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9" r:id="rId2"/>
    <p:sldId id="265" r:id="rId3"/>
    <p:sldId id="302" r:id="rId4"/>
    <p:sldId id="314" r:id="rId5"/>
    <p:sldId id="321" r:id="rId6"/>
    <p:sldId id="312" r:id="rId7"/>
    <p:sldId id="326" r:id="rId8"/>
    <p:sldId id="328" r:id="rId9"/>
    <p:sldId id="327" r:id="rId10"/>
    <p:sldId id="420" r:id="rId11"/>
    <p:sldId id="423" r:id="rId12"/>
    <p:sldId id="421" r:id="rId13"/>
    <p:sldId id="424" r:id="rId14"/>
    <p:sldId id="371" r:id="rId15"/>
    <p:sldId id="306" r:id="rId16"/>
    <p:sldId id="386" r:id="rId17"/>
    <p:sldId id="426" r:id="rId18"/>
    <p:sldId id="427" r:id="rId19"/>
    <p:sldId id="430" r:id="rId20"/>
    <p:sldId id="428" r:id="rId21"/>
    <p:sldId id="385" r:id="rId22"/>
    <p:sldId id="382" r:id="rId23"/>
    <p:sldId id="372" r:id="rId24"/>
    <p:sldId id="357" r:id="rId25"/>
    <p:sldId id="307" r:id="rId26"/>
    <p:sldId id="370" r:id="rId27"/>
    <p:sldId id="387" r:id="rId28"/>
    <p:sldId id="315" r:id="rId29"/>
    <p:sldId id="388" r:id="rId30"/>
    <p:sldId id="374" r:id="rId31"/>
    <p:sldId id="373" r:id="rId32"/>
    <p:sldId id="308" r:id="rId33"/>
    <p:sldId id="333" r:id="rId34"/>
    <p:sldId id="377" r:id="rId35"/>
    <p:sldId id="378" r:id="rId36"/>
    <p:sldId id="379" r:id="rId37"/>
    <p:sldId id="376" r:id="rId38"/>
    <p:sldId id="309" r:id="rId39"/>
    <p:sldId id="381" r:id="rId40"/>
    <p:sldId id="27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FF11"/>
    <a:srgbClr val="66FF33"/>
    <a:srgbClr val="009900"/>
    <a:srgbClr val="A5C26A"/>
    <a:srgbClr val="ADADAD"/>
    <a:srgbClr val="969696"/>
    <a:srgbClr val="005D7E"/>
    <a:srgbClr val="990099"/>
    <a:srgbClr val="BABABA"/>
    <a:srgbClr val="B6AD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6" autoAdjust="0"/>
    <p:restoredTop sz="90858" autoAdjust="0"/>
  </p:normalViewPr>
  <p:slideViewPr>
    <p:cSldViewPr>
      <p:cViewPr varScale="1">
        <p:scale>
          <a:sx n="63" d="100"/>
          <a:sy n="63" d="100"/>
        </p:scale>
        <p:origin x="-102" y="-2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5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2A292-54EE-4C62-8B98-DF2332643CC7}" type="datetimeFigureOut">
              <a:rPr lang="en-US" smtClean="0"/>
              <a:pPr/>
              <a:t>3/21/2014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DDBDF-1F45-46BF-ABD3-0DB284B4706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Physiographic_regions_of_the_world" TargetMode="External"/><Relationship Id="rId13" Type="http://schemas.openxmlformats.org/officeDocument/2006/relationships/hyperlink" Target="http://en.wikipedia.org/wiki/Lake_Ontario" TargetMode="External"/><Relationship Id="rId3" Type="http://schemas.openxmlformats.org/officeDocument/2006/relationships/hyperlink" Target="http://en.wikipedia.org/wiki/Triassic" TargetMode="External"/><Relationship Id="rId7" Type="http://schemas.openxmlformats.org/officeDocument/2006/relationships/hyperlink" Target="http://en.wikipedia.org/wiki/Diabase" TargetMode="External"/><Relationship Id="rId12" Type="http://schemas.openxmlformats.org/officeDocument/2006/relationships/hyperlink" Target="http://en.wikipedia.org/wiki/Glacial_Lake_Iroquoi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n.wikipedia.org/wiki/Fjord" TargetMode="External"/><Relationship Id="rId11" Type="http://schemas.openxmlformats.org/officeDocument/2006/relationships/hyperlink" Target="http://en.wikipedia.org/wiki/Eastern_Great_Lakes_and_Hudson_Lowlands_(ecoregion)" TargetMode="External"/><Relationship Id="rId5" Type="http://schemas.openxmlformats.org/officeDocument/2006/relationships/hyperlink" Target="http://en.wikipedia.org/wiki/Gneiss" TargetMode="External"/><Relationship Id="rId10" Type="http://schemas.openxmlformats.org/officeDocument/2006/relationships/hyperlink" Target="http://en.wikipedia.org/wiki/Appalachian_Mountains" TargetMode="External"/><Relationship Id="rId4" Type="http://schemas.openxmlformats.org/officeDocument/2006/relationships/hyperlink" Target="http://en.wikipedia.org/wiki/Precambrian" TargetMode="External"/><Relationship Id="rId9" Type="http://schemas.openxmlformats.org/officeDocument/2006/relationships/hyperlink" Target="http://en.wikipedia.org/wiki/Ridge-and-valley_Appalachians" TargetMode="External"/><Relationship Id="rId14" Type="http://schemas.openxmlformats.org/officeDocument/2006/relationships/hyperlink" Target="http://en.wikipedia.org/wiki/Rome_Sand_Plain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Estuary" TargetMode="External"/><Relationship Id="rId3" Type="http://schemas.openxmlformats.org/officeDocument/2006/relationships/hyperlink" Target="http://en.wikipedia.org/wiki/Reading_Prong" TargetMode="External"/><Relationship Id="rId7" Type="http://schemas.openxmlformats.org/officeDocument/2006/relationships/hyperlink" Target="http://en.wikipedia.org/wiki/Cenozoic_Er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Isostasy" TargetMode="External"/><Relationship Id="rId5" Type="http://schemas.openxmlformats.org/officeDocument/2006/relationships/hyperlink" Target="http://en.wikipedia.org/wiki/Orogenies" TargetMode="External"/><Relationship Id="rId10" Type="http://schemas.openxmlformats.org/officeDocument/2006/relationships/hyperlink" Target="http://en.wikipedia.org/wiki/Troy,_New_York" TargetMode="External"/><Relationship Id="rId4" Type="http://schemas.openxmlformats.org/officeDocument/2006/relationships/hyperlink" Target="http://en.wikipedia.org/wiki/Grenville_Orogeny" TargetMode="External"/><Relationship Id="rId9" Type="http://schemas.openxmlformats.org/officeDocument/2006/relationships/hyperlink" Target="http://en.wikipedia.org/wiki/Quaternary_glaciatio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Sandstone" TargetMode="External"/><Relationship Id="rId13" Type="http://schemas.openxmlformats.org/officeDocument/2006/relationships/hyperlink" Target="http://en.wikipedia.org/wiki/Anticline" TargetMode="External"/><Relationship Id="rId3" Type="http://schemas.openxmlformats.org/officeDocument/2006/relationships/hyperlink" Target="http://en.wikipedia.org/wiki/Silicon_dioxide" TargetMode="External"/><Relationship Id="rId7" Type="http://schemas.openxmlformats.org/officeDocument/2006/relationships/hyperlink" Target="http://en.wikipedia.org/wiki/Pebble" TargetMode="External"/><Relationship Id="rId12" Type="http://schemas.openxmlformats.org/officeDocument/2006/relationships/hyperlink" Target="http://en.wikipedia.org/wiki/Braided_river"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en.wikipedia.org/wiki/Quartz" TargetMode="External"/><Relationship Id="rId11" Type="http://schemas.openxmlformats.org/officeDocument/2006/relationships/hyperlink" Target="http://en.wikipedia.org/wiki/Greywacke" TargetMode="External"/><Relationship Id="rId5" Type="http://schemas.openxmlformats.org/officeDocument/2006/relationships/hyperlink" Target="http://en.wikipedia.org/wiki/Sedimentary_rock" TargetMode="External"/><Relationship Id="rId15" Type="http://schemas.openxmlformats.org/officeDocument/2006/relationships/hyperlink" Target="http://en.wikipedia.org/wiki/Wetland" TargetMode="External"/><Relationship Id="rId10" Type="http://schemas.openxmlformats.org/officeDocument/2006/relationships/hyperlink" Target="http://en.wikipedia.org/wiki/Shale" TargetMode="External"/><Relationship Id="rId4" Type="http://schemas.openxmlformats.org/officeDocument/2006/relationships/hyperlink" Target="http://en.wikipedia.org/wiki/Cementation_(geology)" TargetMode="External"/><Relationship Id="rId9" Type="http://schemas.openxmlformats.org/officeDocument/2006/relationships/hyperlink" Target="http://en.wikipedia.org/wiki/Turbidite" TargetMode="External"/><Relationship Id="rId14" Type="http://schemas.openxmlformats.org/officeDocument/2006/relationships/hyperlink" Target="http://en.wikipedia.org/wiki/Synclin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opozone.com/map.asp?lat=41.31665&amp;lon=-73.99559&amp;datum=nad83&amp;layer=D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topozone.com/map.asp?lat=41.31665&amp;lon=-73.99559&amp;datum=nad83&amp;layer=D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auto" latinLnBrk="0" hangingPunct="1"/>
            <a:r>
              <a:rPr lang="en-US" sz="1200" kern="1200" dirty="0" smtClean="0">
                <a:solidFill>
                  <a:schemeClr val="tx1"/>
                </a:solidFill>
                <a:latin typeface="+mn-lt"/>
                <a:ea typeface="+mn-ea"/>
                <a:cs typeface="+mn-cs"/>
              </a:rPr>
              <a:t>http://www.dec.ny.gov/lands/66651.html</a:t>
            </a:r>
            <a:endParaRPr lang="en-US" dirty="0" smtClean="0"/>
          </a:p>
          <a:p>
            <a:pPr rtl="0" eaLnBrk="1" fontAlgn="auto" latinLnBrk="0" hangingPunct="1"/>
            <a:r>
              <a:rPr lang="en-US" sz="1200" kern="1200" dirty="0" smtClean="0">
                <a:solidFill>
                  <a:schemeClr val="tx1"/>
                </a:solidFill>
                <a:latin typeface="+mn-lt"/>
                <a:ea typeface="+mn-ea"/>
                <a:cs typeface="+mn-cs"/>
              </a:rPr>
              <a:t>While the Hudson gathers its water from the entire watershed, its recognized source is Lake Tear of the Clouds on the southwest side of New York's highest peak, Mount Marcy. From Lake Tear, the Hudson journeys 315 miles and drops 4,322 feet in elevation on its way to New York Harbor.</a:t>
            </a:r>
            <a:endParaRPr lang="en-US" dirty="0" smtClean="0"/>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Hudson River valley runs more or less north to south down the eastern edge of New York State, cutting through a series of rock types including </a:t>
            </a:r>
            <a:r>
              <a:rPr lang="en-US" smtClean="0">
                <a:hlinkClick r:id="rId3" action="ppaction://hlinkfile" tooltip="Triassic"/>
              </a:rPr>
              <a:t>Triassic</a:t>
            </a:r>
            <a:r>
              <a:rPr lang="en-US" smtClean="0"/>
              <a:t> sandstones and redbeds in the south and much more ancient </a:t>
            </a:r>
            <a:r>
              <a:rPr lang="en-US" smtClean="0">
                <a:hlinkClick r:id="rId4" action="ppaction://hlinkfile" tooltip="Precambrian"/>
              </a:rPr>
              <a:t>Precambrian</a:t>
            </a:r>
            <a:r>
              <a:rPr lang="en-US" smtClean="0"/>
              <a:t> </a:t>
            </a:r>
            <a:r>
              <a:rPr lang="en-US" smtClean="0">
                <a:hlinkClick r:id="rId5" action="ppaction://hlinkfile" tooltip="Gneiss"/>
              </a:rPr>
              <a:t>gneiss</a:t>
            </a:r>
            <a:r>
              <a:rPr lang="en-US" smtClean="0"/>
              <a:t> in the north (and east). In the Hudson Highlands, the river enters a </a:t>
            </a:r>
            <a:r>
              <a:rPr lang="en-US" smtClean="0">
                <a:hlinkClick r:id="rId6" action="ppaction://hlinkfile" tooltip="Fjord"/>
              </a:rPr>
              <a:t>fjord</a:t>
            </a:r>
            <a:r>
              <a:rPr lang="en-US" smtClean="0"/>
              <a:t> cut during previous ice ages. To the west lie the extensive Appalachian highlands. In the Tappan Zee region, the west side of the river has high cliffs produced by an erosion-resistant </a:t>
            </a:r>
            <a:r>
              <a:rPr lang="en-US" smtClean="0">
                <a:hlinkClick r:id="rId7" action="ppaction://hlinkfile" tooltip="Diabase"/>
              </a:rPr>
              <a:t>diabase</a:t>
            </a:r>
            <a:r>
              <a:rPr lang="en-US" smtClean="0"/>
              <a:t>; these cliffs range from 400–800 feet in height.</a:t>
            </a:r>
            <a:r>
              <a:rPr lang="en-US" baseline="30000" smtClean="0">
                <a:hlinkClick r:id="" action="ppaction://hlinkfile"/>
              </a:rPr>
              <a:t>[2]</a:t>
            </a:r>
            <a:endParaRPr lang="en-US" smtClean="0"/>
          </a:p>
          <a:p>
            <a:r>
              <a:rPr lang="en-US" smtClean="0"/>
              <a:t>The Hudson Valley is one </a:t>
            </a:r>
            <a:r>
              <a:rPr lang="en-US" smtClean="0">
                <a:hlinkClick r:id="rId8" action="ppaction://hlinkfile" tooltip="Physiographic regions of the world"/>
              </a:rPr>
              <a:t>physiographic section</a:t>
            </a:r>
            <a:r>
              <a:rPr lang="en-US" smtClean="0"/>
              <a:t> of the larger </a:t>
            </a:r>
            <a:r>
              <a:rPr lang="en-US" smtClean="0">
                <a:hlinkClick r:id="rId9" action="ppaction://hlinkfile" tooltip="Ridge-and-valley Appalachians"/>
              </a:rPr>
              <a:t>Ridge-and-Valley</a:t>
            </a:r>
            <a:r>
              <a:rPr lang="en-US" smtClean="0"/>
              <a:t> province, which in turn is part of the larger </a:t>
            </a:r>
            <a:r>
              <a:rPr lang="en-US" smtClean="0">
                <a:hlinkClick r:id="rId10" action="ppaction://hlinkfile" tooltip="Appalachian Mountains"/>
              </a:rPr>
              <a:t>Appalachian</a:t>
            </a:r>
            <a:r>
              <a:rPr lang="en-US" smtClean="0"/>
              <a:t> physiographic division.</a:t>
            </a:r>
            <a:r>
              <a:rPr lang="en-US" baseline="30000" smtClean="0">
                <a:hlinkClick r:id="" action="ppaction://hlinkfile"/>
              </a:rPr>
              <a:t>[3]</a:t>
            </a:r>
            <a:r>
              <a:rPr lang="en-US" smtClean="0"/>
              <a:t> The northern portions of the Hudson Valley fall within the </a:t>
            </a:r>
            <a:r>
              <a:rPr lang="en-US" smtClean="0">
                <a:hlinkClick r:id="rId11" action="ppaction://hlinkfile" tooltip="Eastern Great Lakes and Hudson Lowlands (ecoregion)"/>
              </a:rPr>
              <a:t>Eastern Great Lakes and Hudson Lowlands Ecoregion</a:t>
            </a:r>
            <a:r>
              <a:rPr lang="en-US" smtClean="0"/>
              <a:t>.</a:t>
            </a:r>
          </a:p>
          <a:p>
            <a:r>
              <a:rPr lang="en-US" smtClean="0"/>
              <a:t>During the last ice age, the valley was filled by a large glacier that pushed down as far as Long Island. Near the end of the last ice age, the Great Lakes drained south down the Hudson River, from a large glacial lake called </a:t>
            </a:r>
            <a:r>
              <a:rPr lang="en-US" smtClean="0">
                <a:hlinkClick r:id="rId12" action="ppaction://hlinkfile" tooltip="Glacial Lake Iroquois"/>
              </a:rPr>
              <a:t>Lake Iroquois</a:t>
            </a:r>
            <a:r>
              <a:rPr lang="en-US" smtClean="0"/>
              <a:t>.</a:t>
            </a:r>
            <a:r>
              <a:rPr lang="en-US" baseline="30000" smtClean="0">
                <a:hlinkClick r:id="" action="ppaction://hlinkfile"/>
              </a:rPr>
              <a:t>[4]</a:t>
            </a:r>
            <a:r>
              <a:rPr lang="en-US" smtClean="0"/>
              <a:t> </a:t>
            </a:r>
            <a:r>
              <a:rPr lang="en-US" smtClean="0">
                <a:hlinkClick r:id="rId13" action="ppaction://hlinkfile" tooltip="Lake Ontario"/>
              </a:rPr>
              <a:t>Lake Ontario</a:t>
            </a:r>
            <a:r>
              <a:rPr lang="en-US" smtClean="0"/>
              <a:t> is the remnant of that Lake. Large sand deposits remain from where Lake Iroquois drained into the Hudson; these are now part of the </a:t>
            </a:r>
            <a:r>
              <a:rPr lang="en-US" smtClean="0">
                <a:hlinkClick r:id="rId14" action="ppaction://hlinkfile" tooltip="Rome Sand Plains"/>
              </a:rPr>
              <a:t>Rome Sand Plains</a:t>
            </a:r>
            <a:r>
              <a:rPr lang="en-US" smtClean="0"/>
              <a:t>.</a:t>
            </a: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auto" latinLnBrk="0" hangingPunct="1"/>
            <a:r>
              <a:rPr lang="en-US" sz="1200" kern="1200" dirty="0" smtClean="0">
                <a:solidFill>
                  <a:schemeClr val="tx1"/>
                </a:solidFill>
                <a:latin typeface="+mn-lt"/>
                <a:ea typeface="+mn-ea"/>
                <a:cs typeface="+mn-cs"/>
              </a:rPr>
              <a:t>http://en.wikipedia.org/wiki/George_Washington_Bridge</a:t>
            </a:r>
            <a:endParaRPr lang="en-US" dirty="0" smtClean="0"/>
          </a:p>
          <a:p>
            <a:pPr rtl="0" eaLnBrk="1" latinLnBrk="0" hangingPunct="1"/>
            <a:r>
              <a:rPr lang="en-US" sz="1200" kern="1200" dirty="0" smtClean="0">
                <a:solidFill>
                  <a:schemeClr val="tx1"/>
                </a:solidFill>
                <a:latin typeface="+mn-lt"/>
                <a:ea typeface="+mn-ea"/>
                <a:cs typeface="+mn-cs"/>
              </a:rPr>
              <a:t>http://www.dec.ny.gov/lands/66605.html</a:t>
            </a:r>
          </a:p>
          <a:p>
            <a:pPr rtl="0" eaLnBrk="1" fontAlgn="auto" latinLnBrk="0" hangingPunct="1"/>
            <a:r>
              <a:rPr lang="en-US" sz="1200" kern="1200" dirty="0" smtClean="0">
                <a:solidFill>
                  <a:schemeClr val="tx1"/>
                </a:solidFill>
                <a:latin typeface="+mn-lt"/>
                <a:ea typeface="+mn-ea"/>
                <a:cs typeface="+mn-cs"/>
              </a:rPr>
              <a:t>Lining much of the Hudson's western shore from Haverstraw Bay south to New York City are the magnificent cliffs of the Palisades. In the late 1800s, quarries threatened to ruin the scenic grandeur of the Palisades. Residents of the river's eastern shore and Women's Clubs in New Jersey led a successful campaign to protect the cliffs by persuading New York and New Jersey to purchase the land and manage the area as the Palisades Interstate Park.</a:t>
            </a:r>
          </a:p>
          <a:p>
            <a:pPr rtl="0" eaLnBrk="1" latinLnBrk="0" hangingPunct="1"/>
            <a:r>
              <a:rPr lang="en-US" sz="1200" kern="1200" dirty="0" smtClean="0">
                <a:solidFill>
                  <a:schemeClr val="tx1"/>
                </a:solidFill>
                <a:latin typeface="+mn-lt"/>
                <a:ea typeface="+mn-ea"/>
                <a:cs typeface="+mn-cs"/>
              </a:rPr>
              <a:t>http://en.wikipedia.org/wiki/Manhattan</a:t>
            </a:r>
            <a:endParaRPr lang="en-US" dirty="0" smtClean="0"/>
          </a:p>
          <a:p>
            <a:pPr rtl="0" eaLnBrk="1" latinLnBrk="0" hangingPunct="1"/>
            <a:r>
              <a:rPr lang="en-US" sz="1200" kern="1200" dirty="0" smtClean="0">
                <a:solidFill>
                  <a:schemeClr val="tx1"/>
                </a:solidFill>
                <a:latin typeface="+mn-lt"/>
                <a:ea typeface="+mn-ea"/>
                <a:cs typeface="+mn-cs"/>
              </a:rPr>
              <a:t>The bedrock underlying much of Manhattan is a mica schist known as </a:t>
            </a:r>
            <a:r>
              <a:rPr lang="en-US" sz="1200" i="1" kern="1200" dirty="0" smtClean="0">
                <a:solidFill>
                  <a:schemeClr val="tx1"/>
                </a:solidFill>
                <a:latin typeface="+mn-lt"/>
                <a:ea typeface="+mn-ea"/>
                <a:cs typeface="+mn-cs"/>
              </a:rPr>
              <a:t>Manhattan Schist</a:t>
            </a:r>
            <a:r>
              <a:rPr lang="en-US" sz="1200" kern="1200" dirty="0" smtClean="0">
                <a:solidFill>
                  <a:schemeClr val="tx1"/>
                </a:solidFill>
                <a:latin typeface="+mn-lt"/>
                <a:ea typeface="+mn-ea"/>
                <a:cs typeface="+mn-cs"/>
              </a:rPr>
              <a:t>. It is a strong, competent metamorphic rock created when Pangaea formed.</a:t>
            </a:r>
            <a:endParaRPr lang="en-US" dirty="0" smtClean="0"/>
          </a:p>
          <a:p>
            <a:pPr rtl="0" eaLnBrk="1" latinLnBrk="0" hangingPunct="1"/>
            <a:r>
              <a:rPr lang="en-US" sz="1200" kern="1200" dirty="0" smtClean="0">
                <a:solidFill>
                  <a:schemeClr val="tx1"/>
                </a:solidFill>
                <a:latin typeface="+mn-lt"/>
                <a:ea typeface="+mn-ea"/>
                <a:cs typeface="+mn-cs"/>
              </a:rPr>
              <a:t>http://www.dec.ny.gov/lands/66602.html</a:t>
            </a:r>
            <a:endParaRPr lang="en-US" dirty="0" smtClean="0"/>
          </a:p>
          <a:p>
            <a:pPr rtl="0" eaLnBrk="1" fontAlgn="auto" latinLnBrk="0" hangingPunct="1"/>
            <a:r>
              <a:rPr lang="en-US" sz="1200" kern="1200" dirty="0" smtClean="0">
                <a:solidFill>
                  <a:schemeClr val="tx1"/>
                </a:solidFill>
                <a:latin typeface="+mn-lt"/>
                <a:ea typeface="+mn-ea"/>
                <a:cs typeface="+mn-cs"/>
              </a:rPr>
              <a:t>The Palisades lose height south of the George Washington Bridge, as a skyline of a different sort rears up on the Hudson's eastern bank. The great metropolis of New York once depended on the river for trade, transportation, food, and recreation, but as the city grew it fouled the estuary with its wastes.</a:t>
            </a:r>
            <a:endParaRPr lang="en-US" dirty="0" smtClean="0"/>
          </a:p>
          <a:p>
            <a:pPr rtl="0" eaLnBrk="1" fontAlgn="auto" latinLnBrk="0" hangingPunct="1"/>
            <a:endParaRPr lang="en-US" sz="1200" kern="1200" dirty="0" smtClean="0">
              <a:solidFill>
                <a:schemeClr val="tx1"/>
              </a:solidFill>
              <a:latin typeface="+mn-lt"/>
              <a:ea typeface="+mn-ea"/>
              <a:cs typeface="+mn-cs"/>
            </a:endParaRPr>
          </a:p>
          <a:p>
            <a:pPr rtl="0" eaLnBrk="1" latinLnBrk="0" hangingPunct="1"/>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auto" latinLnBrk="0" hangingPunct="1"/>
            <a:r>
              <a:rPr lang="en-US" sz="1200" kern="1200" dirty="0" smtClean="0">
                <a:solidFill>
                  <a:schemeClr val="tx1"/>
                </a:solidFill>
                <a:latin typeface="+mn-lt"/>
                <a:ea typeface="+mn-ea"/>
                <a:cs typeface="+mn-cs"/>
              </a:rPr>
              <a:t>http://en.wikipedia.org/wiki/George_Washington_Bridge</a:t>
            </a:r>
            <a:endParaRPr lang="en-US" dirty="0" smtClean="0"/>
          </a:p>
          <a:p>
            <a:pPr rtl="0" eaLnBrk="1" latinLnBrk="0" hangingPunct="1"/>
            <a:r>
              <a:rPr lang="en-US" sz="1200" kern="1200" dirty="0" smtClean="0">
                <a:solidFill>
                  <a:schemeClr val="tx1"/>
                </a:solidFill>
                <a:latin typeface="+mn-lt"/>
                <a:ea typeface="+mn-ea"/>
                <a:cs typeface="+mn-cs"/>
              </a:rPr>
              <a:t>http://www.dec.ny.gov/lands/66605.html</a:t>
            </a:r>
          </a:p>
          <a:p>
            <a:pPr rtl="0" eaLnBrk="1" fontAlgn="auto" latinLnBrk="0" hangingPunct="1"/>
            <a:r>
              <a:rPr lang="en-US" sz="1200" kern="1200" dirty="0" smtClean="0">
                <a:solidFill>
                  <a:schemeClr val="tx1"/>
                </a:solidFill>
                <a:latin typeface="+mn-lt"/>
                <a:ea typeface="+mn-ea"/>
                <a:cs typeface="+mn-cs"/>
              </a:rPr>
              <a:t>Lining much of the Hudson's western shore from Haverstraw Bay south to New York City are the magnificent cliffs of the Palisades. In the late 1800s, quarries threatened to ruin the scenic grandeur of the Palisades. Residents of the river's eastern shore and Women's Clubs in New Jersey led a successful campaign to protect the cliffs by persuading New York and New Jersey to purchase the land and manage the area as the Palisades Interstate Park.</a:t>
            </a:r>
          </a:p>
          <a:p>
            <a:pPr rtl="0" eaLnBrk="1" latinLnBrk="0" hangingPunct="1"/>
            <a:r>
              <a:rPr lang="en-US" sz="1200" kern="1200" dirty="0" smtClean="0">
                <a:solidFill>
                  <a:schemeClr val="tx1"/>
                </a:solidFill>
                <a:latin typeface="+mn-lt"/>
                <a:ea typeface="+mn-ea"/>
                <a:cs typeface="+mn-cs"/>
              </a:rPr>
              <a:t>http://en.wikipedia.org/wiki/Manhattan</a:t>
            </a:r>
            <a:endParaRPr lang="en-US" dirty="0" smtClean="0"/>
          </a:p>
          <a:p>
            <a:pPr rtl="0" eaLnBrk="1" latinLnBrk="0" hangingPunct="1"/>
            <a:r>
              <a:rPr lang="en-US" sz="1200" kern="1200" dirty="0" smtClean="0">
                <a:solidFill>
                  <a:schemeClr val="tx1"/>
                </a:solidFill>
                <a:latin typeface="+mn-lt"/>
                <a:ea typeface="+mn-ea"/>
                <a:cs typeface="+mn-cs"/>
              </a:rPr>
              <a:t>The bedrock underlying much of Manhattan is a mica schist known as </a:t>
            </a:r>
            <a:r>
              <a:rPr lang="en-US" sz="1200" i="1" kern="1200" dirty="0" smtClean="0">
                <a:solidFill>
                  <a:schemeClr val="tx1"/>
                </a:solidFill>
                <a:latin typeface="+mn-lt"/>
                <a:ea typeface="+mn-ea"/>
                <a:cs typeface="+mn-cs"/>
              </a:rPr>
              <a:t>Manhattan Schist</a:t>
            </a:r>
            <a:r>
              <a:rPr lang="en-US" sz="1200" kern="1200" dirty="0" smtClean="0">
                <a:solidFill>
                  <a:schemeClr val="tx1"/>
                </a:solidFill>
                <a:latin typeface="+mn-lt"/>
                <a:ea typeface="+mn-ea"/>
                <a:cs typeface="+mn-cs"/>
              </a:rPr>
              <a:t>. It is a strong, competent metamorphic rock created when Pangaea formed.</a:t>
            </a:r>
            <a:endParaRPr lang="en-US" dirty="0" smtClean="0"/>
          </a:p>
          <a:p>
            <a:pPr rtl="0" eaLnBrk="1" latinLnBrk="0" hangingPunct="1"/>
            <a:r>
              <a:rPr lang="en-US" sz="1200" kern="1200" dirty="0" smtClean="0">
                <a:solidFill>
                  <a:schemeClr val="tx1"/>
                </a:solidFill>
                <a:latin typeface="+mn-lt"/>
                <a:ea typeface="+mn-ea"/>
                <a:cs typeface="+mn-cs"/>
              </a:rPr>
              <a:t>http://www.dec.ny.gov/lands/66602.html</a:t>
            </a:r>
            <a:endParaRPr lang="en-US" dirty="0" smtClean="0"/>
          </a:p>
          <a:p>
            <a:pPr rtl="0" eaLnBrk="1" fontAlgn="auto" latinLnBrk="0" hangingPunct="1"/>
            <a:r>
              <a:rPr lang="en-US" sz="1200" kern="1200" dirty="0" smtClean="0">
                <a:solidFill>
                  <a:schemeClr val="tx1"/>
                </a:solidFill>
                <a:latin typeface="+mn-lt"/>
                <a:ea typeface="+mn-ea"/>
                <a:cs typeface="+mn-cs"/>
              </a:rPr>
              <a:t>The Palisades lose height south of the George Washington Bridge, as a skyline of a different sort rears up on the Hudson's eastern bank. The great metropolis of New York once depended on the river for trade, transportation, food, and recreation, but as the city grew it fouled the estuary with its wastes.</a:t>
            </a:r>
            <a:endParaRPr lang="en-US" dirty="0" smtClean="0"/>
          </a:p>
          <a:p>
            <a:pPr rtl="0" eaLnBrk="1" fontAlgn="auto" latinLnBrk="0" hangingPunct="1"/>
            <a:endParaRPr lang="en-US" sz="1200" kern="1200" dirty="0" smtClean="0">
              <a:solidFill>
                <a:schemeClr val="tx1"/>
              </a:solidFill>
              <a:latin typeface="+mn-lt"/>
              <a:ea typeface="+mn-ea"/>
              <a:cs typeface="+mn-cs"/>
            </a:endParaRPr>
          </a:p>
          <a:p>
            <a:pPr rtl="0" eaLnBrk="1" latinLnBrk="0" hangingPunct="1"/>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http://en.wikipedia.org/wiki/Hudson_Highlands</a:t>
            </a:r>
          </a:p>
          <a:p>
            <a:r>
              <a:rPr lang="en-US" dirty="0" smtClean="0"/>
              <a:t>The bedrock of the Highlands is part of the </a:t>
            </a:r>
            <a:r>
              <a:rPr lang="en-US" dirty="0" smtClean="0">
                <a:hlinkClick r:id="rId3" action="ppaction://hlinkfile" tooltip="Reading Prong"/>
              </a:rPr>
              <a:t>Reading Prong</a:t>
            </a:r>
            <a:r>
              <a:rPr lang="en-US" dirty="0" smtClean="0"/>
              <a:t> and more than a billion years old, formed during the </a:t>
            </a:r>
            <a:r>
              <a:rPr lang="en-US" dirty="0" smtClean="0">
                <a:hlinkClick r:id="rId4" action="ppaction://hlinkfile" tooltip="Grenville Orogeny"/>
              </a:rPr>
              <a:t>Grenville </a:t>
            </a:r>
            <a:r>
              <a:rPr lang="en-US" dirty="0" err="1" smtClean="0">
                <a:hlinkClick r:id="rId4" action="ppaction://hlinkfile" tooltip="Grenville Orogeny"/>
              </a:rPr>
              <a:t>Orogeny</a:t>
            </a:r>
            <a:r>
              <a:rPr lang="en-US" dirty="0" smtClean="0"/>
              <a:t>. It represents the very core of the </a:t>
            </a:r>
            <a:r>
              <a:rPr lang="en-US" dirty="0" err="1" smtClean="0"/>
              <a:t>Applachian</a:t>
            </a:r>
            <a:r>
              <a:rPr lang="en-US" dirty="0" smtClean="0"/>
              <a:t> range, which has been formed by successive mountain-building events (</a:t>
            </a:r>
            <a:r>
              <a:rPr lang="en-US" dirty="0" err="1" smtClean="0">
                <a:hlinkClick r:id="rId5" action="ppaction://hlinkfile" tooltip="Orogenies"/>
              </a:rPr>
              <a:t>orogenies</a:t>
            </a:r>
            <a:r>
              <a:rPr lang="en-US" dirty="0" smtClean="0"/>
              <a:t>). The present mountains have been exposed by the process of </a:t>
            </a:r>
            <a:r>
              <a:rPr lang="en-US" dirty="0" err="1" smtClean="0">
                <a:hlinkClick r:id="rId6" action="ppaction://hlinkfile" tooltip="Isostasy"/>
              </a:rPr>
              <a:t>isostasy</a:t>
            </a:r>
            <a:r>
              <a:rPr lang="en-US" dirty="0" smtClean="0"/>
              <a:t> through the late </a:t>
            </a:r>
            <a:r>
              <a:rPr lang="en-US" dirty="0" smtClean="0">
                <a:hlinkClick r:id="rId7" action="ppaction://hlinkfile" tooltip="Cenozoic Era"/>
              </a:rPr>
              <a:t>Cenozoic Era</a:t>
            </a:r>
            <a:r>
              <a:rPr lang="en-US" dirty="0" smtClean="0"/>
              <a:t>. </a:t>
            </a:r>
          </a:p>
          <a:p>
            <a:r>
              <a:rPr lang="en-US" dirty="0" smtClean="0"/>
              <a:t>http://www.dec.ny.gov/lands/66611.html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Storm King marks the northern entrance to the Hudson Highlands, where forested mountains slope steeply into very deep water. The scenery here is reminiscent of Norway's fjords. Fjords are defined as valleys eroded well below sea level by glaciers, and then filled by the sea after the glaciers melt. They are deepest upstream of their mouths, where the erosive power of the glacier was greatest. By this definition, the Hudson qualifies as a fjord: it is deepest in the Highlands - up to 175 feet deep at West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http://en.wikipedia.org/wiki/Hudson_River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lower half of the river is a </a:t>
            </a:r>
            <a:r>
              <a:rPr lang="en-US" dirty="0" smtClean="0">
                <a:hlinkClick r:id="rId8" action="ppaction://hlinkfile" tooltip="Estuary"/>
              </a:rPr>
              <a:t>tidal estuary</a:t>
            </a:r>
            <a:r>
              <a:rPr lang="en-US" baseline="30000" dirty="0" smtClean="0">
                <a:hlinkClick r:id="" action="ppaction://hlinkfile"/>
              </a:rPr>
              <a:t>[5]</a:t>
            </a:r>
            <a:r>
              <a:rPr lang="en-US" dirty="0" smtClean="0"/>
              <a:t> occupying the </a:t>
            </a:r>
            <a:r>
              <a:rPr lang="en-US" i="1" dirty="0" smtClean="0"/>
              <a:t>Hudson Fjord</a:t>
            </a:r>
            <a:r>
              <a:rPr lang="en-US" dirty="0" smtClean="0"/>
              <a:t>, which formed during the most recent period of North American </a:t>
            </a:r>
            <a:r>
              <a:rPr lang="en-US" dirty="0" err="1" smtClean="0">
                <a:hlinkClick r:id="rId9" action="ppaction://hlinkfile" tooltip="Quaternary glaciation"/>
              </a:rPr>
              <a:t>glaciation</a:t>
            </a:r>
            <a:r>
              <a:rPr lang="en-US" dirty="0" smtClean="0"/>
              <a:t>, estimated at 26,000 to 13,300 years ago.</a:t>
            </a:r>
            <a:r>
              <a:rPr lang="en-US" baseline="30000" dirty="0" smtClean="0">
                <a:hlinkClick r:id="" action="ppaction://hlinkfile"/>
              </a:rPr>
              <a:t>[6]</a:t>
            </a:r>
            <a:r>
              <a:rPr lang="en-US" dirty="0" smtClean="0"/>
              <a:t> Tidal waters influence the Hudson's flow from as far north as </a:t>
            </a:r>
            <a:r>
              <a:rPr lang="en-US" dirty="0" smtClean="0">
                <a:hlinkClick r:id="rId10" action="ppaction://hlinkfile" tooltip="Troy, New York"/>
              </a:rPr>
              <a:t>Troy, New York</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http://www.dec.ny.gov/lands/66641.html</a:t>
            </a:r>
          </a:p>
          <a:p>
            <a:r>
              <a:rPr lang="en-US" sz="1200" kern="1200" dirty="0" smtClean="0">
                <a:solidFill>
                  <a:schemeClr val="tx1"/>
                </a:solidFill>
                <a:latin typeface="+mn-lt"/>
                <a:ea typeface="+mn-ea"/>
                <a:cs typeface="+mn-cs"/>
              </a:rPr>
              <a:t>The lower Hudson south of Troy is a long arm of the sea, influenced by the Atlantic Ocean's high and low tides. Rising and falling tides on the Hudson cause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river's currents to switch direction - alternately flowing south towards the sea for a few hours and then north towards Troy. </a:t>
            </a:r>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http://www.dec.ny.gov/lands/66638.html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lower Hudson is also influenced by salty seawater, which pushes upriver and mixes with freshwater from the watershed. Water bodies in which this happens are called estuaries. The leading edge of dilute seawater entering the Hudson is called the salt front. The front does not move upriver as far as the tides. Salty water often reaches Newburgh in summer, and in droughts it might go as far north as Poughkeepsie. But in spring, or after major rainstorms, fresh water runoff can push the salt front as far south as the Tappan Zee or even Manhattan.</a:t>
            </a:r>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http://en.wikipedia.org/wiki/Shawangunk_Ridge</a:t>
            </a:r>
          </a:p>
          <a:p>
            <a:r>
              <a:rPr lang="en-US" dirty="0" smtClean="0"/>
              <a:t>The ridge is primarily a hard, </a:t>
            </a:r>
            <a:r>
              <a:rPr lang="en-US" dirty="0" smtClean="0">
                <a:hlinkClick r:id="rId3" action="ppaction://hlinkfile" tooltip="Silicon dioxide"/>
              </a:rPr>
              <a:t>silica</a:t>
            </a:r>
            <a:r>
              <a:rPr lang="en-US" dirty="0" smtClean="0"/>
              <a:t>-</a:t>
            </a:r>
            <a:r>
              <a:rPr lang="en-US" dirty="0" smtClean="0">
                <a:hlinkClick r:id="rId4" action="ppaction://hlinkfile" tooltip="Cementation (geology)"/>
              </a:rPr>
              <a:t>cemented</a:t>
            </a:r>
            <a:r>
              <a:rPr lang="en-US" dirty="0" smtClean="0"/>
              <a:t> </a:t>
            </a:r>
            <a:r>
              <a:rPr lang="en-US" dirty="0" smtClean="0">
                <a:hlinkClick r:id="rId5" action="ppaction://hlinkfile" tooltip="Sedimentary rock"/>
              </a:rPr>
              <a:t>conglomerate</a:t>
            </a:r>
            <a:r>
              <a:rPr lang="en-US" dirty="0" smtClean="0"/>
              <a:t> of white </a:t>
            </a:r>
            <a:r>
              <a:rPr lang="en-US" dirty="0" smtClean="0">
                <a:hlinkClick r:id="rId6" action="ppaction://hlinkfile" tooltip="Quartz"/>
              </a:rPr>
              <a:t>quartz</a:t>
            </a:r>
            <a:r>
              <a:rPr lang="en-US" dirty="0" smtClean="0"/>
              <a:t> </a:t>
            </a:r>
            <a:r>
              <a:rPr lang="en-US" dirty="0" smtClean="0">
                <a:hlinkClick r:id="rId7" action="ppaction://hlinkfile" tooltip="Pebble"/>
              </a:rPr>
              <a:t>pebbles</a:t>
            </a:r>
            <a:r>
              <a:rPr lang="en-US" dirty="0" smtClean="0"/>
              <a:t> and </a:t>
            </a:r>
            <a:r>
              <a:rPr lang="en-US" dirty="0" smtClean="0">
                <a:hlinkClick r:id="rId8" action="ppaction://hlinkfile" tooltip="Sandstone"/>
              </a:rPr>
              <a:t>sandstone</a:t>
            </a:r>
            <a:r>
              <a:rPr lang="en-US" dirty="0" smtClean="0"/>
              <a:t> that directly overlies the Martinsburg Shale, a thick </a:t>
            </a:r>
            <a:r>
              <a:rPr lang="en-US" dirty="0" err="1" smtClean="0">
                <a:hlinkClick r:id="rId9" action="ppaction://hlinkfile" tooltip="Turbidite"/>
              </a:rPr>
              <a:t>turbidite</a:t>
            </a:r>
            <a:r>
              <a:rPr lang="en-US" dirty="0" smtClean="0"/>
              <a:t> sequence of dark gray </a:t>
            </a:r>
            <a:r>
              <a:rPr lang="en-US" dirty="0" smtClean="0">
                <a:hlinkClick r:id="rId10" action="ppaction://hlinkfile" tooltip="Shale"/>
              </a:rPr>
              <a:t>shale</a:t>
            </a:r>
            <a:r>
              <a:rPr lang="en-US" dirty="0" smtClean="0"/>
              <a:t> and </a:t>
            </a:r>
            <a:r>
              <a:rPr lang="en-US" dirty="0" smtClean="0">
                <a:hlinkClick r:id="rId11" action="ppaction://hlinkfile" tooltip="Greywacke"/>
              </a:rPr>
              <a:t>greywacke</a:t>
            </a:r>
            <a:r>
              <a:rPr lang="en-US" dirty="0" smtClean="0"/>
              <a:t> sandstone. The Martinsburg Shale was deposited in a deep ocean during the Ordovician (470 million years ago). The </a:t>
            </a:r>
            <a:r>
              <a:rPr lang="en-US" dirty="0" err="1" smtClean="0"/>
              <a:t>Shawangunk</a:t>
            </a:r>
            <a:r>
              <a:rPr lang="en-US" dirty="0" smtClean="0"/>
              <a:t> Conglomerate was deposited over the Martinsburg Shale in thick </a:t>
            </a:r>
            <a:r>
              <a:rPr lang="en-US" dirty="0" smtClean="0">
                <a:hlinkClick r:id="rId12" action="ppaction://hlinkfile" tooltip="Braided river"/>
              </a:rPr>
              <a:t>braided rivers</a:t>
            </a:r>
            <a:r>
              <a:rPr lang="en-US" dirty="0" smtClean="0"/>
              <a:t> during the Silurian (about 420 million years ago); both sequences of sedimentary rock were subsequently deformed and uplifted during the Permian (about 270 million years ago). As a result of this deformation, strata within the ridge are involved in a northward plunging series of asymmetric folds (e.g., </a:t>
            </a:r>
            <a:r>
              <a:rPr lang="en-US" dirty="0" smtClean="0">
                <a:hlinkClick r:id="rId13" action="ppaction://hlinkfile" tooltip="Anticline"/>
              </a:rPr>
              <a:t>anticlines</a:t>
            </a:r>
            <a:r>
              <a:rPr lang="en-US" dirty="0" smtClean="0"/>
              <a:t> and </a:t>
            </a:r>
            <a:r>
              <a:rPr lang="en-US" dirty="0" smtClean="0">
                <a:hlinkClick r:id="rId14" action="ppaction://hlinkfile" tooltip="Syncline"/>
              </a:rPr>
              <a:t>synclines</a:t>
            </a:r>
            <a:r>
              <a:rPr lang="en-US" dirty="0" smtClean="0"/>
              <a:t>) that dip gently towards the west.  The soils are generally thin, highly acidic, low in nutrients, and droughty, but in depressions and other areas where water is trapped by the bedrock or till, there are interspersed lakes and </a:t>
            </a:r>
            <a:r>
              <a:rPr lang="en-US" dirty="0" smtClean="0">
                <a:hlinkClick r:id="rId15" action="ppaction://hlinkfile" tooltip="Wetland"/>
              </a:rPr>
              <a:t>wetland</a:t>
            </a:r>
            <a:r>
              <a:rPr lang="en-US" dirty="0" smtClean="0"/>
              <a:t> areas.</a:t>
            </a:r>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http://en.wikipedia.org/wiki/Bear_Mountain_(Hudson_Highlands)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steep eastern face of the mountain overlooks the Hudson River. The eastern side of the mountain consists of a pile of massive boulders, often the size of houses, that culminate in a 50-foot (15 m) cliff face at approximately the 1,000-foot (300 m) level. A direct scramble from the shore of Hessian Lake to Perkins Memorial Drive on the summit requires a gain of about 1,000 feet (300 m) in roughly 0.8 miles (1.3 km) </a:t>
            </a:r>
            <a:r>
              <a:rPr lang="en-US" dirty="0" smtClean="0">
                <a:hlinkClick r:id="rId3"/>
              </a:rPr>
              <a:t>[1]</a:t>
            </a:r>
            <a:r>
              <a:rPr lang="en-US" dirty="0" smtClean="0"/>
              <a:t>. From the summit, one can see as far as Manhattan Island, and High Point Monument in New Jersey.</a:t>
            </a: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http://www.sunsetcove.net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main dining room looks out over the Hudson River and Tappan Zee Bridge, taking in the Palisades all the way up to Hook Mountain State Park.</a:t>
            </a: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http://www.structuremag.org/article.aspx?articleID=971</a:t>
            </a:r>
            <a:endParaRPr lang="en-US"/>
          </a:p>
        </p:txBody>
      </p:sp>
      <p:sp>
        <p:nvSpPr>
          <p:cNvPr id="4" name="Slide Number Placeholder 3"/>
          <p:cNvSpPr>
            <a:spLocks noGrp="1"/>
          </p:cNvSpPr>
          <p:nvPr>
            <p:ph type="sldNum" sz="quarter" idx="10"/>
          </p:nvPr>
        </p:nvSpPr>
        <p:spPr/>
        <p:txBody>
          <a:bodyPr/>
          <a:lstStyle/>
          <a:p>
            <a:fld id="{2F2DDBDF-1F45-46BF-ABD3-0DB284B4706F}"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en.wikipedia.org/wiki/</a:t>
            </a:r>
            <a:r>
              <a:rPr lang="en-US" sz="1200" b="0" i="0" kern="1200" dirty="0" err="1" smtClean="0">
                <a:solidFill>
                  <a:schemeClr val="tx1"/>
                </a:solidFill>
                <a:latin typeface="+mn-lt"/>
                <a:ea typeface="+mn-ea"/>
                <a:cs typeface="+mn-cs"/>
              </a:rPr>
              <a:t>Hudson_River</a:t>
            </a:r>
            <a:r>
              <a:rPr lang="en-US" sz="1200" b="0" i="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The Hudson River </a:t>
            </a:r>
            <a:r>
              <a:rPr lang="en-US" sz="1200" kern="1200" dirty="0" smtClean="0">
                <a:solidFill>
                  <a:schemeClr val="tx1"/>
                </a:solidFill>
                <a:latin typeface="+mn-lt"/>
                <a:ea typeface="+mn-ea"/>
                <a:cs typeface="+mn-cs"/>
              </a:rPr>
              <a:t>is a 315-mile (507 km) watercourse that flows from north to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south primarily through eastern New York State in the United States.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http://www.dec.ny.gov/lands/66655.html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13,390-square-mile watershed - the land from which water drains into the Hudson.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New York</a:t>
            </a:r>
            <a:r>
              <a:rPr lang="en-US" sz="1200" kern="1200" baseline="0" dirty="0" smtClean="0">
                <a:solidFill>
                  <a:schemeClr val="tx1"/>
                </a:solidFill>
                <a:latin typeface="+mn-lt"/>
                <a:ea typeface="+mn-ea"/>
                <a:cs typeface="+mn-cs"/>
              </a:rPr>
              <a:t> Times, Monday, Jan 20, 2014 </a:t>
            </a:r>
            <a:endParaRPr lang="en-US" dirty="0" smtClean="0"/>
          </a:p>
          <a:p>
            <a:pPr rtl="0" eaLnBrk="1" latinLnBrk="0" hangingPunct="1"/>
            <a:r>
              <a:rPr lang="en-US" sz="1200" kern="1200" baseline="0" dirty="0" smtClean="0">
                <a:solidFill>
                  <a:schemeClr val="tx1"/>
                </a:solidFill>
                <a:latin typeface="+mn-lt"/>
                <a:ea typeface="+mn-ea"/>
                <a:cs typeface="+mn-cs"/>
              </a:rPr>
              <a:t>New bridge </a:t>
            </a:r>
            <a:r>
              <a:rPr lang="en-US" sz="1200" kern="1200" baseline="0" dirty="0" err="1" smtClean="0">
                <a:solidFill>
                  <a:schemeClr val="tx1"/>
                </a:solidFill>
                <a:latin typeface="+mn-lt"/>
                <a:ea typeface="+mn-ea"/>
                <a:cs typeface="+mn-cs"/>
              </a:rPr>
              <a:t>wil</a:t>
            </a:r>
            <a:r>
              <a:rPr lang="en-US" sz="1200" kern="1200" baseline="0" dirty="0" smtClean="0">
                <a:solidFill>
                  <a:schemeClr val="tx1"/>
                </a:solidFill>
                <a:latin typeface="+mn-lt"/>
                <a:ea typeface="+mn-ea"/>
                <a:cs typeface="+mn-cs"/>
              </a:rPr>
              <a:t> be a ‘cable stay’ bridge: cables anchored by mid-river towers will support the weight of the roadway rather than cables anchored to land on both ends.</a:t>
            </a:r>
            <a:endParaRPr lang="en-US" dirty="0" smtClean="0"/>
          </a:p>
          <a:p>
            <a:pPr rtl="0" eaLnBrk="1" latinLnBrk="0" hangingPunct="1"/>
            <a:r>
              <a:rPr lang="en-US" sz="1200" kern="1200" baseline="0" dirty="0" smtClean="0">
                <a:solidFill>
                  <a:schemeClr val="tx1"/>
                </a:solidFill>
                <a:latin typeface="+mn-lt"/>
                <a:ea typeface="+mn-ea"/>
                <a:cs typeface="+mn-cs"/>
              </a:rPr>
              <a:t>Two spans will replace the existing bridge.  First span, north of existing bridge, will open in Dec 2016, temporarily accommodating 8 lanes of traffic.  The current bridge will be torn down and the second, </a:t>
            </a:r>
            <a:r>
              <a:rPr lang="en-US" sz="1200" kern="1200" baseline="0" dirty="0" err="1" smtClean="0">
                <a:solidFill>
                  <a:schemeClr val="tx1"/>
                </a:solidFill>
                <a:latin typeface="+mn-lt"/>
                <a:ea typeface="+mn-ea"/>
                <a:cs typeface="+mn-cs"/>
              </a:rPr>
              <a:t>parrallel</a:t>
            </a:r>
            <a:r>
              <a:rPr lang="en-US" sz="1200" kern="1200" baseline="0" dirty="0" smtClean="0">
                <a:solidFill>
                  <a:schemeClr val="tx1"/>
                </a:solidFill>
                <a:latin typeface="+mn-lt"/>
                <a:ea typeface="+mn-ea"/>
                <a:cs typeface="+mn-cs"/>
              </a:rPr>
              <a:t>, span will be built, scheduled to open Summer 2018.  When complete, each span will carry 4lanes of traffic plus HOV lane, bus lane, and bike/hike lane.</a:t>
            </a:r>
            <a:endParaRPr lang="en-US" dirty="0" smtClean="0"/>
          </a:p>
          <a:p>
            <a:pPr rtl="0" eaLnBrk="1" fontAlgn="auto" latinLnBrk="0" hangingPunct="1"/>
            <a:r>
              <a:rPr lang="en-US" sz="1200" kern="1200" dirty="0" smtClean="0">
                <a:solidFill>
                  <a:schemeClr val="tx1"/>
                </a:solidFill>
                <a:latin typeface="+mn-lt"/>
                <a:ea typeface="+mn-ea"/>
                <a:cs typeface="+mn-cs"/>
              </a:rPr>
              <a:t>http://www.nycroads.com/crossings/tappan-zee/</a:t>
            </a:r>
            <a:endParaRPr lang="en-US" dirty="0" smtClean="0"/>
          </a:p>
          <a:p>
            <a:pPr rtl="0" eaLnBrk="1" fontAlgn="auto" latinLnBrk="0" hangingPunct="1"/>
            <a:r>
              <a:rPr lang="en-US" sz="1200" kern="1200" dirty="0" smtClean="0">
                <a:solidFill>
                  <a:schemeClr val="tx1"/>
                </a:solidFill>
                <a:latin typeface="+mn-lt"/>
                <a:ea typeface="+mn-ea"/>
                <a:cs typeface="+mn-cs"/>
              </a:rPr>
              <a:t>Built</a:t>
            </a:r>
            <a:r>
              <a:rPr lang="en-US" sz="1200" kern="1200" baseline="0" dirty="0" smtClean="0">
                <a:solidFill>
                  <a:schemeClr val="tx1"/>
                </a:solidFill>
                <a:latin typeface="+mn-lt"/>
                <a:ea typeface="+mn-ea"/>
                <a:cs typeface="+mn-cs"/>
              </a:rPr>
              <a:t> in 1955 w/50 year life span.  New bridge must</a:t>
            </a:r>
            <a:r>
              <a:rPr lang="en-US" sz="1200" kern="1200" dirty="0" smtClean="0">
                <a:solidFill>
                  <a:schemeClr val="tx1"/>
                </a:solidFill>
                <a:latin typeface="+mn-lt"/>
                <a:ea typeface="+mn-ea"/>
                <a:cs typeface="+mn-cs"/>
              </a:rPr>
              <a:t> cope with the projected 48 percent increase in traffic during the next 20 years.</a:t>
            </a:r>
          </a:p>
        </p:txBody>
      </p:sp>
      <p:sp>
        <p:nvSpPr>
          <p:cNvPr id="4" name="Slide Number Placeholder 3"/>
          <p:cNvSpPr>
            <a:spLocks noGrp="1"/>
          </p:cNvSpPr>
          <p:nvPr>
            <p:ph type="sldNum" sz="quarter" idx="10"/>
          </p:nvPr>
        </p:nvSpPr>
        <p:spPr/>
        <p:txBody>
          <a:bodyPr/>
          <a:lstStyle/>
          <a:p>
            <a:fld id="{2F2DDBDF-1F45-46BF-ABD3-0DB284B4706F}"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http://en.wikipedia.org/wiki/Bear_Mountain_(Hudson_Highlands)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steep eastern face of the mountain overlooks the Hudson River. The eastern side of the mountain consists of a pile of massive boulders, often the size of houses, that culminate in a 50-foot (15 m) cliff face at approximately the 1,000-foot (300 m) level. A direct scramble from the shore of Hessian Lake to Perkins Memorial Drive on the summit requires a gain of about 1,000 feet (300 m) in roughly 0.8 miles (1.3 km) </a:t>
            </a:r>
            <a:r>
              <a:rPr lang="en-US" dirty="0" smtClean="0">
                <a:hlinkClick r:id="rId3"/>
              </a:rPr>
              <a:t>[1]</a:t>
            </a:r>
            <a:r>
              <a:rPr lang="en-US" dirty="0" smtClean="0"/>
              <a:t>. From the summit, one can see as far as Manhattan Island, and High Point Monument in New Jersey.</a:t>
            </a: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http://en.wikipedia.org/wiki/Mid-Hudson_Bridge </a:t>
            </a: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http://www.travelhudsonvalley.com/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smtClean="0"/>
              <a:t>://www.dec.ny.gov/lands/66655.html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13,390-square-mile watershed - the land from which water drains into the Hudson.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http://www.esf.edu/efb/limburg/watershedecology/readings/HR_Book_Ch_2_geology.pdf</a:t>
            </a: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http://www.esf.edu/efb/limburg/watershedecology/readings/HR_Book_Ch_2_geology.pdf</a:t>
            </a:r>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http://www.talkorigins.org/faqs/timescale.html</a:t>
            </a:r>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auto" latinLnBrk="0" hangingPunct="1"/>
            <a:r>
              <a:rPr lang="en-US" sz="1200" kern="1200" dirty="0" smtClean="0">
                <a:solidFill>
                  <a:schemeClr val="tx1"/>
                </a:solidFill>
                <a:latin typeface="+mn-lt"/>
                <a:ea typeface="+mn-ea"/>
                <a:cs typeface="+mn-cs"/>
              </a:rPr>
              <a:t>http://en.wikipedia.org/wiki/George_Washington_Bridge</a:t>
            </a:r>
            <a:endParaRPr lang="en-US" dirty="0" smtClean="0"/>
          </a:p>
          <a:p>
            <a:pPr rtl="0" eaLnBrk="1" latinLnBrk="0" hangingPunct="1"/>
            <a:r>
              <a:rPr lang="en-US" sz="1200" kern="1200" dirty="0" smtClean="0">
                <a:solidFill>
                  <a:schemeClr val="tx1"/>
                </a:solidFill>
                <a:latin typeface="+mn-lt"/>
                <a:ea typeface="+mn-ea"/>
                <a:cs typeface="+mn-cs"/>
              </a:rPr>
              <a:t>http://www.dec.ny.gov/lands/66605.html</a:t>
            </a:r>
          </a:p>
          <a:p>
            <a:pPr rtl="0" eaLnBrk="1" fontAlgn="auto" latinLnBrk="0" hangingPunct="1"/>
            <a:r>
              <a:rPr lang="en-US" sz="1200" kern="1200" dirty="0" smtClean="0">
                <a:solidFill>
                  <a:schemeClr val="tx1"/>
                </a:solidFill>
                <a:latin typeface="+mn-lt"/>
                <a:ea typeface="+mn-ea"/>
                <a:cs typeface="+mn-cs"/>
              </a:rPr>
              <a:t>Lining much of the Hudson's western shore from Haverstraw Bay south to New York City are the magnificent cliffs of the Palisades. In the late 1800s, quarries threatened to ruin the scenic grandeur of the Palisades. Residents of the river's eastern shore and Women's Clubs in New Jersey led a successful campaign to protect the cliffs by persuading New York and New Jersey to purchase the land and manage the area as the Palisades Interstate Park.</a:t>
            </a:r>
          </a:p>
          <a:p>
            <a:pPr rtl="0" eaLnBrk="1" latinLnBrk="0" hangingPunct="1"/>
            <a:r>
              <a:rPr lang="en-US" sz="1200" kern="1200" dirty="0" smtClean="0">
                <a:solidFill>
                  <a:schemeClr val="tx1"/>
                </a:solidFill>
                <a:latin typeface="+mn-lt"/>
                <a:ea typeface="+mn-ea"/>
                <a:cs typeface="+mn-cs"/>
              </a:rPr>
              <a:t>http://en.wikipedia.org/wiki/Manhattan</a:t>
            </a:r>
            <a:endParaRPr lang="en-US" dirty="0" smtClean="0"/>
          </a:p>
          <a:p>
            <a:pPr rtl="0" eaLnBrk="1" latinLnBrk="0" hangingPunct="1"/>
            <a:r>
              <a:rPr lang="en-US" sz="1200" kern="1200" dirty="0" smtClean="0">
                <a:solidFill>
                  <a:schemeClr val="tx1"/>
                </a:solidFill>
                <a:latin typeface="+mn-lt"/>
                <a:ea typeface="+mn-ea"/>
                <a:cs typeface="+mn-cs"/>
              </a:rPr>
              <a:t>The bedrock underlying much of Manhattan is a mica schist known as </a:t>
            </a:r>
            <a:r>
              <a:rPr lang="en-US" sz="1200" i="1" kern="1200" dirty="0" smtClean="0">
                <a:solidFill>
                  <a:schemeClr val="tx1"/>
                </a:solidFill>
                <a:latin typeface="+mn-lt"/>
                <a:ea typeface="+mn-ea"/>
                <a:cs typeface="+mn-cs"/>
              </a:rPr>
              <a:t>Manhattan Schist</a:t>
            </a:r>
            <a:r>
              <a:rPr lang="en-US" sz="1200" kern="1200" dirty="0" smtClean="0">
                <a:solidFill>
                  <a:schemeClr val="tx1"/>
                </a:solidFill>
                <a:latin typeface="+mn-lt"/>
                <a:ea typeface="+mn-ea"/>
                <a:cs typeface="+mn-cs"/>
              </a:rPr>
              <a:t>. It is a strong, competent metamorphic rock created when Pangaea formed.</a:t>
            </a:r>
            <a:endParaRPr lang="en-US" dirty="0" smtClean="0"/>
          </a:p>
          <a:p>
            <a:pPr rtl="0" eaLnBrk="1" latinLnBrk="0" hangingPunct="1"/>
            <a:r>
              <a:rPr lang="en-US" sz="1200" kern="1200" dirty="0" smtClean="0">
                <a:solidFill>
                  <a:schemeClr val="tx1"/>
                </a:solidFill>
                <a:latin typeface="+mn-lt"/>
                <a:ea typeface="+mn-ea"/>
                <a:cs typeface="+mn-cs"/>
              </a:rPr>
              <a:t>http://www.dec.ny.gov/lands/66602.html</a:t>
            </a:r>
            <a:endParaRPr lang="en-US" dirty="0" smtClean="0"/>
          </a:p>
          <a:p>
            <a:pPr rtl="0" eaLnBrk="1" fontAlgn="auto" latinLnBrk="0" hangingPunct="1"/>
            <a:r>
              <a:rPr lang="en-US" sz="1200" kern="1200" dirty="0" smtClean="0">
                <a:solidFill>
                  <a:schemeClr val="tx1"/>
                </a:solidFill>
                <a:latin typeface="+mn-lt"/>
                <a:ea typeface="+mn-ea"/>
                <a:cs typeface="+mn-cs"/>
              </a:rPr>
              <a:t>The Palisades lose height south of the George Washington Bridge, as a skyline of a different sort rears up on the Hudson's eastern bank. The great metropolis of New York once depended on the river for trade, transportation, food, and recreation, but as the city grew it fouled the estuary with its wastes.</a:t>
            </a:r>
            <a:endParaRPr lang="en-US" dirty="0" smtClean="0"/>
          </a:p>
          <a:p>
            <a:pPr rtl="0" eaLnBrk="1" fontAlgn="auto" latinLnBrk="0" hangingPunct="1"/>
            <a:endParaRPr lang="en-US" sz="1200" kern="1200" dirty="0" smtClean="0">
              <a:solidFill>
                <a:schemeClr val="tx1"/>
              </a:solidFill>
              <a:latin typeface="+mn-lt"/>
              <a:ea typeface="+mn-ea"/>
              <a:cs typeface="+mn-cs"/>
            </a:endParaRPr>
          </a:p>
          <a:p>
            <a:pPr rtl="0" eaLnBrk="1" latinLnBrk="0" hangingPunct="1"/>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auto" latinLnBrk="0" hangingPunct="1"/>
            <a:r>
              <a:rPr lang="en-US" sz="1200" kern="1200" dirty="0" smtClean="0">
                <a:solidFill>
                  <a:schemeClr val="tx1"/>
                </a:solidFill>
                <a:latin typeface="+mn-lt"/>
                <a:ea typeface="+mn-ea"/>
                <a:cs typeface="+mn-cs"/>
              </a:rPr>
              <a:t>http://en.wikipedia.org/wiki/George_Washington_Bridge</a:t>
            </a:r>
            <a:endParaRPr lang="en-US" dirty="0" smtClean="0"/>
          </a:p>
          <a:p>
            <a:pPr rtl="0" eaLnBrk="1" latinLnBrk="0" hangingPunct="1"/>
            <a:r>
              <a:rPr lang="en-US" sz="1200" kern="1200" dirty="0" smtClean="0">
                <a:solidFill>
                  <a:schemeClr val="tx1"/>
                </a:solidFill>
                <a:latin typeface="+mn-lt"/>
                <a:ea typeface="+mn-ea"/>
                <a:cs typeface="+mn-cs"/>
              </a:rPr>
              <a:t>http://www.dec.ny.gov/lands/66605.html</a:t>
            </a:r>
          </a:p>
          <a:p>
            <a:pPr rtl="0" eaLnBrk="1" fontAlgn="auto" latinLnBrk="0" hangingPunct="1"/>
            <a:r>
              <a:rPr lang="en-US" sz="1200" kern="1200" dirty="0" smtClean="0">
                <a:solidFill>
                  <a:schemeClr val="tx1"/>
                </a:solidFill>
                <a:latin typeface="+mn-lt"/>
                <a:ea typeface="+mn-ea"/>
                <a:cs typeface="+mn-cs"/>
              </a:rPr>
              <a:t>Lining much of the Hudson's western shore from Haverstraw Bay south to New York City are the magnificent cliffs of the Palisades. In the late 1800s, quarries threatened to ruin the scenic grandeur of the Palisades. Residents of the river's eastern shore and Women's Clubs in New Jersey led a successful campaign to protect the cliffs by persuading New York and New Jersey to purchase the land and manage the area as the Palisades Interstate Park.</a:t>
            </a:r>
          </a:p>
          <a:p>
            <a:pPr rtl="0" eaLnBrk="1" latinLnBrk="0" hangingPunct="1"/>
            <a:r>
              <a:rPr lang="en-US" sz="1200" kern="1200" dirty="0" smtClean="0">
                <a:solidFill>
                  <a:schemeClr val="tx1"/>
                </a:solidFill>
                <a:latin typeface="+mn-lt"/>
                <a:ea typeface="+mn-ea"/>
                <a:cs typeface="+mn-cs"/>
              </a:rPr>
              <a:t>http://en.wikipedia.org/wiki/Manhattan</a:t>
            </a:r>
            <a:endParaRPr lang="en-US" dirty="0" smtClean="0"/>
          </a:p>
          <a:p>
            <a:pPr rtl="0" eaLnBrk="1" latinLnBrk="0" hangingPunct="1"/>
            <a:r>
              <a:rPr lang="en-US" sz="1200" kern="1200" dirty="0" smtClean="0">
                <a:solidFill>
                  <a:schemeClr val="tx1"/>
                </a:solidFill>
                <a:latin typeface="+mn-lt"/>
                <a:ea typeface="+mn-ea"/>
                <a:cs typeface="+mn-cs"/>
              </a:rPr>
              <a:t>The bedrock underlying much of Manhattan is a mica schist known as </a:t>
            </a:r>
            <a:r>
              <a:rPr lang="en-US" sz="1200" i="1" kern="1200" dirty="0" smtClean="0">
                <a:solidFill>
                  <a:schemeClr val="tx1"/>
                </a:solidFill>
                <a:latin typeface="+mn-lt"/>
                <a:ea typeface="+mn-ea"/>
                <a:cs typeface="+mn-cs"/>
              </a:rPr>
              <a:t>Manhattan Schist</a:t>
            </a:r>
            <a:r>
              <a:rPr lang="en-US" sz="1200" kern="1200" dirty="0" smtClean="0">
                <a:solidFill>
                  <a:schemeClr val="tx1"/>
                </a:solidFill>
                <a:latin typeface="+mn-lt"/>
                <a:ea typeface="+mn-ea"/>
                <a:cs typeface="+mn-cs"/>
              </a:rPr>
              <a:t>. It is a strong, competent metamorphic rock created when Pangaea formed.</a:t>
            </a:r>
            <a:endParaRPr lang="en-US" dirty="0" smtClean="0"/>
          </a:p>
          <a:p>
            <a:pPr rtl="0" eaLnBrk="1" latinLnBrk="0" hangingPunct="1"/>
            <a:r>
              <a:rPr lang="en-US" sz="1200" kern="1200" dirty="0" smtClean="0">
                <a:solidFill>
                  <a:schemeClr val="tx1"/>
                </a:solidFill>
                <a:latin typeface="+mn-lt"/>
                <a:ea typeface="+mn-ea"/>
                <a:cs typeface="+mn-cs"/>
              </a:rPr>
              <a:t>http://www.dec.ny.gov/lands/66602.html</a:t>
            </a:r>
            <a:endParaRPr lang="en-US" dirty="0" smtClean="0"/>
          </a:p>
          <a:p>
            <a:pPr rtl="0" eaLnBrk="1" fontAlgn="auto" latinLnBrk="0" hangingPunct="1"/>
            <a:r>
              <a:rPr lang="en-US" sz="1200" kern="1200" dirty="0" smtClean="0">
                <a:solidFill>
                  <a:schemeClr val="tx1"/>
                </a:solidFill>
                <a:latin typeface="+mn-lt"/>
                <a:ea typeface="+mn-ea"/>
                <a:cs typeface="+mn-cs"/>
              </a:rPr>
              <a:t>The Palisades lose height south of the George Washington Bridge, as a skyline of a different sort rears up on the Hudson's eastern bank. The great metropolis of New York once depended on the river for trade, transportation, food, and recreation, but as the city grew it fouled the estuary with its wastes.</a:t>
            </a:r>
            <a:endParaRPr lang="en-US" dirty="0" smtClean="0"/>
          </a:p>
          <a:p>
            <a:pPr rtl="0" eaLnBrk="1" fontAlgn="auto" latinLnBrk="0" hangingPunct="1"/>
            <a:endParaRPr lang="en-US" sz="1200" kern="1200" dirty="0" smtClean="0">
              <a:solidFill>
                <a:schemeClr val="tx1"/>
              </a:solidFill>
              <a:latin typeface="+mn-lt"/>
              <a:ea typeface="+mn-ea"/>
              <a:cs typeface="+mn-cs"/>
            </a:endParaRPr>
          </a:p>
          <a:p>
            <a:pPr rtl="0" eaLnBrk="1" latinLnBrk="0" hangingPunct="1"/>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2DDBDF-1F45-46BF-ABD3-0DB284B4706F}"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862DAB-74FC-49D0-BFF3-DD97171F0FA9}"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62DAB-74FC-49D0-BFF3-DD97171F0FA9}"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62DAB-74FC-49D0-BFF3-DD97171F0FA9}"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62DAB-74FC-49D0-BFF3-DD97171F0FA9}"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62DAB-74FC-49D0-BFF3-DD97171F0FA9}"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862DAB-74FC-49D0-BFF3-DD97171F0FA9}"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862DAB-74FC-49D0-BFF3-DD97171F0FA9}" type="datetimeFigureOut">
              <a:rPr lang="en-US" smtClean="0"/>
              <a:pPr/>
              <a:t>3/21/2014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862DAB-74FC-49D0-BFF3-DD97171F0FA9}" type="datetimeFigureOut">
              <a:rPr lang="en-US" smtClean="0"/>
              <a:pPr/>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62DAB-74FC-49D0-BFF3-DD97171F0FA9}" type="datetimeFigureOut">
              <a:rPr lang="en-US" smtClean="0"/>
              <a:pPr/>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62DAB-74FC-49D0-BFF3-DD97171F0FA9}"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62DAB-74FC-49D0-BFF3-DD97171F0FA9}"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0E12E-50BD-4F49-8496-98FBAE980C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62DAB-74FC-49D0-BFF3-DD97171F0FA9}" type="datetimeFigureOut">
              <a:rPr lang="en-US" smtClean="0"/>
              <a:pPr/>
              <a:t>3/21/2014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0E12E-50BD-4F49-8496-98FBAE980C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3.wmf"/><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hyperlink" Target="http://pixelpa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sa.bmp"/>
          <p:cNvPicPr>
            <a:picLocks noChangeAspect="1"/>
          </p:cNvPicPr>
          <p:nvPr/>
        </p:nvPicPr>
        <p:blipFill>
          <a:blip r:embed="rId2" cstate="print"/>
          <a:stretch>
            <a:fillRect/>
          </a:stretch>
        </p:blipFill>
        <p:spPr>
          <a:xfrm>
            <a:off x="0" y="1295400"/>
            <a:ext cx="9144000" cy="4967844"/>
          </a:xfrm>
          <a:prstGeom prst="rect">
            <a:avLst/>
          </a:prstGeom>
        </p:spPr>
      </p:pic>
      <p:pic>
        <p:nvPicPr>
          <p:cNvPr id="41986" name="Picture 2" descr="Print showing Anthony’s Nose, Hudson Highlands"/>
          <p:cNvPicPr>
            <a:picLocks noChangeAspect="1" noChangeArrowheads="1"/>
          </p:cNvPicPr>
          <p:nvPr/>
        </p:nvPicPr>
        <p:blipFill>
          <a:blip r:embed="rId3" cstate="print"/>
          <a:srcRect/>
          <a:stretch>
            <a:fillRect/>
          </a:stretch>
        </p:blipFill>
        <p:spPr bwMode="auto">
          <a:xfrm>
            <a:off x="-1" y="762000"/>
            <a:ext cx="9180723" cy="6096000"/>
          </a:xfrm>
          <a:prstGeom prst="rect">
            <a:avLst/>
          </a:prstGeom>
          <a:noFill/>
        </p:spPr>
      </p:pic>
      <p:sp>
        <p:nvSpPr>
          <p:cNvPr id="4" name="TextBox 3"/>
          <p:cNvSpPr txBox="1">
            <a:spLocks noChangeArrowheads="1"/>
          </p:cNvSpPr>
          <p:nvPr/>
        </p:nvSpPr>
        <p:spPr bwMode="auto">
          <a:xfrm>
            <a:off x="0" y="914400"/>
            <a:ext cx="9144000" cy="923330"/>
          </a:xfrm>
          <a:prstGeom prst="rect">
            <a:avLst/>
          </a:prstGeom>
          <a:noFill/>
          <a:ln w="9525">
            <a:noFill/>
            <a:miter lim="800000"/>
            <a:headEnd/>
            <a:tailEnd/>
          </a:ln>
        </p:spPr>
        <p:txBody>
          <a:bodyPr wrap="square">
            <a:spAutoFit/>
          </a:bodyPr>
          <a:lstStyle/>
          <a:p>
            <a:pPr algn="r">
              <a:defRPr/>
            </a:pPr>
            <a:r>
              <a:rPr lang="en-US" sz="5400" b="1" dirty="0" smtClean="0">
                <a:solidFill>
                  <a:schemeClr val="bg1"/>
                </a:solidFill>
                <a:effectLst>
                  <a:outerShdw blurRad="50800" dist="50800" dir="5400000" algn="ctr" rotWithShape="0">
                    <a:schemeClr val="tx1"/>
                  </a:outerShdw>
                </a:effectLst>
                <a:latin typeface="Tempus Sans ITC" pitchFamily="82" charset="0"/>
              </a:rPr>
              <a:t>May 15-19, 2014</a:t>
            </a:r>
          </a:p>
        </p:txBody>
      </p:sp>
      <p:sp useBgFill="1">
        <p:nvSpPr>
          <p:cNvPr id="2"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1986"/>
                                        </p:tgtEl>
                                      </p:cBhvr>
                                    </p:animEffect>
                                    <p:set>
                                      <p:cBhvr>
                                        <p:cTn id="7" dur="1" fill="hold">
                                          <p:stCondLst>
                                            <p:cond delay="999"/>
                                          </p:stCondLst>
                                        </p:cTn>
                                        <p:tgtEl>
                                          <p:spTgt spid="4198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304801" y="786306"/>
            <a:ext cx="8534400" cy="6128844"/>
          </a:xfrm>
          <a:prstGeom prst="rect">
            <a:avLst/>
          </a:prstGeom>
          <a:blipFill>
            <a:blip r:embed="rId3" cstate="print"/>
            <a:tile tx="0" ty="0" sx="100000" sy="100000" flip="none" algn="tl"/>
          </a:blipFill>
          <a:ln w="50800">
            <a:solidFill>
              <a:schemeClr val="tx1"/>
            </a:solidFill>
            <a:miter lim="800000"/>
            <a:headEnd/>
            <a:tailEnd/>
          </a:ln>
          <a:effectLst/>
        </p:spPr>
      </p:pic>
      <p:grpSp>
        <p:nvGrpSpPr>
          <p:cNvPr id="19" name="Group 18"/>
          <p:cNvGrpSpPr/>
          <p:nvPr/>
        </p:nvGrpSpPr>
        <p:grpSpPr>
          <a:xfrm>
            <a:off x="3952240" y="1170940"/>
            <a:ext cx="2339340" cy="5308600"/>
            <a:chOff x="3952240" y="1170940"/>
            <a:chExt cx="2339340" cy="5308600"/>
          </a:xfrm>
        </p:grpSpPr>
        <p:sp>
          <p:nvSpPr>
            <p:cNvPr id="3" name="Freeform 2"/>
            <p:cNvSpPr/>
            <p:nvPr/>
          </p:nvSpPr>
          <p:spPr>
            <a:xfrm>
              <a:off x="3952240" y="1170940"/>
              <a:ext cx="2329180" cy="2494280"/>
            </a:xfrm>
            <a:custGeom>
              <a:avLst/>
              <a:gdLst>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78740 h 2494280"/>
                <a:gd name="connsiteX37" fmla="*/ 1854200 w 2329180"/>
                <a:gd name="connsiteY37" fmla="*/ 78740 h 2494280"/>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78740 h 2494280"/>
                <a:gd name="connsiteX37" fmla="*/ 1854200 w 2329180"/>
                <a:gd name="connsiteY37" fmla="*/ 78740 h 2494280"/>
                <a:gd name="connsiteX38" fmla="*/ 1854200 w 2329180"/>
                <a:gd name="connsiteY38" fmla="*/ 170180 h 2494280"/>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78740 h 2494280"/>
                <a:gd name="connsiteX37" fmla="*/ 1854200 w 2329180"/>
                <a:gd name="connsiteY37" fmla="*/ 170180 h 2494280"/>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170180 h 249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29180" h="2494280">
                  <a:moveTo>
                    <a:pt x="1854200" y="170180"/>
                  </a:moveTo>
                  <a:cubicBezTo>
                    <a:pt x="1811020" y="134620"/>
                    <a:pt x="1772920" y="35560"/>
                    <a:pt x="1717040" y="17780"/>
                  </a:cubicBezTo>
                  <a:cubicBezTo>
                    <a:pt x="1661160" y="0"/>
                    <a:pt x="1518920" y="63500"/>
                    <a:pt x="1518920" y="63500"/>
                  </a:cubicBezTo>
                  <a:cubicBezTo>
                    <a:pt x="1463040" y="76200"/>
                    <a:pt x="1414780" y="88900"/>
                    <a:pt x="1381760" y="93980"/>
                  </a:cubicBezTo>
                  <a:cubicBezTo>
                    <a:pt x="1348740" y="99060"/>
                    <a:pt x="1369060" y="71120"/>
                    <a:pt x="1320800" y="93980"/>
                  </a:cubicBezTo>
                  <a:cubicBezTo>
                    <a:pt x="1272540" y="116840"/>
                    <a:pt x="1193800" y="205740"/>
                    <a:pt x="1092200" y="231140"/>
                  </a:cubicBezTo>
                  <a:cubicBezTo>
                    <a:pt x="990600" y="256540"/>
                    <a:pt x="805180" y="226060"/>
                    <a:pt x="711200" y="246380"/>
                  </a:cubicBezTo>
                  <a:cubicBezTo>
                    <a:pt x="617220" y="266700"/>
                    <a:pt x="596900" y="309880"/>
                    <a:pt x="528320" y="353060"/>
                  </a:cubicBezTo>
                  <a:cubicBezTo>
                    <a:pt x="459740" y="396240"/>
                    <a:pt x="378460" y="449580"/>
                    <a:pt x="299720" y="505460"/>
                  </a:cubicBezTo>
                  <a:cubicBezTo>
                    <a:pt x="220980" y="561340"/>
                    <a:pt x="104140" y="612140"/>
                    <a:pt x="55880" y="688340"/>
                  </a:cubicBezTo>
                  <a:cubicBezTo>
                    <a:pt x="7620" y="764540"/>
                    <a:pt x="0" y="896620"/>
                    <a:pt x="10160" y="962660"/>
                  </a:cubicBezTo>
                  <a:cubicBezTo>
                    <a:pt x="20320" y="1028700"/>
                    <a:pt x="73660" y="1069340"/>
                    <a:pt x="116840" y="1084580"/>
                  </a:cubicBezTo>
                  <a:cubicBezTo>
                    <a:pt x="160020" y="1099820"/>
                    <a:pt x="256540" y="1033780"/>
                    <a:pt x="269240" y="1054100"/>
                  </a:cubicBezTo>
                  <a:cubicBezTo>
                    <a:pt x="281940" y="1074420"/>
                    <a:pt x="185420" y="1143000"/>
                    <a:pt x="193040" y="1206500"/>
                  </a:cubicBezTo>
                  <a:cubicBezTo>
                    <a:pt x="200660" y="1270000"/>
                    <a:pt x="261620" y="1330960"/>
                    <a:pt x="314960" y="1435100"/>
                  </a:cubicBezTo>
                  <a:cubicBezTo>
                    <a:pt x="368300" y="1539240"/>
                    <a:pt x="434340" y="1724660"/>
                    <a:pt x="513080" y="1831340"/>
                  </a:cubicBezTo>
                  <a:cubicBezTo>
                    <a:pt x="591820" y="1938020"/>
                    <a:pt x="731520" y="2006600"/>
                    <a:pt x="787400" y="2075180"/>
                  </a:cubicBezTo>
                  <a:cubicBezTo>
                    <a:pt x="843280" y="2143760"/>
                    <a:pt x="807720" y="2202180"/>
                    <a:pt x="848360" y="2242820"/>
                  </a:cubicBezTo>
                  <a:cubicBezTo>
                    <a:pt x="889000" y="2283460"/>
                    <a:pt x="962660" y="2303780"/>
                    <a:pt x="1031240" y="2319020"/>
                  </a:cubicBezTo>
                  <a:cubicBezTo>
                    <a:pt x="1099820" y="2334260"/>
                    <a:pt x="1221740" y="2306320"/>
                    <a:pt x="1259840" y="2334260"/>
                  </a:cubicBezTo>
                  <a:cubicBezTo>
                    <a:pt x="1297940" y="2362200"/>
                    <a:pt x="1229360" y="2494280"/>
                    <a:pt x="1259840" y="2486660"/>
                  </a:cubicBezTo>
                  <a:cubicBezTo>
                    <a:pt x="1290320" y="2479040"/>
                    <a:pt x="1399540" y="2349500"/>
                    <a:pt x="1442720" y="2288540"/>
                  </a:cubicBezTo>
                  <a:cubicBezTo>
                    <a:pt x="1485900" y="2227580"/>
                    <a:pt x="1493520" y="2143760"/>
                    <a:pt x="1518920" y="2120900"/>
                  </a:cubicBezTo>
                  <a:cubicBezTo>
                    <a:pt x="1544320" y="2098040"/>
                    <a:pt x="1579880" y="2100580"/>
                    <a:pt x="1595120" y="2151380"/>
                  </a:cubicBezTo>
                  <a:cubicBezTo>
                    <a:pt x="1610360" y="2202180"/>
                    <a:pt x="1579880" y="2397760"/>
                    <a:pt x="1610360" y="2425700"/>
                  </a:cubicBezTo>
                  <a:cubicBezTo>
                    <a:pt x="1640840" y="2453640"/>
                    <a:pt x="1732280" y="2359660"/>
                    <a:pt x="1778000" y="2319020"/>
                  </a:cubicBezTo>
                  <a:cubicBezTo>
                    <a:pt x="1823720" y="2278380"/>
                    <a:pt x="1851660" y="2258060"/>
                    <a:pt x="1884680" y="2181860"/>
                  </a:cubicBezTo>
                  <a:cubicBezTo>
                    <a:pt x="1917700" y="2105660"/>
                    <a:pt x="1938020" y="1910080"/>
                    <a:pt x="1976120" y="1861820"/>
                  </a:cubicBezTo>
                  <a:cubicBezTo>
                    <a:pt x="2014220" y="1813560"/>
                    <a:pt x="2059940" y="1917700"/>
                    <a:pt x="2113280" y="1892300"/>
                  </a:cubicBezTo>
                  <a:cubicBezTo>
                    <a:pt x="2166620" y="1866900"/>
                    <a:pt x="2263140" y="1765300"/>
                    <a:pt x="2296160" y="1709420"/>
                  </a:cubicBezTo>
                  <a:cubicBezTo>
                    <a:pt x="2329180" y="1653540"/>
                    <a:pt x="2311400" y="1625600"/>
                    <a:pt x="2311400" y="1557020"/>
                  </a:cubicBezTo>
                  <a:cubicBezTo>
                    <a:pt x="2311400" y="1488440"/>
                    <a:pt x="2306320" y="1399540"/>
                    <a:pt x="2296160" y="1297940"/>
                  </a:cubicBezTo>
                  <a:cubicBezTo>
                    <a:pt x="2286000" y="1196340"/>
                    <a:pt x="2252980" y="1046480"/>
                    <a:pt x="2250440" y="947420"/>
                  </a:cubicBezTo>
                  <a:cubicBezTo>
                    <a:pt x="2247900" y="848360"/>
                    <a:pt x="2311400" y="795020"/>
                    <a:pt x="2280920" y="703580"/>
                  </a:cubicBezTo>
                  <a:cubicBezTo>
                    <a:pt x="2250440" y="612140"/>
                    <a:pt x="2118360" y="477520"/>
                    <a:pt x="2067560" y="398780"/>
                  </a:cubicBezTo>
                  <a:cubicBezTo>
                    <a:pt x="2016760" y="320040"/>
                    <a:pt x="2011680" y="269240"/>
                    <a:pt x="1976120" y="231140"/>
                  </a:cubicBezTo>
                  <a:cubicBezTo>
                    <a:pt x="1940560" y="193040"/>
                    <a:pt x="1897380" y="205740"/>
                    <a:pt x="1854200" y="170180"/>
                  </a:cubicBezTo>
                  <a:close/>
                </a:path>
              </a:pathLst>
            </a:custGeom>
            <a:blipFill>
              <a:blip r:embed="rId4" cstate="print"/>
              <a:tile tx="0" ty="0" sx="100000" sy="100000" flip="none" algn="tl"/>
            </a:blip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5717540" y="5593080"/>
              <a:ext cx="574040" cy="886460"/>
            </a:xfrm>
            <a:custGeom>
              <a:avLst/>
              <a:gdLst>
                <a:gd name="connsiteX0" fmla="*/ 454660 w 574040"/>
                <a:gd name="connsiteY0" fmla="*/ 0 h 886460"/>
                <a:gd name="connsiteX1" fmla="*/ 256540 w 574040"/>
                <a:gd name="connsiteY1" fmla="*/ 213360 h 886460"/>
                <a:gd name="connsiteX2" fmla="*/ 195580 w 574040"/>
                <a:gd name="connsiteY2" fmla="*/ 441960 h 886460"/>
                <a:gd name="connsiteX3" fmla="*/ 88900 w 574040"/>
                <a:gd name="connsiteY3" fmla="*/ 655320 h 886460"/>
                <a:gd name="connsiteX4" fmla="*/ 27940 w 574040"/>
                <a:gd name="connsiteY4" fmla="*/ 883920 h 886460"/>
                <a:gd name="connsiteX5" fmla="*/ 256540 w 574040"/>
                <a:gd name="connsiteY5" fmla="*/ 670560 h 886460"/>
                <a:gd name="connsiteX6" fmla="*/ 393700 w 574040"/>
                <a:gd name="connsiteY6" fmla="*/ 502920 h 886460"/>
                <a:gd name="connsiteX7" fmla="*/ 393700 w 574040"/>
                <a:gd name="connsiteY7" fmla="*/ 365760 h 886460"/>
                <a:gd name="connsiteX8" fmla="*/ 546100 w 574040"/>
                <a:gd name="connsiteY8" fmla="*/ 213360 h 886460"/>
                <a:gd name="connsiteX9" fmla="*/ 561340 w 574040"/>
                <a:gd name="connsiteY9" fmla="*/ 91440 h 886460"/>
                <a:gd name="connsiteX10" fmla="*/ 500380 w 574040"/>
                <a:gd name="connsiteY10" fmla="*/ 30480 h 886460"/>
                <a:gd name="connsiteX0" fmla="*/ 454660 w 574040"/>
                <a:gd name="connsiteY0" fmla="*/ 0 h 886460"/>
                <a:gd name="connsiteX1" fmla="*/ 256540 w 574040"/>
                <a:gd name="connsiteY1" fmla="*/ 213360 h 886460"/>
                <a:gd name="connsiteX2" fmla="*/ 195580 w 574040"/>
                <a:gd name="connsiteY2" fmla="*/ 441960 h 886460"/>
                <a:gd name="connsiteX3" fmla="*/ 88900 w 574040"/>
                <a:gd name="connsiteY3" fmla="*/ 655320 h 886460"/>
                <a:gd name="connsiteX4" fmla="*/ 27940 w 574040"/>
                <a:gd name="connsiteY4" fmla="*/ 883920 h 886460"/>
                <a:gd name="connsiteX5" fmla="*/ 256540 w 574040"/>
                <a:gd name="connsiteY5" fmla="*/ 670560 h 886460"/>
                <a:gd name="connsiteX6" fmla="*/ 393700 w 574040"/>
                <a:gd name="connsiteY6" fmla="*/ 502920 h 886460"/>
                <a:gd name="connsiteX7" fmla="*/ 393700 w 574040"/>
                <a:gd name="connsiteY7" fmla="*/ 365760 h 886460"/>
                <a:gd name="connsiteX8" fmla="*/ 546100 w 574040"/>
                <a:gd name="connsiteY8" fmla="*/ 213360 h 886460"/>
                <a:gd name="connsiteX9" fmla="*/ 561340 w 574040"/>
                <a:gd name="connsiteY9" fmla="*/ 91440 h 886460"/>
                <a:gd name="connsiteX10" fmla="*/ 500380 w 574040"/>
                <a:gd name="connsiteY10" fmla="*/ 30480 h 886460"/>
                <a:gd name="connsiteX11" fmla="*/ 454660 w 574040"/>
                <a:gd name="connsiteY11" fmla="*/ 0 h 88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4040" h="886460">
                  <a:moveTo>
                    <a:pt x="454660" y="0"/>
                  </a:moveTo>
                  <a:cubicBezTo>
                    <a:pt x="377190" y="69850"/>
                    <a:pt x="299720" y="139700"/>
                    <a:pt x="256540" y="213360"/>
                  </a:cubicBezTo>
                  <a:cubicBezTo>
                    <a:pt x="213360" y="287020"/>
                    <a:pt x="223520" y="368300"/>
                    <a:pt x="195580" y="441960"/>
                  </a:cubicBezTo>
                  <a:cubicBezTo>
                    <a:pt x="167640" y="515620"/>
                    <a:pt x="116840" y="581660"/>
                    <a:pt x="88900" y="655320"/>
                  </a:cubicBezTo>
                  <a:cubicBezTo>
                    <a:pt x="60960" y="728980"/>
                    <a:pt x="0" y="881380"/>
                    <a:pt x="27940" y="883920"/>
                  </a:cubicBezTo>
                  <a:cubicBezTo>
                    <a:pt x="55880" y="886460"/>
                    <a:pt x="195580" y="734060"/>
                    <a:pt x="256540" y="670560"/>
                  </a:cubicBezTo>
                  <a:cubicBezTo>
                    <a:pt x="317500" y="607060"/>
                    <a:pt x="370840" y="553720"/>
                    <a:pt x="393700" y="502920"/>
                  </a:cubicBezTo>
                  <a:cubicBezTo>
                    <a:pt x="416560" y="452120"/>
                    <a:pt x="368300" y="414020"/>
                    <a:pt x="393700" y="365760"/>
                  </a:cubicBezTo>
                  <a:cubicBezTo>
                    <a:pt x="419100" y="317500"/>
                    <a:pt x="518160" y="259080"/>
                    <a:pt x="546100" y="213360"/>
                  </a:cubicBezTo>
                  <a:cubicBezTo>
                    <a:pt x="574040" y="167640"/>
                    <a:pt x="568960" y="121920"/>
                    <a:pt x="561340" y="91440"/>
                  </a:cubicBezTo>
                  <a:cubicBezTo>
                    <a:pt x="553720" y="60960"/>
                    <a:pt x="520700" y="38100"/>
                    <a:pt x="500380" y="30480"/>
                  </a:cubicBezTo>
                  <a:lnTo>
                    <a:pt x="454660" y="0"/>
                  </a:lnTo>
                  <a:close/>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451513" y="5315639"/>
              <a:ext cx="791378" cy="609600"/>
            </a:xfrm>
            <a:custGeom>
              <a:avLst/>
              <a:gdLst>
                <a:gd name="connsiteX0" fmla="*/ 728950 w 791378"/>
                <a:gd name="connsiteY0" fmla="*/ 71609 h 609600"/>
                <a:gd name="connsiteX1" fmla="*/ 717933 w 791378"/>
                <a:gd name="connsiteY1" fmla="*/ 5508 h 609600"/>
                <a:gd name="connsiteX2" fmla="*/ 585730 w 791378"/>
                <a:gd name="connsiteY2" fmla="*/ 38559 h 609600"/>
                <a:gd name="connsiteX3" fmla="*/ 376410 w 791378"/>
                <a:gd name="connsiteY3" fmla="*/ 82626 h 609600"/>
                <a:gd name="connsiteX4" fmla="*/ 310309 w 791378"/>
                <a:gd name="connsiteY4" fmla="*/ 192795 h 609600"/>
                <a:gd name="connsiteX5" fmla="*/ 222174 w 791378"/>
                <a:gd name="connsiteY5" fmla="*/ 258896 h 609600"/>
                <a:gd name="connsiteX6" fmla="*/ 222174 w 791378"/>
                <a:gd name="connsiteY6" fmla="*/ 324997 h 609600"/>
                <a:gd name="connsiteX7" fmla="*/ 100988 w 791378"/>
                <a:gd name="connsiteY7" fmla="*/ 380081 h 609600"/>
                <a:gd name="connsiteX8" fmla="*/ 12853 w 791378"/>
                <a:gd name="connsiteY8" fmla="*/ 512284 h 609600"/>
                <a:gd name="connsiteX9" fmla="*/ 178106 w 791378"/>
                <a:gd name="connsiteY9" fmla="*/ 578385 h 609600"/>
                <a:gd name="connsiteX10" fmla="*/ 222174 w 791378"/>
                <a:gd name="connsiteY10" fmla="*/ 589402 h 609600"/>
                <a:gd name="connsiteX11" fmla="*/ 365393 w 791378"/>
                <a:gd name="connsiteY11" fmla="*/ 457200 h 609600"/>
                <a:gd name="connsiteX12" fmla="*/ 354376 w 791378"/>
                <a:gd name="connsiteY12" fmla="*/ 336014 h 609600"/>
                <a:gd name="connsiteX13" fmla="*/ 431494 w 791378"/>
                <a:gd name="connsiteY13" fmla="*/ 258896 h 609600"/>
                <a:gd name="connsiteX14" fmla="*/ 497595 w 791378"/>
                <a:gd name="connsiteY14" fmla="*/ 313980 h 609600"/>
                <a:gd name="connsiteX15" fmla="*/ 552680 w 791378"/>
                <a:gd name="connsiteY15" fmla="*/ 324997 h 609600"/>
                <a:gd name="connsiteX16" fmla="*/ 762000 w 791378"/>
                <a:gd name="connsiteY16" fmla="*/ 225845 h 609600"/>
                <a:gd name="connsiteX17" fmla="*/ 728950 w 791378"/>
                <a:gd name="connsiteY17" fmla="*/ 7160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1378" h="609600">
                  <a:moveTo>
                    <a:pt x="728950" y="71609"/>
                  </a:moveTo>
                  <a:cubicBezTo>
                    <a:pt x="721606" y="34886"/>
                    <a:pt x="741803" y="11016"/>
                    <a:pt x="717933" y="5508"/>
                  </a:cubicBezTo>
                  <a:cubicBezTo>
                    <a:pt x="694063" y="0"/>
                    <a:pt x="642650" y="25706"/>
                    <a:pt x="585730" y="38559"/>
                  </a:cubicBezTo>
                  <a:cubicBezTo>
                    <a:pt x="528810" y="51412"/>
                    <a:pt x="422313" y="56920"/>
                    <a:pt x="376410" y="82626"/>
                  </a:cubicBezTo>
                  <a:cubicBezTo>
                    <a:pt x="330507" y="108332"/>
                    <a:pt x="336015" y="163417"/>
                    <a:pt x="310309" y="192795"/>
                  </a:cubicBezTo>
                  <a:cubicBezTo>
                    <a:pt x="284603" y="222173"/>
                    <a:pt x="236863" y="236862"/>
                    <a:pt x="222174" y="258896"/>
                  </a:cubicBezTo>
                  <a:cubicBezTo>
                    <a:pt x="207485" y="280930"/>
                    <a:pt x="242372" y="304800"/>
                    <a:pt x="222174" y="324997"/>
                  </a:cubicBezTo>
                  <a:cubicBezTo>
                    <a:pt x="201976" y="345194"/>
                    <a:pt x="135875" y="348867"/>
                    <a:pt x="100988" y="380081"/>
                  </a:cubicBezTo>
                  <a:cubicBezTo>
                    <a:pt x="66101" y="411295"/>
                    <a:pt x="0" y="479233"/>
                    <a:pt x="12853" y="512284"/>
                  </a:cubicBezTo>
                  <a:cubicBezTo>
                    <a:pt x="25706" y="545335"/>
                    <a:pt x="143219" y="565532"/>
                    <a:pt x="178106" y="578385"/>
                  </a:cubicBezTo>
                  <a:cubicBezTo>
                    <a:pt x="212993" y="591238"/>
                    <a:pt x="190960" y="609600"/>
                    <a:pt x="222174" y="589402"/>
                  </a:cubicBezTo>
                  <a:cubicBezTo>
                    <a:pt x="253389" y="569205"/>
                    <a:pt x="343359" y="499431"/>
                    <a:pt x="365393" y="457200"/>
                  </a:cubicBezTo>
                  <a:cubicBezTo>
                    <a:pt x="387427" y="414969"/>
                    <a:pt x="343359" y="369065"/>
                    <a:pt x="354376" y="336014"/>
                  </a:cubicBezTo>
                  <a:cubicBezTo>
                    <a:pt x="365393" y="302963"/>
                    <a:pt x="407624" y="262568"/>
                    <a:pt x="431494" y="258896"/>
                  </a:cubicBezTo>
                  <a:cubicBezTo>
                    <a:pt x="455364" y="255224"/>
                    <a:pt x="477397" y="302963"/>
                    <a:pt x="497595" y="313980"/>
                  </a:cubicBezTo>
                  <a:cubicBezTo>
                    <a:pt x="517793" y="324997"/>
                    <a:pt x="508613" y="339686"/>
                    <a:pt x="552680" y="324997"/>
                  </a:cubicBezTo>
                  <a:cubicBezTo>
                    <a:pt x="596747" y="310308"/>
                    <a:pt x="732622" y="275421"/>
                    <a:pt x="762000" y="225845"/>
                  </a:cubicBezTo>
                  <a:cubicBezTo>
                    <a:pt x="791378" y="176269"/>
                    <a:pt x="736295" y="108332"/>
                    <a:pt x="728950" y="71609"/>
                  </a:cubicBez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54365" y="1595735"/>
              <a:ext cx="819455" cy="461665"/>
            </a:xfrm>
            <a:prstGeom prst="rect">
              <a:avLst/>
            </a:prstGeom>
            <a:noFill/>
          </p:spPr>
          <p:txBody>
            <a:bodyPr wrap="none" rtlCol="0">
              <a:spAutoFit/>
            </a:bodyPr>
            <a:lstStyle/>
            <a:p>
              <a:r>
                <a:rPr lang="en-US" sz="2400" b="1" dirty="0" smtClean="0">
                  <a:solidFill>
                    <a:schemeClr val="bg1"/>
                  </a:solidFill>
                </a:rPr>
                <a:t>1.5 B</a:t>
              </a:r>
              <a:endParaRPr lang="en-US" sz="2400" b="1" dirty="0">
                <a:solidFill>
                  <a:schemeClr val="bg1"/>
                </a:solidFill>
              </a:endParaRPr>
            </a:p>
          </p:txBody>
        </p:sp>
      </p:grpSp>
      <p:grpSp>
        <p:nvGrpSpPr>
          <p:cNvPr id="20" name="Group 19"/>
          <p:cNvGrpSpPr/>
          <p:nvPr/>
        </p:nvGrpSpPr>
        <p:grpSpPr>
          <a:xfrm>
            <a:off x="963976" y="995680"/>
            <a:ext cx="5367051" cy="4393404"/>
            <a:chOff x="963976" y="995680"/>
            <a:chExt cx="5367051" cy="4393404"/>
          </a:xfrm>
        </p:grpSpPr>
        <p:sp>
          <p:nvSpPr>
            <p:cNvPr id="7" name="Freeform 6"/>
            <p:cNvSpPr/>
            <p:nvPr/>
          </p:nvSpPr>
          <p:spPr>
            <a:xfrm>
              <a:off x="3129280" y="1973580"/>
              <a:ext cx="3167380" cy="2108200"/>
            </a:xfrm>
            <a:custGeom>
              <a:avLst/>
              <a:gdLst>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372360 w 3167380"/>
                <a:gd name="connsiteY28" fmla="*/ 1485900 h 2108200"/>
                <a:gd name="connsiteX29" fmla="*/ 2189480 w 3167380"/>
                <a:gd name="connsiteY29" fmla="*/ 1729740 h 2108200"/>
                <a:gd name="connsiteX30" fmla="*/ 2006600 w 3167380"/>
                <a:gd name="connsiteY30" fmla="*/ 1653540 h 2108200"/>
                <a:gd name="connsiteX31" fmla="*/ 1671320 w 3167380"/>
                <a:gd name="connsiteY31" fmla="*/ 159258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372360 w 3167380"/>
                <a:gd name="connsiteY28" fmla="*/ 1485900 h 2108200"/>
                <a:gd name="connsiteX29" fmla="*/ 2189480 w 3167380"/>
                <a:gd name="connsiteY29" fmla="*/ 1729740 h 2108200"/>
                <a:gd name="connsiteX30" fmla="*/ 2006600 w 3167380"/>
                <a:gd name="connsiteY30" fmla="*/ 165354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372360 w 3167380"/>
                <a:gd name="connsiteY28" fmla="*/ 1485900 h 2108200"/>
                <a:gd name="connsiteX29" fmla="*/ 2189480 w 3167380"/>
                <a:gd name="connsiteY29" fmla="*/ 172974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433320 w 3167380"/>
                <a:gd name="connsiteY28" fmla="*/ 1455420 h 2108200"/>
                <a:gd name="connsiteX29" fmla="*/ 2189480 w 3167380"/>
                <a:gd name="connsiteY29" fmla="*/ 172974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433320 w 3167380"/>
                <a:gd name="connsiteY28" fmla="*/ 14554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83840 w 3167380"/>
                <a:gd name="connsiteY26" fmla="*/ 140970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814320 w 3167380"/>
                <a:gd name="connsiteY26" fmla="*/ 137922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814320 w 3167380"/>
                <a:gd name="connsiteY26" fmla="*/ 137922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814320 w 3167380"/>
                <a:gd name="connsiteY26" fmla="*/ 13792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38120 w 3167380"/>
                <a:gd name="connsiteY26" fmla="*/ 14554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38120 w 3167380"/>
                <a:gd name="connsiteY26" fmla="*/ 14554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38120 w 3167380"/>
                <a:gd name="connsiteY26" fmla="*/ 14554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37920 w 3167380"/>
                <a:gd name="connsiteY34" fmla="*/ 6934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67380" h="2108200">
                  <a:moveTo>
                    <a:pt x="711200" y="22860"/>
                  </a:moveTo>
                  <a:cubicBezTo>
                    <a:pt x="662940" y="0"/>
                    <a:pt x="556260" y="15240"/>
                    <a:pt x="497840" y="53340"/>
                  </a:cubicBezTo>
                  <a:cubicBezTo>
                    <a:pt x="439420" y="91440"/>
                    <a:pt x="340360" y="198120"/>
                    <a:pt x="360680" y="251460"/>
                  </a:cubicBezTo>
                  <a:cubicBezTo>
                    <a:pt x="381000" y="304800"/>
                    <a:pt x="599440" y="325120"/>
                    <a:pt x="619760" y="373380"/>
                  </a:cubicBezTo>
                  <a:cubicBezTo>
                    <a:pt x="640080" y="421640"/>
                    <a:pt x="495300" y="472440"/>
                    <a:pt x="482600" y="541020"/>
                  </a:cubicBezTo>
                  <a:cubicBezTo>
                    <a:pt x="469900" y="609600"/>
                    <a:pt x="551180" y="713740"/>
                    <a:pt x="543560" y="784860"/>
                  </a:cubicBezTo>
                  <a:cubicBezTo>
                    <a:pt x="535940" y="855980"/>
                    <a:pt x="492760" y="929640"/>
                    <a:pt x="436880" y="967740"/>
                  </a:cubicBezTo>
                  <a:cubicBezTo>
                    <a:pt x="381000" y="1005840"/>
                    <a:pt x="276860" y="967740"/>
                    <a:pt x="208280" y="1013460"/>
                  </a:cubicBezTo>
                  <a:cubicBezTo>
                    <a:pt x="139700" y="1059180"/>
                    <a:pt x="0" y="1219200"/>
                    <a:pt x="25400" y="1242060"/>
                  </a:cubicBezTo>
                  <a:cubicBezTo>
                    <a:pt x="50800" y="1264920"/>
                    <a:pt x="261620" y="1145540"/>
                    <a:pt x="360680" y="1150620"/>
                  </a:cubicBezTo>
                  <a:cubicBezTo>
                    <a:pt x="459740" y="1155700"/>
                    <a:pt x="535940" y="1242060"/>
                    <a:pt x="619760" y="1272540"/>
                  </a:cubicBezTo>
                  <a:cubicBezTo>
                    <a:pt x="703580" y="1303020"/>
                    <a:pt x="762000" y="1310640"/>
                    <a:pt x="863600" y="1333500"/>
                  </a:cubicBezTo>
                  <a:cubicBezTo>
                    <a:pt x="965200" y="1356360"/>
                    <a:pt x="1158240" y="1376680"/>
                    <a:pt x="1229360" y="1409700"/>
                  </a:cubicBezTo>
                  <a:cubicBezTo>
                    <a:pt x="1300480" y="1442720"/>
                    <a:pt x="1239520" y="1501140"/>
                    <a:pt x="1290320" y="1531620"/>
                  </a:cubicBezTo>
                  <a:cubicBezTo>
                    <a:pt x="1341120" y="1562100"/>
                    <a:pt x="1457960" y="1564640"/>
                    <a:pt x="1534160" y="1592580"/>
                  </a:cubicBezTo>
                  <a:cubicBezTo>
                    <a:pt x="1610360" y="1620520"/>
                    <a:pt x="1747520" y="1699260"/>
                    <a:pt x="1747520" y="1699260"/>
                  </a:cubicBezTo>
                  <a:cubicBezTo>
                    <a:pt x="1841500" y="1747520"/>
                    <a:pt x="2004060" y="1838960"/>
                    <a:pt x="2098040" y="1882140"/>
                  </a:cubicBezTo>
                  <a:cubicBezTo>
                    <a:pt x="2192020" y="1925320"/>
                    <a:pt x="2242820" y="1945640"/>
                    <a:pt x="2311400" y="1958340"/>
                  </a:cubicBezTo>
                  <a:cubicBezTo>
                    <a:pt x="2379980" y="1971040"/>
                    <a:pt x="2458720" y="1935480"/>
                    <a:pt x="2509520" y="1958340"/>
                  </a:cubicBezTo>
                  <a:cubicBezTo>
                    <a:pt x="2560320" y="1981200"/>
                    <a:pt x="2575560" y="2082800"/>
                    <a:pt x="2616200" y="2095500"/>
                  </a:cubicBezTo>
                  <a:cubicBezTo>
                    <a:pt x="2656840" y="2108200"/>
                    <a:pt x="2707640" y="2077720"/>
                    <a:pt x="2753360" y="2034540"/>
                  </a:cubicBezTo>
                  <a:cubicBezTo>
                    <a:pt x="2799080" y="1991360"/>
                    <a:pt x="2860040" y="1940560"/>
                    <a:pt x="2890520" y="1836420"/>
                  </a:cubicBezTo>
                  <a:cubicBezTo>
                    <a:pt x="2921000" y="1732280"/>
                    <a:pt x="2890520" y="1549400"/>
                    <a:pt x="2936240" y="1409700"/>
                  </a:cubicBezTo>
                  <a:cubicBezTo>
                    <a:pt x="2981960" y="1270000"/>
                    <a:pt x="3167380" y="1046480"/>
                    <a:pt x="3164840" y="998220"/>
                  </a:cubicBezTo>
                  <a:cubicBezTo>
                    <a:pt x="3162300" y="949960"/>
                    <a:pt x="2979420" y="1107440"/>
                    <a:pt x="2921000" y="1120140"/>
                  </a:cubicBezTo>
                  <a:cubicBezTo>
                    <a:pt x="2862580" y="1132840"/>
                    <a:pt x="2844800" y="1018540"/>
                    <a:pt x="2814320" y="1074420"/>
                  </a:cubicBezTo>
                  <a:cubicBezTo>
                    <a:pt x="2783840" y="1130300"/>
                    <a:pt x="2799080" y="1356360"/>
                    <a:pt x="2738120" y="1455420"/>
                  </a:cubicBezTo>
                  <a:cubicBezTo>
                    <a:pt x="2582599" y="1585694"/>
                    <a:pt x="2512060" y="1694180"/>
                    <a:pt x="2448560" y="1668780"/>
                  </a:cubicBezTo>
                  <a:cubicBezTo>
                    <a:pt x="2385060" y="1643380"/>
                    <a:pt x="2397760" y="1313180"/>
                    <a:pt x="2357120" y="1303020"/>
                  </a:cubicBezTo>
                  <a:cubicBezTo>
                    <a:pt x="2316480" y="1292860"/>
                    <a:pt x="2268220" y="1569720"/>
                    <a:pt x="2204720" y="1607820"/>
                  </a:cubicBezTo>
                  <a:cubicBezTo>
                    <a:pt x="2141220" y="1645920"/>
                    <a:pt x="2052320" y="1544320"/>
                    <a:pt x="1976120" y="1531620"/>
                  </a:cubicBezTo>
                  <a:cubicBezTo>
                    <a:pt x="1899920" y="1518920"/>
                    <a:pt x="1816100" y="1569720"/>
                    <a:pt x="1747520" y="1531620"/>
                  </a:cubicBezTo>
                  <a:cubicBezTo>
                    <a:pt x="1678940" y="1493520"/>
                    <a:pt x="1633220" y="1386840"/>
                    <a:pt x="1564640" y="1303020"/>
                  </a:cubicBezTo>
                  <a:cubicBezTo>
                    <a:pt x="1496060" y="1219200"/>
                    <a:pt x="1336040" y="1028700"/>
                    <a:pt x="1336040" y="1028700"/>
                  </a:cubicBezTo>
                  <a:cubicBezTo>
                    <a:pt x="1262380" y="939800"/>
                    <a:pt x="1193800" y="800100"/>
                    <a:pt x="1137920" y="693420"/>
                  </a:cubicBezTo>
                  <a:cubicBezTo>
                    <a:pt x="1082040" y="586740"/>
                    <a:pt x="1049020" y="454660"/>
                    <a:pt x="1000760" y="388620"/>
                  </a:cubicBezTo>
                  <a:cubicBezTo>
                    <a:pt x="952500" y="322580"/>
                    <a:pt x="883920" y="330200"/>
                    <a:pt x="848360" y="297180"/>
                  </a:cubicBezTo>
                  <a:cubicBezTo>
                    <a:pt x="812800" y="264160"/>
                    <a:pt x="807720" y="233680"/>
                    <a:pt x="787400" y="190500"/>
                  </a:cubicBezTo>
                  <a:cubicBezTo>
                    <a:pt x="767080" y="147320"/>
                    <a:pt x="759460" y="45720"/>
                    <a:pt x="711200" y="22860"/>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873500" y="995680"/>
              <a:ext cx="2298700" cy="947420"/>
            </a:xfrm>
            <a:custGeom>
              <a:avLst/>
              <a:gdLst>
                <a:gd name="connsiteX0" fmla="*/ 2283460 w 2298700"/>
                <a:gd name="connsiteY0" fmla="*/ 101600 h 947420"/>
                <a:gd name="connsiteX1" fmla="*/ 2176780 w 2298700"/>
                <a:gd name="connsiteY1" fmla="*/ 25400 h 947420"/>
                <a:gd name="connsiteX2" fmla="*/ 1704340 w 2298700"/>
                <a:gd name="connsiteY2" fmla="*/ 40640 h 947420"/>
                <a:gd name="connsiteX3" fmla="*/ 1216660 w 2298700"/>
                <a:gd name="connsiteY3" fmla="*/ 55880 h 947420"/>
                <a:gd name="connsiteX4" fmla="*/ 835660 w 2298700"/>
                <a:gd name="connsiteY4" fmla="*/ 55880 h 947420"/>
                <a:gd name="connsiteX5" fmla="*/ 408940 w 2298700"/>
                <a:gd name="connsiteY5" fmla="*/ 391160 h 947420"/>
                <a:gd name="connsiteX6" fmla="*/ 149860 w 2298700"/>
                <a:gd name="connsiteY6" fmla="*/ 619760 h 947420"/>
                <a:gd name="connsiteX7" fmla="*/ 73660 w 2298700"/>
                <a:gd name="connsiteY7" fmla="*/ 756920 h 947420"/>
                <a:gd name="connsiteX8" fmla="*/ 27940 w 2298700"/>
                <a:gd name="connsiteY8" fmla="*/ 939800 h 947420"/>
                <a:gd name="connsiteX9" fmla="*/ 241300 w 2298700"/>
                <a:gd name="connsiteY9" fmla="*/ 711200 h 947420"/>
                <a:gd name="connsiteX10" fmla="*/ 637540 w 2298700"/>
                <a:gd name="connsiteY10" fmla="*/ 482600 h 947420"/>
                <a:gd name="connsiteX11" fmla="*/ 972820 w 2298700"/>
                <a:gd name="connsiteY11" fmla="*/ 406400 h 947420"/>
                <a:gd name="connsiteX12" fmla="*/ 1399540 w 2298700"/>
                <a:gd name="connsiteY12" fmla="*/ 208280 h 947420"/>
                <a:gd name="connsiteX13" fmla="*/ 1811020 w 2298700"/>
                <a:gd name="connsiteY13" fmla="*/ 162560 h 947420"/>
                <a:gd name="connsiteX14" fmla="*/ 1993900 w 2298700"/>
                <a:gd name="connsiteY14" fmla="*/ 375920 h 947420"/>
                <a:gd name="connsiteX15" fmla="*/ 2161540 w 2298700"/>
                <a:gd name="connsiteY15" fmla="*/ 558800 h 947420"/>
                <a:gd name="connsiteX16" fmla="*/ 2252980 w 2298700"/>
                <a:gd name="connsiteY16" fmla="*/ 619760 h 947420"/>
                <a:gd name="connsiteX17" fmla="*/ 2252980 w 2298700"/>
                <a:gd name="connsiteY17" fmla="*/ 345440 h 947420"/>
                <a:gd name="connsiteX18" fmla="*/ 2268220 w 2298700"/>
                <a:gd name="connsiteY18" fmla="*/ 208280 h 947420"/>
                <a:gd name="connsiteX19" fmla="*/ 2283460 w 2298700"/>
                <a:gd name="connsiteY19" fmla="*/ 101600 h 94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8700" h="947420">
                  <a:moveTo>
                    <a:pt x="2283460" y="101600"/>
                  </a:moveTo>
                  <a:cubicBezTo>
                    <a:pt x="2268220" y="71120"/>
                    <a:pt x="2273300" y="35560"/>
                    <a:pt x="2176780" y="25400"/>
                  </a:cubicBezTo>
                  <a:cubicBezTo>
                    <a:pt x="2080260" y="15240"/>
                    <a:pt x="1704340" y="40640"/>
                    <a:pt x="1704340" y="40640"/>
                  </a:cubicBezTo>
                  <a:lnTo>
                    <a:pt x="1216660" y="55880"/>
                  </a:lnTo>
                  <a:cubicBezTo>
                    <a:pt x="1071880" y="58420"/>
                    <a:pt x="970280" y="0"/>
                    <a:pt x="835660" y="55880"/>
                  </a:cubicBezTo>
                  <a:cubicBezTo>
                    <a:pt x="701040" y="111760"/>
                    <a:pt x="523240" y="297180"/>
                    <a:pt x="408940" y="391160"/>
                  </a:cubicBezTo>
                  <a:cubicBezTo>
                    <a:pt x="294640" y="485140"/>
                    <a:pt x="205740" y="558800"/>
                    <a:pt x="149860" y="619760"/>
                  </a:cubicBezTo>
                  <a:cubicBezTo>
                    <a:pt x="93980" y="680720"/>
                    <a:pt x="93980" y="703580"/>
                    <a:pt x="73660" y="756920"/>
                  </a:cubicBezTo>
                  <a:cubicBezTo>
                    <a:pt x="53340" y="810260"/>
                    <a:pt x="0" y="947420"/>
                    <a:pt x="27940" y="939800"/>
                  </a:cubicBezTo>
                  <a:cubicBezTo>
                    <a:pt x="55880" y="932180"/>
                    <a:pt x="139700" y="787400"/>
                    <a:pt x="241300" y="711200"/>
                  </a:cubicBezTo>
                  <a:cubicBezTo>
                    <a:pt x="342900" y="635000"/>
                    <a:pt x="515620" y="533400"/>
                    <a:pt x="637540" y="482600"/>
                  </a:cubicBezTo>
                  <a:cubicBezTo>
                    <a:pt x="759460" y="431800"/>
                    <a:pt x="845820" y="452120"/>
                    <a:pt x="972820" y="406400"/>
                  </a:cubicBezTo>
                  <a:cubicBezTo>
                    <a:pt x="1099820" y="360680"/>
                    <a:pt x="1259840" y="248920"/>
                    <a:pt x="1399540" y="208280"/>
                  </a:cubicBezTo>
                  <a:cubicBezTo>
                    <a:pt x="1539240" y="167640"/>
                    <a:pt x="1711960" y="134620"/>
                    <a:pt x="1811020" y="162560"/>
                  </a:cubicBezTo>
                  <a:cubicBezTo>
                    <a:pt x="1910080" y="190500"/>
                    <a:pt x="1935480" y="309880"/>
                    <a:pt x="1993900" y="375920"/>
                  </a:cubicBezTo>
                  <a:cubicBezTo>
                    <a:pt x="2052320" y="441960"/>
                    <a:pt x="2118360" y="518160"/>
                    <a:pt x="2161540" y="558800"/>
                  </a:cubicBezTo>
                  <a:cubicBezTo>
                    <a:pt x="2204720" y="599440"/>
                    <a:pt x="2237740" y="655320"/>
                    <a:pt x="2252980" y="619760"/>
                  </a:cubicBezTo>
                  <a:cubicBezTo>
                    <a:pt x="2268220" y="584200"/>
                    <a:pt x="2250440" y="414020"/>
                    <a:pt x="2252980" y="345440"/>
                  </a:cubicBezTo>
                  <a:cubicBezTo>
                    <a:pt x="2255520" y="276860"/>
                    <a:pt x="2265680" y="246380"/>
                    <a:pt x="2268220" y="208280"/>
                  </a:cubicBezTo>
                  <a:cubicBezTo>
                    <a:pt x="2270760" y="170180"/>
                    <a:pt x="2298700" y="132080"/>
                    <a:pt x="2283460" y="101600"/>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844448" y="3986270"/>
              <a:ext cx="486579" cy="1402814"/>
            </a:xfrm>
            <a:custGeom>
              <a:avLst/>
              <a:gdLst>
                <a:gd name="connsiteX0" fmla="*/ 479234 w 486579"/>
                <a:gd name="connsiteY0" fmla="*/ 112005 h 1402814"/>
                <a:gd name="connsiteX1" fmla="*/ 413133 w 486579"/>
                <a:gd name="connsiteY1" fmla="*/ 23870 h 1402814"/>
                <a:gd name="connsiteX2" fmla="*/ 269913 w 486579"/>
                <a:gd name="connsiteY2" fmla="*/ 255224 h 1402814"/>
                <a:gd name="connsiteX3" fmla="*/ 358048 w 486579"/>
                <a:gd name="connsiteY3" fmla="*/ 354376 h 1402814"/>
                <a:gd name="connsiteX4" fmla="*/ 313981 w 486579"/>
                <a:gd name="connsiteY4" fmla="*/ 519629 h 1402814"/>
                <a:gd name="connsiteX5" fmla="*/ 236863 w 486579"/>
                <a:gd name="connsiteY5" fmla="*/ 618781 h 1402814"/>
                <a:gd name="connsiteX6" fmla="*/ 115677 w 486579"/>
                <a:gd name="connsiteY6" fmla="*/ 883185 h 1402814"/>
                <a:gd name="connsiteX7" fmla="*/ 93644 w 486579"/>
                <a:gd name="connsiteY7" fmla="*/ 949287 h 1402814"/>
                <a:gd name="connsiteX8" fmla="*/ 93644 w 486579"/>
                <a:gd name="connsiteY8" fmla="*/ 1037422 h 1402814"/>
                <a:gd name="connsiteX9" fmla="*/ 181779 w 486579"/>
                <a:gd name="connsiteY9" fmla="*/ 960303 h 1402814"/>
                <a:gd name="connsiteX10" fmla="*/ 181779 w 486579"/>
                <a:gd name="connsiteY10" fmla="*/ 1059455 h 1402814"/>
                <a:gd name="connsiteX11" fmla="*/ 192795 w 486579"/>
                <a:gd name="connsiteY11" fmla="*/ 1224708 h 1402814"/>
                <a:gd name="connsiteX12" fmla="*/ 126694 w 486579"/>
                <a:gd name="connsiteY12" fmla="*/ 1323860 h 1402814"/>
                <a:gd name="connsiteX13" fmla="*/ 16525 w 486579"/>
                <a:gd name="connsiteY13" fmla="*/ 1400978 h 1402814"/>
                <a:gd name="connsiteX14" fmla="*/ 225846 w 486579"/>
                <a:gd name="connsiteY14" fmla="*/ 1334877 h 1402814"/>
                <a:gd name="connsiteX15" fmla="*/ 347032 w 486579"/>
                <a:gd name="connsiteY15" fmla="*/ 1356911 h 1402814"/>
                <a:gd name="connsiteX16" fmla="*/ 369065 w 486579"/>
                <a:gd name="connsiteY16" fmla="*/ 1125557 h 1402814"/>
                <a:gd name="connsiteX17" fmla="*/ 380082 w 486579"/>
                <a:gd name="connsiteY17" fmla="*/ 949287 h 1402814"/>
                <a:gd name="connsiteX18" fmla="*/ 369065 w 486579"/>
                <a:gd name="connsiteY18" fmla="*/ 739966 h 1402814"/>
                <a:gd name="connsiteX19" fmla="*/ 358048 w 486579"/>
                <a:gd name="connsiteY19" fmla="*/ 618781 h 1402814"/>
                <a:gd name="connsiteX20" fmla="*/ 369065 w 486579"/>
                <a:gd name="connsiteY20" fmla="*/ 552679 h 1402814"/>
                <a:gd name="connsiteX21" fmla="*/ 413133 w 486579"/>
                <a:gd name="connsiteY21" fmla="*/ 409460 h 1402814"/>
                <a:gd name="connsiteX22" fmla="*/ 369065 w 486579"/>
                <a:gd name="connsiteY22" fmla="*/ 288275 h 1402814"/>
                <a:gd name="connsiteX23" fmla="*/ 479234 w 486579"/>
                <a:gd name="connsiteY23" fmla="*/ 112005 h 140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579" h="1402814">
                  <a:moveTo>
                    <a:pt x="479234" y="112005"/>
                  </a:moveTo>
                  <a:cubicBezTo>
                    <a:pt x="486579" y="67938"/>
                    <a:pt x="448020" y="0"/>
                    <a:pt x="413133" y="23870"/>
                  </a:cubicBezTo>
                  <a:cubicBezTo>
                    <a:pt x="378246" y="47740"/>
                    <a:pt x="279094" y="200140"/>
                    <a:pt x="269913" y="255224"/>
                  </a:cubicBezTo>
                  <a:cubicBezTo>
                    <a:pt x="260732" y="310308"/>
                    <a:pt x="350703" y="310309"/>
                    <a:pt x="358048" y="354376"/>
                  </a:cubicBezTo>
                  <a:cubicBezTo>
                    <a:pt x="365393" y="398444"/>
                    <a:pt x="334179" y="475562"/>
                    <a:pt x="313981" y="519629"/>
                  </a:cubicBezTo>
                  <a:cubicBezTo>
                    <a:pt x="293784" y="563697"/>
                    <a:pt x="269914" y="558188"/>
                    <a:pt x="236863" y="618781"/>
                  </a:cubicBezTo>
                  <a:cubicBezTo>
                    <a:pt x="203812" y="679374"/>
                    <a:pt x="139547" y="828101"/>
                    <a:pt x="115677" y="883185"/>
                  </a:cubicBezTo>
                  <a:cubicBezTo>
                    <a:pt x="91807" y="938269"/>
                    <a:pt x="97316" y="923581"/>
                    <a:pt x="93644" y="949287"/>
                  </a:cubicBezTo>
                  <a:cubicBezTo>
                    <a:pt x="89972" y="974993"/>
                    <a:pt x="78955" y="1035586"/>
                    <a:pt x="93644" y="1037422"/>
                  </a:cubicBezTo>
                  <a:cubicBezTo>
                    <a:pt x="108333" y="1039258"/>
                    <a:pt x="167090" y="956631"/>
                    <a:pt x="181779" y="960303"/>
                  </a:cubicBezTo>
                  <a:cubicBezTo>
                    <a:pt x="196468" y="963975"/>
                    <a:pt x="179943" y="1015388"/>
                    <a:pt x="181779" y="1059455"/>
                  </a:cubicBezTo>
                  <a:cubicBezTo>
                    <a:pt x="183615" y="1103522"/>
                    <a:pt x="201976" y="1180641"/>
                    <a:pt x="192795" y="1224708"/>
                  </a:cubicBezTo>
                  <a:cubicBezTo>
                    <a:pt x="183614" y="1268776"/>
                    <a:pt x="156072" y="1294482"/>
                    <a:pt x="126694" y="1323860"/>
                  </a:cubicBezTo>
                  <a:cubicBezTo>
                    <a:pt x="97316" y="1353238"/>
                    <a:pt x="0" y="1399142"/>
                    <a:pt x="16525" y="1400978"/>
                  </a:cubicBezTo>
                  <a:cubicBezTo>
                    <a:pt x="33050" y="1402814"/>
                    <a:pt x="170761" y="1342222"/>
                    <a:pt x="225846" y="1334877"/>
                  </a:cubicBezTo>
                  <a:cubicBezTo>
                    <a:pt x="280931" y="1327532"/>
                    <a:pt x="323162" y="1391798"/>
                    <a:pt x="347032" y="1356911"/>
                  </a:cubicBezTo>
                  <a:cubicBezTo>
                    <a:pt x="370902" y="1322024"/>
                    <a:pt x="363557" y="1193494"/>
                    <a:pt x="369065" y="1125557"/>
                  </a:cubicBezTo>
                  <a:cubicBezTo>
                    <a:pt x="374573" y="1057620"/>
                    <a:pt x="380082" y="1013552"/>
                    <a:pt x="380082" y="949287"/>
                  </a:cubicBezTo>
                  <a:cubicBezTo>
                    <a:pt x="380082" y="885022"/>
                    <a:pt x="372737" y="795050"/>
                    <a:pt x="369065" y="739966"/>
                  </a:cubicBezTo>
                  <a:cubicBezTo>
                    <a:pt x="365393" y="684882"/>
                    <a:pt x="358048" y="649995"/>
                    <a:pt x="358048" y="618781"/>
                  </a:cubicBezTo>
                  <a:cubicBezTo>
                    <a:pt x="358048" y="587567"/>
                    <a:pt x="359884" y="587566"/>
                    <a:pt x="369065" y="552679"/>
                  </a:cubicBezTo>
                  <a:cubicBezTo>
                    <a:pt x="378246" y="517792"/>
                    <a:pt x="413133" y="453527"/>
                    <a:pt x="413133" y="409460"/>
                  </a:cubicBezTo>
                  <a:cubicBezTo>
                    <a:pt x="413133" y="365393"/>
                    <a:pt x="354376" y="334179"/>
                    <a:pt x="369065" y="288275"/>
                  </a:cubicBezTo>
                  <a:cubicBezTo>
                    <a:pt x="383754" y="242371"/>
                    <a:pt x="471889" y="156073"/>
                    <a:pt x="479234" y="112005"/>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963976" y="3093903"/>
              <a:ext cx="1342221" cy="275423"/>
            </a:xfrm>
            <a:custGeom>
              <a:avLst/>
              <a:gdLst>
                <a:gd name="connsiteX0" fmla="*/ 1338549 w 1342221"/>
                <a:gd name="connsiteY0" fmla="*/ 178107 h 275423"/>
                <a:gd name="connsiteX1" fmla="*/ 1085161 w 1342221"/>
                <a:gd name="connsiteY1" fmla="*/ 23870 h 275423"/>
                <a:gd name="connsiteX2" fmla="*/ 655504 w 1342221"/>
                <a:gd name="connsiteY2" fmla="*/ 34887 h 275423"/>
                <a:gd name="connsiteX3" fmla="*/ 369065 w 1342221"/>
                <a:gd name="connsiteY3" fmla="*/ 34887 h 275423"/>
                <a:gd name="connsiteX4" fmla="*/ 27542 w 1342221"/>
                <a:gd name="connsiteY4" fmla="*/ 178107 h 275423"/>
                <a:gd name="connsiteX5" fmla="*/ 203812 w 1342221"/>
                <a:gd name="connsiteY5" fmla="*/ 266242 h 275423"/>
                <a:gd name="connsiteX6" fmla="*/ 523301 w 1342221"/>
                <a:gd name="connsiteY6" fmla="*/ 233191 h 275423"/>
                <a:gd name="connsiteX7" fmla="*/ 864824 w 1342221"/>
                <a:gd name="connsiteY7" fmla="*/ 167090 h 275423"/>
                <a:gd name="connsiteX8" fmla="*/ 1107195 w 1342221"/>
                <a:gd name="connsiteY8" fmla="*/ 211157 h 275423"/>
                <a:gd name="connsiteX9" fmla="*/ 1338549 w 1342221"/>
                <a:gd name="connsiteY9" fmla="*/ 178107 h 27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221" h="275423">
                  <a:moveTo>
                    <a:pt x="1338549" y="178107"/>
                  </a:moveTo>
                  <a:cubicBezTo>
                    <a:pt x="1334877" y="146893"/>
                    <a:pt x="1199002" y="47740"/>
                    <a:pt x="1085161" y="23870"/>
                  </a:cubicBezTo>
                  <a:cubicBezTo>
                    <a:pt x="971320" y="0"/>
                    <a:pt x="774853" y="33051"/>
                    <a:pt x="655504" y="34887"/>
                  </a:cubicBezTo>
                  <a:cubicBezTo>
                    <a:pt x="536155" y="36723"/>
                    <a:pt x="473725" y="11017"/>
                    <a:pt x="369065" y="34887"/>
                  </a:cubicBezTo>
                  <a:cubicBezTo>
                    <a:pt x="264405" y="58757"/>
                    <a:pt x="55084" y="139548"/>
                    <a:pt x="27542" y="178107"/>
                  </a:cubicBezTo>
                  <a:cubicBezTo>
                    <a:pt x="0" y="216666"/>
                    <a:pt x="121186" y="257061"/>
                    <a:pt x="203812" y="266242"/>
                  </a:cubicBezTo>
                  <a:cubicBezTo>
                    <a:pt x="286438" y="275423"/>
                    <a:pt x="413132" y="249716"/>
                    <a:pt x="523301" y="233191"/>
                  </a:cubicBezTo>
                  <a:cubicBezTo>
                    <a:pt x="633470" y="216666"/>
                    <a:pt x="767509" y="170762"/>
                    <a:pt x="864824" y="167090"/>
                  </a:cubicBezTo>
                  <a:cubicBezTo>
                    <a:pt x="962139" y="163418"/>
                    <a:pt x="1020896" y="205649"/>
                    <a:pt x="1107195" y="211157"/>
                  </a:cubicBezTo>
                  <a:cubicBezTo>
                    <a:pt x="1193494" y="216665"/>
                    <a:pt x="1342221" y="209321"/>
                    <a:pt x="1338549" y="178107"/>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505200" y="2738735"/>
              <a:ext cx="989373" cy="461665"/>
            </a:xfrm>
            <a:prstGeom prst="rect">
              <a:avLst/>
            </a:prstGeom>
            <a:noFill/>
          </p:spPr>
          <p:txBody>
            <a:bodyPr wrap="none" rtlCol="0">
              <a:spAutoFit/>
            </a:bodyPr>
            <a:lstStyle/>
            <a:p>
              <a:r>
                <a:rPr lang="en-US" sz="2400" b="1" dirty="0" smtClean="0">
                  <a:solidFill>
                    <a:schemeClr val="bg1"/>
                  </a:solidFill>
                </a:rPr>
                <a:t>500 M</a:t>
              </a:r>
              <a:endParaRPr lang="en-US" sz="2400" b="1" dirty="0">
                <a:solidFill>
                  <a:schemeClr val="bg1"/>
                </a:solidFill>
              </a:endParaRPr>
            </a:p>
          </p:txBody>
        </p:sp>
      </p:grpSp>
      <p:grpSp>
        <p:nvGrpSpPr>
          <p:cNvPr id="21" name="Group 20"/>
          <p:cNvGrpSpPr/>
          <p:nvPr/>
        </p:nvGrpSpPr>
        <p:grpSpPr>
          <a:xfrm>
            <a:off x="963976" y="3106757"/>
            <a:ext cx="4840077" cy="2710149"/>
            <a:chOff x="963976" y="3106757"/>
            <a:chExt cx="4840077" cy="2710149"/>
          </a:xfrm>
        </p:grpSpPr>
        <p:sp>
          <p:nvSpPr>
            <p:cNvPr id="9" name="Freeform 8"/>
            <p:cNvSpPr/>
            <p:nvPr/>
          </p:nvSpPr>
          <p:spPr>
            <a:xfrm>
              <a:off x="5069595" y="4896998"/>
              <a:ext cx="734458" cy="919908"/>
            </a:xfrm>
            <a:custGeom>
              <a:avLst/>
              <a:gdLst>
                <a:gd name="connsiteX0" fmla="*/ 659176 w 734458"/>
                <a:gd name="connsiteY0" fmla="*/ 5508 h 919908"/>
                <a:gd name="connsiteX1" fmla="*/ 560024 w 734458"/>
                <a:gd name="connsiteY1" fmla="*/ 82626 h 919908"/>
                <a:gd name="connsiteX2" fmla="*/ 460872 w 734458"/>
                <a:gd name="connsiteY2" fmla="*/ 159744 h 919908"/>
                <a:gd name="connsiteX3" fmla="*/ 262569 w 734458"/>
                <a:gd name="connsiteY3" fmla="*/ 380082 h 919908"/>
                <a:gd name="connsiteX4" fmla="*/ 86299 w 734458"/>
                <a:gd name="connsiteY4" fmla="*/ 677537 h 919908"/>
                <a:gd name="connsiteX5" fmla="*/ 20198 w 734458"/>
                <a:gd name="connsiteY5" fmla="*/ 721604 h 919908"/>
                <a:gd name="connsiteX6" fmla="*/ 207485 w 734458"/>
                <a:gd name="connsiteY6" fmla="*/ 798722 h 919908"/>
                <a:gd name="connsiteX7" fmla="*/ 328670 w 734458"/>
                <a:gd name="connsiteY7" fmla="*/ 908891 h 919908"/>
                <a:gd name="connsiteX8" fmla="*/ 350704 w 734458"/>
                <a:gd name="connsiteY8" fmla="*/ 864824 h 919908"/>
                <a:gd name="connsiteX9" fmla="*/ 560024 w 734458"/>
                <a:gd name="connsiteY9" fmla="*/ 754655 h 919908"/>
                <a:gd name="connsiteX10" fmla="*/ 604092 w 734458"/>
                <a:gd name="connsiteY10" fmla="*/ 666520 h 919908"/>
                <a:gd name="connsiteX11" fmla="*/ 681210 w 734458"/>
                <a:gd name="connsiteY11" fmla="*/ 567368 h 919908"/>
                <a:gd name="connsiteX12" fmla="*/ 681210 w 734458"/>
                <a:gd name="connsiteY12" fmla="*/ 457200 h 919908"/>
                <a:gd name="connsiteX13" fmla="*/ 725277 w 734458"/>
                <a:gd name="connsiteY13" fmla="*/ 291947 h 919908"/>
                <a:gd name="connsiteX14" fmla="*/ 725277 w 734458"/>
                <a:gd name="connsiteY14" fmla="*/ 115677 h 919908"/>
                <a:gd name="connsiteX15" fmla="*/ 659176 w 734458"/>
                <a:gd name="connsiteY15" fmla="*/ 5508 h 91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458" h="919908">
                  <a:moveTo>
                    <a:pt x="659176" y="5508"/>
                  </a:moveTo>
                  <a:cubicBezTo>
                    <a:pt x="631634" y="0"/>
                    <a:pt x="560024" y="82626"/>
                    <a:pt x="560024" y="82626"/>
                  </a:cubicBezTo>
                  <a:cubicBezTo>
                    <a:pt x="526973" y="108332"/>
                    <a:pt x="510448" y="110168"/>
                    <a:pt x="460872" y="159744"/>
                  </a:cubicBezTo>
                  <a:cubicBezTo>
                    <a:pt x="411296" y="209320"/>
                    <a:pt x="324998" y="293783"/>
                    <a:pt x="262569" y="380082"/>
                  </a:cubicBezTo>
                  <a:cubicBezTo>
                    <a:pt x="200140" y="466381"/>
                    <a:pt x="126694" y="620617"/>
                    <a:pt x="86299" y="677537"/>
                  </a:cubicBezTo>
                  <a:cubicBezTo>
                    <a:pt x="45904" y="734457"/>
                    <a:pt x="0" y="701407"/>
                    <a:pt x="20198" y="721604"/>
                  </a:cubicBezTo>
                  <a:cubicBezTo>
                    <a:pt x="40396" y="741801"/>
                    <a:pt x="156073" y="767508"/>
                    <a:pt x="207485" y="798722"/>
                  </a:cubicBezTo>
                  <a:cubicBezTo>
                    <a:pt x="258897" y="829936"/>
                    <a:pt x="304800" y="897874"/>
                    <a:pt x="328670" y="908891"/>
                  </a:cubicBezTo>
                  <a:cubicBezTo>
                    <a:pt x="352540" y="919908"/>
                    <a:pt x="312145" y="890530"/>
                    <a:pt x="350704" y="864824"/>
                  </a:cubicBezTo>
                  <a:cubicBezTo>
                    <a:pt x="389263" y="839118"/>
                    <a:pt x="517793" y="787706"/>
                    <a:pt x="560024" y="754655"/>
                  </a:cubicBezTo>
                  <a:cubicBezTo>
                    <a:pt x="602255" y="721604"/>
                    <a:pt x="583894" y="697734"/>
                    <a:pt x="604092" y="666520"/>
                  </a:cubicBezTo>
                  <a:cubicBezTo>
                    <a:pt x="624290" y="635306"/>
                    <a:pt x="668357" y="602255"/>
                    <a:pt x="681210" y="567368"/>
                  </a:cubicBezTo>
                  <a:cubicBezTo>
                    <a:pt x="694063" y="532481"/>
                    <a:pt x="673865" y="503104"/>
                    <a:pt x="681210" y="457200"/>
                  </a:cubicBezTo>
                  <a:cubicBezTo>
                    <a:pt x="688555" y="411296"/>
                    <a:pt x="717933" y="348867"/>
                    <a:pt x="725277" y="291947"/>
                  </a:cubicBezTo>
                  <a:cubicBezTo>
                    <a:pt x="732621" y="235027"/>
                    <a:pt x="734458" y="163417"/>
                    <a:pt x="725277" y="115677"/>
                  </a:cubicBezTo>
                  <a:cubicBezTo>
                    <a:pt x="716096" y="67937"/>
                    <a:pt x="686718" y="11016"/>
                    <a:pt x="659176" y="5508"/>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63976" y="3106757"/>
              <a:ext cx="3749407" cy="692226"/>
            </a:xfrm>
            <a:custGeom>
              <a:avLst/>
              <a:gdLst>
                <a:gd name="connsiteX0" fmla="*/ 49576 w 3749407"/>
                <a:gd name="connsiteY0" fmla="*/ 198303 h 692226"/>
                <a:gd name="connsiteX1" fmla="*/ 5508 w 3749407"/>
                <a:gd name="connsiteY1" fmla="*/ 297455 h 692226"/>
                <a:gd name="connsiteX2" fmla="*/ 16525 w 3749407"/>
                <a:gd name="connsiteY2" fmla="*/ 396607 h 692226"/>
                <a:gd name="connsiteX3" fmla="*/ 49576 w 3749407"/>
                <a:gd name="connsiteY3" fmla="*/ 451691 h 692226"/>
                <a:gd name="connsiteX4" fmla="*/ 115677 w 3749407"/>
                <a:gd name="connsiteY4" fmla="*/ 550843 h 692226"/>
                <a:gd name="connsiteX5" fmla="*/ 159744 w 3749407"/>
                <a:gd name="connsiteY5" fmla="*/ 605927 h 692226"/>
                <a:gd name="connsiteX6" fmla="*/ 313981 w 3749407"/>
                <a:gd name="connsiteY6" fmla="*/ 561860 h 692226"/>
                <a:gd name="connsiteX7" fmla="*/ 622453 w 3749407"/>
                <a:gd name="connsiteY7" fmla="*/ 473725 h 692226"/>
                <a:gd name="connsiteX8" fmla="*/ 842790 w 3749407"/>
                <a:gd name="connsiteY8" fmla="*/ 462708 h 692226"/>
                <a:gd name="connsiteX9" fmla="*/ 997026 w 3749407"/>
                <a:gd name="connsiteY9" fmla="*/ 495759 h 692226"/>
                <a:gd name="connsiteX10" fmla="*/ 1162279 w 3749407"/>
                <a:gd name="connsiteY10" fmla="*/ 561860 h 692226"/>
                <a:gd name="connsiteX11" fmla="*/ 1327532 w 3749407"/>
                <a:gd name="connsiteY11" fmla="*/ 594910 h 692226"/>
                <a:gd name="connsiteX12" fmla="*/ 1624988 w 3749407"/>
                <a:gd name="connsiteY12" fmla="*/ 539826 h 692226"/>
                <a:gd name="connsiteX13" fmla="*/ 1878376 w 3749407"/>
                <a:gd name="connsiteY13" fmla="*/ 572877 h 692226"/>
                <a:gd name="connsiteX14" fmla="*/ 2076679 w 3749407"/>
                <a:gd name="connsiteY14" fmla="*/ 627961 h 692226"/>
                <a:gd name="connsiteX15" fmla="*/ 2197865 w 3749407"/>
                <a:gd name="connsiteY15" fmla="*/ 672029 h 692226"/>
                <a:gd name="connsiteX16" fmla="*/ 2462270 w 3749407"/>
                <a:gd name="connsiteY16" fmla="*/ 506776 h 692226"/>
                <a:gd name="connsiteX17" fmla="*/ 2561422 w 3749407"/>
                <a:gd name="connsiteY17" fmla="*/ 484742 h 692226"/>
                <a:gd name="connsiteX18" fmla="*/ 2759725 w 3749407"/>
                <a:gd name="connsiteY18" fmla="*/ 539826 h 692226"/>
                <a:gd name="connsiteX19" fmla="*/ 2913961 w 3749407"/>
                <a:gd name="connsiteY19" fmla="*/ 451691 h 692226"/>
                <a:gd name="connsiteX20" fmla="*/ 3057181 w 3749407"/>
                <a:gd name="connsiteY20" fmla="*/ 495759 h 692226"/>
                <a:gd name="connsiteX21" fmla="*/ 3178366 w 3749407"/>
                <a:gd name="connsiteY21" fmla="*/ 506776 h 692226"/>
                <a:gd name="connsiteX22" fmla="*/ 3299552 w 3749407"/>
                <a:gd name="connsiteY22" fmla="*/ 473725 h 692226"/>
                <a:gd name="connsiteX23" fmla="*/ 3442771 w 3749407"/>
                <a:gd name="connsiteY23" fmla="*/ 495759 h 692226"/>
                <a:gd name="connsiteX24" fmla="*/ 3597007 w 3749407"/>
                <a:gd name="connsiteY24" fmla="*/ 506776 h 692226"/>
                <a:gd name="connsiteX25" fmla="*/ 3740226 w 3749407"/>
                <a:gd name="connsiteY25" fmla="*/ 517792 h 692226"/>
                <a:gd name="connsiteX26" fmla="*/ 3652091 w 3749407"/>
                <a:gd name="connsiteY26" fmla="*/ 407624 h 692226"/>
                <a:gd name="connsiteX27" fmla="*/ 3453788 w 3749407"/>
                <a:gd name="connsiteY27" fmla="*/ 407624 h 692226"/>
                <a:gd name="connsiteX28" fmla="*/ 3420737 w 3749407"/>
                <a:gd name="connsiteY28" fmla="*/ 275421 h 692226"/>
                <a:gd name="connsiteX29" fmla="*/ 3035147 w 3749407"/>
                <a:gd name="connsiteY29" fmla="*/ 209320 h 692226"/>
                <a:gd name="connsiteX30" fmla="*/ 2770742 w 3749407"/>
                <a:gd name="connsiteY30" fmla="*/ 110168 h 692226"/>
                <a:gd name="connsiteX31" fmla="*/ 2506337 w 3749407"/>
                <a:gd name="connsiteY31" fmla="*/ 0 h 692226"/>
                <a:gd name="connsiteX32" fmla="*/ 2197865 w 3749407"/>
                <a:gd name="connsiteY32" fmla="*/ 110168 h 692226"/>
                <a:gd name="connsiteX33" fmla="*/ 2087696 w 3749407"/>
                <a:gd name="connsiteY33" fmla="*/ 88135 h 692226"/>
                <a:gd name="connsiteX34" fmla="*/ 1999561 w 3749407"/>
                <a:gd name="connsiteY34" fmla="*/ 198303 h 692226"/>
                <a:gd name="connsiteX35" fmla="*/ 1911426 w 3749407"/>
                <a:gd name="connsiteY35" fmla="*/ 165253 h 692226"/>
                <a:gd name="connsiteX36" fmla="*/ 1691089 w 3749407"/>
                <a:gd name="connsiteY36" fmla="*/ 154236 h 692226"/>
                <a:gd name="connsiteX37" fmla="*/ 1448718 w 3749407"/>
                <a:gd name="connsiteY37" fmla="*/ 176270 h 692226"/>
                <a:gd name="connsiteX38" fmla="*/ 1283465 w 3749407"/>
                <a:gd name="connsiteY38" fmla="*/ 187286 h 692226"/>
                <a:gd name="connsiteX39" fmla="*/ 1008043 w 3749407"/>
                <a:gd name="connsiteY39" fmla="*/ 187286 h 692226"/>
                <a:gd name="connsiteX40" fmla="*/ 897875 w 3749407"/>
                <a:gd name="connsiteY40" fmla="*/ 165253 h 692226"/>
                <a:gd name="connsiteX41" fmla="*/ 655504 w 3749407"/>
                <a:gd name="connsiteY41" fmla="*/ 198303 h 692226"/>
                <a:gd name="connsiteX42" fmla="*/ 402116 w 3749407"/>
                <a:gd name="connsiteY42" fmla="*/ 231354 h 692226"/>
                <a:gd name="connsiteX43" fmla="*/ 181778 w 3749407"/>
                <a:gd name="connsiteY43" fmla="*/ 264404 h 692226"/>
                <a:gd name="connsiteX44" fmla="*/ 49576 w 3749407"/>
                <a:gd name="connsiteY44" fmla="*/ 198303 h 69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49407" h="692226">
                  <a:moveTo>
                    <a:pt x="49576" y="198303"/>
                  </a:moveTo>
                  <a:cubicBezTo>
                    <a:pt x="20198" y="203812"/>
                    <a:pt x="11017" y="264404"/>
                    <a:pt x="5508" y="297455"/>
                  </a:cubicBezTo>
                  <a:cubicBezTo>
                    <a:pt x="0" y="330506"/>
                    <a:pt x="9180" y="370901"/>
                    <a:pt x="16525" y="396607"/>
                  </a:cubicBezTo>
                  <a:cubicBezTo>
                    <a:pt x="23870" y="422313"/>
                    <a:pt x="33051" y="425985"/>
                    <a:pt x="49576" y="451691"/>
                  </a:cubicBezTo>
                  <a:cubicBezTo>
                    <a:pt x="66101" y="477397"/>
                    <a:pt x="97316" y="525137"/>
                    <a:pt x="115677" y="550843"/>
                  </a:cubicBezTo>
                  <a:cubicBezTo>
                    <a:pt x="134038" y="576549"/>
                    <a:pt x="126693" y="604091"/>
                    <a:pt x="159744" y="605927"/>
                  </a:cubicBezTo>
                  <a:cubicBezTo>
                    <a:pt x="192795" y="607763"/>
                    <a:pt x="313981" y="561860"/>
                    <a:pt x="313981" y="561860"/>
                  </a:cubicBezTo>
                  <a:cubicBezTo>
                    <a:pt x="391099" y="539826"/>
                    <a:pt x="534318" y="490250"/>
                    <a:pt x="622453" y="473725"/>
                  </a:cubicBezTo>
                  <a:cubicBezTo>
                    <a:pt x="710588" y="457200"/>
                    <a:pt x="780361" y="459036"/>
                    <a:pt x="842790" y="462708"/>
                  </a:cubicBezTo>
                  <a:cubicBezTo>
                    <a:pt x="905219" y="466380"/>
                    <a:pt x="943778" y="479234"/>
                    <a:pt x="997026" y="495759"/>
                  </a:cubicBezTo>
                  <a:cubicBezTo>
                    <a:pt x="1050274" y="512284"/>
                    <a:pt x="1107195" y="545335"/>
                    <a:pt x="1162279" y="561860"/>
                  </a:cubicBezTo>
                  <a:cubicBezTo>
                    <a:pt x="1217363" y="578385"/>
                    <a:pt x="1250414" y="598582"/>
                    <a:pt x="1327532" y="594910"/>
                  </a:cubicBezTo>
                  <a:cubicBezTo>
                    <a:pt x="1404650" y="591238"/>
                    <a:pt x="1533181" y="543498"/>
                    <a:pt x="1624988" y="539826"/>
                  </a:cubicBezTo>
                  <a:cubicBezTo>
                    <a:pt x="1716795" y="536154"/>
                    <a:pt x="1803094" y="558188"/>
                    <a:pt x="1878376" y="572877"/>
                  </a:cubicBezTo>
                  <a:cubicBezTo>
                    <a:pt x="1953658" y="587566"/>
                    <a:pt x="2023431" y="611436"/>
                    <a:pt x="2076679" y="627961"/>
                  </a:cubicBezTo>
                  <a:cubicBezTo>
                    <a:pt x="2129927" y="644486"/>
                    <a:pt x="2133600" y="692226"/>
                    <a:pt x="2197865" y="672029"/>
                  </a:cubicBezTo>
                  <a:cubicBezTo>
                    <a:pt x="2262130" y="651832"/>
                    <a:pt x="2401677" y="537990"/>
                    <a:pt x="2462270" y="506776"/>
                  </a:cubicBezTo>
                  <a:cubicBezTo>
                    <a:pt x="2522863" y="475562"/>
                    <a:pt x="2511846" y="479234"/>
                    <a:pt x="2561422" y="484742"/>
                  </a:cubicBezTo>
                  <a:cubicBezTo>
                    <a:pt x="2610998" y="490250"/>
                    <a:pt x="2700969" y="545334"/>
                    <a:pt x="2759725" y="539826"/>
                  </a:cubicBezTo>
                  <a:cubicBezTo>
                    <a:pt x="2818481" y="534318"/>
                    <a:pt x="2864385" y="459036"/>
                    <a:pt x="2913961" y="451691"/>
                  </a:cubicBezTo>
                  <a:cubicBezTo>
                    <a:pt x="2963537" y="444347"/>
                    <a:pt x="3013114" y="486578"/>
                    <a:pt x="3057181" y="495759"/>
                  </a:cubicBezTo>
                  <a:cubicBezTo>
                    <a:pt x="3101249" y="504940"/>
                    <a:pt x="3137971" y="510448"/>
                    <a:pt x="3178366" y="506776"/>
                  </a:cubicBezTo>
                  <a:cubicBezTo>
                    <a:pt x="3218761" y="503104"/>
                    <a:pt x="3255485" y="475561"/>
                    <a:pt x="3299552" y="473725"/>
                  </a:cubicBezTo>
                  <a:cubicBezTo>
                    <a:pt x="3343619" y="471889"/>
                    <a:pt x="3393195" y="490251"/>
                    <a:pt x="3442771" y="495759"/>
                  </a:cubicBezTo>
                  <a:cubicBezTo>
                    <a:pt x="3492347" y="501267"/>
                    <a:pt x="3597007" y="506776"/>
                    <a:pt x="3597007" y="506776"/>
                  </a:cubicBezTo>
                  <a:cubicBezTo>
                    <a:pt x="3646583" y="510448"/>
                    <a:pt x="3731045" y="534317"/>
                    <a:pt x="3740226" y="517792"/>
                  </a:cubicBezTo>
                  <a:cubicBezTo>
                    <a:pt x="3749407" y="501267"/>
                    <a:pt x="3699831" y="425985"/>
                    <a:pt x="3652091" y="407624"/>
                  </a:cubicBezTo>
                  <a:cubicBezTo>
                    <a:pt x="3604351" y="389263"/>
                    <a:pt x="3492347" y="429658"/>
                    <a:pt x="3453788" y="407624"/>
                  </a:cubicBezTo>
                  <a:cubicBezTo>
                    <a:pt x="3415229" y="385590"/>
                    <a:pt x="3490510" y="308472"/>
                    <a:pt x="3420737" y="275421"/>
                  </a:cubicBezTo>
                  <a:cubicBezTo>
                    <a:pt x="3350964" y="242370"/>
                    <a:pt x="3143480" y="236862"/>
                    <a:pt x="3035147" y="209320"/>
                  </a:cubicBezTo>
                  <a:cubicBezTo>
                    <a:pt x="2926814" y="181778"/>
                    <a:pt x="2858877" y="145055"/>
                    <a:pt x="2770742" y="110168"/>
                  </a:cubicBezTo>
                  <a:cubicBezTo>
                    <a:pt x="2682607" y="75281"/>
                    <a:pt x="2601816" y="0"/>
                    <a:pt x="2506337" y="0"/>
                  </a:cubicBezTo>
                  <a:cubicBezTo>
                    <a:pt x="2410858" y="0"/>
                    <a:pt x="2267638" y="95479"/>
                    <a:pt x="2197865" y="110168"/>
                  </a:cubicBezTo>
                  <a:cubicBezTo>
                    <a:pt x="2128092" y="124857"/>
                    <a:pt x="2120747" y="73446"/>
                    <a:pt x="2087696" y="88135"/>
                  </a:cubicBezTo>
                  <a:cubicBezTo>
                    <a:pt x="2054645" y="102824"/>
                    <a:pt x="2028939" y="185450"/>
                    <a:pt x="1999561" y="198303"/>
                  </a:cubicBezTo>
                  <a:cubicBezTo>
                    <a:pt x="1970183" y="211156"/>
                    <a:pt x="1962838" y="172598"/>
                    <a:pt x="1911426" y="165253"/>
                  </a:cubicBezTo>
                  <a:cubicBezTo>
                    <a:pt x="1860014" y="157909"/>
                    <a:pt x="1768207" y="152400"/>
                    <a:pt x="1691089" y="154236"/>
                  </a:cubicBezTo>
                  <a:cubicBezTo>
                    <a:pt x="1613971" y="156072"/>
                    <a:pt x="1516655" y="170762"/>
                    <a:pt x="1448718" y="176270"/>
                  </a:cubicBezTo>
                  <a:cubicBezTo>
                    <a:pt x="1380781" y="181778"/>
                    <a:pt x="1356911" y="185450"/>
                    <a:pt x="1283465" y="187286"/>
                  </a:cubicBezTo>
                  <a:cubicBezTo>
                    <a:pt x="1210019" y="189122"/>
                    <a:pt x="1072308" y="190958"/>
                    <a:pt x="1008043" y="187286"/>
                  </a:cubicBezTo>
                  <a:cubicBezTo>
                    <a:pt x="943778" y="183614"/>
                    <a:pt x="956631" y="163417"/>
                    <a:pt x="897875" y="165253"/>
                  </a:cubicBezTo>
                  <a:cubicBezTo>
                    <a:pt x="839119" y="167089"/>
                    <a:pt x="655504" y="198303"/>
                    <a:pt x="655504" y="198303"/>
                  </a:cubicBezTo>
                  <a:lnTo>
                    <a:pt x="402116" y="231354"/>
                  </a:lnTo>
                  <a:cubicBezTo>
                    <a:pt x="323162" y="242371"/>
                    <a:pt x="238698" y="266240"/>
                    <a:pt x="181778" y="264404"/>
                  </a:cubicBezTo>
                  <a:cubicBezTo>
                    <a:pt x="124858" y="262568"/>
                    <a:pt x="78954" y="192794"/>
                    <a:pt x="49576" y="198303"/>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19400" y="3200400"/>
              <a:ext cx="989373" cy="461665"/>
            </a:xfrm>
            <a:prstGeom prst="rect">
              <a:avLst/>
            </a:prstGeom>
            <a:noFill/>
          </p:spPr>
          <p:txBody>
            <a:bodyPr wrap="none" rtlCol="0">
              <a:spAutoFit/>
            </a:bodyPr>
            <a:lstStyle/>
            <a:p>
              <a:r>
                <a:rPr lang="en-US" sz="2400" b="1" dirty="0" smtClean="0"/>
                <a:t>430 M</a:t>
              </a:r>
              <a:endParaRPr lang="en-US" sz="2400" b="1" dirty="0"/>
            </a:p>
          </p:txBody>
        </p:sp>
      </p:grpSp>
      <p:grpSp>
        <p:nvGrpSpPr>
          <p:cNvPr id="24" name="Group 23"/>
          <p:cNvGrpSpPr/>
          <p:nvPr/>
        </p:nvGrpSpPr>
        <p:grpSpPr>
          <a:xfrm>
            <a:off x="304800" y="3556612"/>
            <a:ext cx="5519450" cy="2061991"/>
            <a:chOff x="304800" y="3556612"/>
            <a:chExt cx="5519450" cy="2061991"/>
          </a:xfrm>
        </p:grpSpPr>
        <p:sp>
          <p:nvSpPr>
            <p:cNvPr id="14" name="Freeform 13"/>
            <p:cNvSpPr/>
            <p:nvPr/>
          </p:nvSpPr>
          <p:spPr>
            <a:xfrm>
              <a:off x="304800" y="3556612"/>
              <a:ext cx="5519450" cy="2061991"/>
            </a:xfrm>
            <a:custGeom>
              <a:avLst/>
              <a:gdLst>
                <a:gd name="connsiteX0" fmla="*/ 89971 w 5451514"/>
                <a:gd name="connsiteY0" fmla="*/ 839118 h 2061991"/>
                <a:gd name="connsiteX1" fmla="*/ 266241 w 5451514"/>
                <a:gd name="connsiteY1" fmla="*/ 728949 h 2061991"/>
                <a:gd name="connsiteX2" fmla="*/ 431494 w 5451514"/>
                <a:gd name="connsiteY2" fmla="*/ 596747 h 2061991"/>
                <a:gd name="connsiteX3" fmla="*/ 618781 w 5451514"/>
                <a:gd name="connsiteY3" fmla="*/ 486578 h 2061991"/>
                <a:gd name="connsiteX4" fmla="*/ 739967 w 5451514"/>
                <a:gd name="connsiteY4" fmla="*/ 365393 h 2061991"/>
                <a:gd name="connsiteX5" fmla="*/ 817085 w 5451514"/>
                <a:gd name="connsiteY5" fmla="*/ 266241 h 2061991"/>
                <a:gd name="connsiteX6" fmla="*/ 817085 w 5451514"/>
                <a:gd name="connsiteY6" fmla="*/ 211157 h 2061991"/>
                <a:gd name="connsiteX7" fmla="*/ 806068 w 5451514"/>
                <a:gd name="connsiteY7" fmla="*/ 167089 h 2061991"/>
                <a:gd name="connsiteX8" fmla="*/ 971321 w 5451514"/>
                <a:gd name="connsiteY8" fmla="*/ 112005 h 2061991"/>
                <a:gd name="connsiteX9" fmla="*/ 1290810 w 5451514"/>
                <a:gd name="connsiteY9" fmla="*/ 12853 h 2061991"/>
                <a:gd name="connsiteX10" fmla="*/ 1599282 w 5451514"/>
                <a:gd name="connsiteY10" fmla="*/ 34887 h 2061991"/>
                <a:gd name="connsiteX11" fmla="*/ 1852670 w 5451514"/>
                <a:gd name="connsiteY11" fmla="*/ 134039 h 2061991"/>
                <a:gd name="connsiteX12" fmla="*/ 2139109 w 5451514"/>
                <a:gd name="connsiteY12" fmla="*/ 134039 h 2061991"/>
                <a:gd name="connsiteX13" fmla="*/ 2590800 w 5451514"/>
                <a:gd name="connsiteY13" fmla="*/ 156072 h 2061991"/>
                <a:gd name="connsiteX14" fmla="*/ 2745036 w 5451514"/>
                <a:gd name="connsiteY14" fmla="*/ 255224 h 2061991"/>
                <a:gd name="connsiteX15" fmla="*/ 2899273 w 5451514"/>
                <a:gd name="connsiteY15" fmla="*/ 189123 h 2061991"/>
                <a:gd name="connsiteX16" fmla="*/ 3064526 w 5451514"/>
                <a:gd name="connsiteY16" fmla="*/ 78954 h 2061991"/>
                <a:gd name="connsiteX17" fmla="*/ 3262829 w 5451514"/>
                <a:gd name="connsiteY17" fmla="*/ 78954 h 2061991"/>
                <a:gd name="connsiteX18" fmla="*/ 3483167 w 5451514"/>
                <a:gd name="connsiteY18" fmla="*/ 78954 h 2061991"/>
                <a:gd name="connsiteX19" fmla="*/ 3483167 w 5451514"/>
                <a:gd name="connsiteY19" fmla="*/ 34887 h 2061991"/>
                <a:gd name="connsiteX20" fmla="*/ 3648420 w 5451514"/>
                <a:gd name="connsiteY20" fmla="*/ 67937 h 2061991"/>
                <a:gd name="connsiteX21" fmla="*/ 3857740 w 5451514"/>
                <a:gd name="connsiteY21" fmla="*/ 56921 h 2061991"/>
                <a:gd name="connsiteX22" fmla="*/ 4111128 w 5451514"/>
                <a:gd name="connsiteY22" fmla="*/ 56921 h 2061991"/>
                <a:gd name="connsiteX23" fmla="*/ 4309432 w 5451514"/>
                <a:gd name="connsiteY23" fmla="*/ 56921 h 2061991"/>
                <a:gd name="connsiteX24" fmla="*/ 4452651 w 5451514"/>
                <a:gd name="connsiteY24" fmla="*/ 134039 h 2061991"/>
                <a:gd name="connsiteX25" fmla="*/ 4838241 w 5451514"/>
                <a:gd name="connsiteY25" fmla="*/ 310308 h 2061991"/>
                <a:gd name="connsiteX26" fmla="*/ 5069596 w 5451514"/>
                <a:gd name="connsiteY26" fmla="*/ 376410 h 2061991"/>
                <a:gd name="connsiteX27" fmla="*/ 5289933 w 5451514"/>
                <a:gd name="connsiteY27" fmla="*/ 376410 h 2061991"/>
                <a:gd name="connsiteX28" fmla="*/ 5389085 w 5451514"/>
                <a:gd name="connsiteY28" fmla="*/ 519629 h 2061991"/>
                <a:gd name="connsiteX29" fmla="*/ 5444169 w 5451514"/>
                <a:gd name="connsiteY29" fmla="*/ 596747 h 2061991"/>
                <a:gd name="connsiteX30" fmla="*/ 5433152 w 5451514"/>
                <a:gd name="connsiteY30" fmla="*/ 739966 h 2061991"/>
                <a:gd name="connsiteX31" fmla="*/ 5433152 w 5451514"/>
                <a:gd name="connsiteY31" fmla="*/ 883186 h 2061991"/>
                <a:gd name="connsiteX32" fmla="*/ 5411118 w 5451514"/>
                <a:gd name="connsiteY32" fmla="*/ 1026405 h 2061991"/>
                <a:gd name="connsiteX33" fmla="*/ 5400102 w 5451514"/>
                <a:gd name="connsiteY33" fmla="*/ 1213692 h 2061991"/>
                <a:gd name="connsiteX34" fmla="*/ 5400102 w 5451514"/>
                <a:gd name="connsiteY34" fmla="*/ 1356911 h 2061991"/>
                <a:gd name="connsiteX35" fmla="*/ 5278916 w 5451514"/>
                <a:gd name="connsiteY35" fmla="*/ 1345894 h 2061991"/>
                <a:gd name="connsiteX36" fmla="*/ 5278916 w 5451514"/>
                <a:gd name="connsiteY36" fmla="*/ 1411995 h 2061991"/>
                <a:gd name="connsiteX37" fmla="*/ 5113663 w 5451514"/>
                <a:gd name="connsiteY37" fmla="*/ 1511147 h 2061991"/>
                <a:gd name="connsiteX38" fmla="*/ 5025528 w 5451514"/>
                <a:gd name="connsiteY38" fmla="*/ 1599282 h 2061991"/>
                <a:gd name="connsiteX39" fmla="*/ 4838241 w 5451514"/>
                <a:gd name="connsiteY39" fmla="*/ 1918771 h 2061991"/>
                <a:gd name="connsiteX40" fmla="*/ 4717056 w 5451514"/>
                <a:gd name="connsiteY40" fmla="*/ 2050974 h 2061991"/>
                <a:gd name="connsiteX41" fmla="*/ 4595870 w 5451514"/>
                <a:gd name="connsiteY41" fmla="*/ 1984872 h 2061991"/>
                <a:gd name="connsiteX42" fmla="*/ 4419600 w 5451514"/>
                <a:gd name="connsiteY42" fmla="*/ 1852670 h 2061991"/>
                <a:gd name="connsiteX43" fmla="*/ 4342482 w 5451514"/>
                <a:gd name="connsiteY43" fmla="*/ 1566231 h 2061991"/>
                <a:gd name="connsiteX44" fmla="*/ 4265364 w 5451514"/>
                <a:gd name="connsiteY44" fmla="*/ 1456063 h 2061991"/>
                <a:gd name="connsiteX45" fmla="*/ 4155196 w 5451514"/>
                <a:gd name="connsiteY45" fmla="*/ 1367928 h 2061991"/>
                <a:gd name="connsiteX46" fmla="*/ 4100111 w 5451514"/>
                <a:gd name="connsiteY46" fmla="*/ 1268776 h 2061991"/>
                <a:gd name="connsiteX47" fmla="*/ 3417065 w 5451514"/>
                <a:gd name="connsiteY47" fmla="*/ 1257759 h 2061991"/>
                <a:gd name="connsiteX48" fmla="*/ 2579783 w 5451514"/>
                <a:gd name="connsiteY48" fmla="*/ 1312843 h 2061991"/>
                <a:gd name="connsiteX49" fmla="*/ 1257759 w 5451514"/>
                <a:gd name="connsiteY49" fmla="*/ 1323860 h 2061991"/>
                <a:gd name="connsiteX50" fmla="*/ 200140 w 5451514"/>
                <a:gd name="connsiteY50" fmla="*/ 1279793 h 2061991"/>
                <a:gd name="connsiteX51" fmla="*/ 56921 w 5451514"/>
                <a:gd name="connsiteY51" fmla="*/ 1268776 h 2061991"/>
                <a:gd name="connsiteX0" fmla="*/ 89971 w 5451514"/>
                <a:gd name="connsiteY0" fmla="*/ 839118 h 2061991"/>
                <a:gd name="connsiteX1" fmla="*/ 266241 w 5451514"/>
                <a:gd name="connsiteY1" fmla="*/ 728949 h 2061991"/>
                <a:gd name="connsiteX2" fmla="*/ 431494 w 5451514"/>
                <a:gd name="connsiteY2" fmla="*/ 596747 h 2061991"/>
                <a:gd name="connsiteX3" fmla="*/ 618781 w 5451514"/>
                <a:gd name="connsiteY3" fmla="*/ 486578 h 2061991"/>
                <a:gd name="connsiteX4" fmla="*/ 739967 w 5451514"/>
                <a:gd name="connsiteY4" fmla="*/ 365393 h 2061991"/>
                <a:gd name="connsiteX5" fmla="*/ 817085 w 5451514"/>
                <a:gd name="connsiteY5" fmla="*/ 266241 h 2061991"/>
                <a:gd name="connsiteX6" fmla="*/ 817085 w 5451514"/>
                <a:gd name="connsiteY6" fmla="*/ 211157 h 2061991"/>
                <a:gd name="connsiteX7" fmla="*/ 806068 w 5451514"/>
                <a:gd name="connsiteY7" fmla="*/ 167089 h 2061991"/>
                <a:gd name="connsiteX8" fmla="*/ 971321 w 5451514"/>
                <a:gd name="connsiteY8" fmla="*/ 112005 h 2061991"/>
                <a:gd name="connsiteX9" fmla="*/ 1290810 w 5451514"/>
                <a:gd name="connsiteY9" fmla="*/ 12853 h 2061991"/>
                <a:gd name="connsiteX10" fmla="*/ 1599282 w 5451514"/>
                <a:gd name="connsiteY10" fmla="*/ 34887 h 2061991"/>
                <a:gd name="connsiteX11" fmla="*/ 1852670 w 5451514"/>
                <a:gd name="connsiteY11" fmla="*/ 134039 h 2061991"/>
                <a:gd name="connsiteX12" fmla="*/ 2139109 w 5451514"/>
                <a:gd name="connsiteY12" fmla="*/ 134039 h 2061991"/>
                <a:gd name="connsiteX13" fmla="*/ 2590800 w 5451514"/>
                <a:gd name="connsiteY13" fmla="*/ 156072 h 2061991"/>
                <a:gd name="connsiteX14" fmla="*/ 2745036 w 5451514"/>
                <a:gd name="connsiteY14" fmla="*/ 255224 h 2061991"/>
                <a:gd name="connsiteX15" fmla="*/ 2899273 w 5451514"/>
                <a:gd name="connsiteY15" fmla="*/ 189123 h 2061991"/>
                <a:gd name="connsiteX16" fmla="*/ 3064526 w 5451514"/>
                <a:gd name="connsiteY16" fmla="*/ 78954 h 2061991"/>
                <a:gd name="connsiteX17" fmla="*/ 3262829 w 5451514"/>
                <a:gd name="connsiteY17" fmla="*/ 78954 h 2061991"/>
                <a:gd name="connsiteX18" fmla="*/ 3483167 w 5451514"/>
                <a:gd name="connsiteY18" fmla="*/ 78954 h 2061991"/>
                <a:gd name="connsiteX19" fmla="*/ 3483167 w 5451514"/>
                <a:gd name="connsiteY19" fmla="*/ 34887 h 2061991"/>
                <a:gd name="connsiteX20" fmla="*/ 3648420 w 5451514"/>
                <a:gd name="connsiteY20" fmla="*/ 67937 h 2061991"/>
                <a:gd name="connsiteX21" fmla="*/ 3857740 w 5451514"/>
                <a:gd name="connsiteY21" fmla="*/ 56921 h 2061991"/>
                <a:gd name="connsiteX22" fmla="*/ 4111128 w 5451514"/>
                <a:gd name="connsiteY22" fmla="*/ 56921 h 2061991"/>
                <a:gd name="connsiteX23" fmla="*/ 4309432 w 5451514"/>
                <a:gd name="connsiteY23" fmla="*/ 56921 h 2061991"/>
                <a:gd name="connsiteX24" fmla="*/ 4452651 w 5451514"/>
                <a:gd name="connsiteY24" fmla="*/ 134039 h 2061991"/>
                <a:gd name="connsiteX25" fmla="*/ 4838241 w 5451514"/>
                <a:gd name="connsiteY25" fmla="*/ 310308 h 2061991"/>
                <a:gd name="connsiteX26" fmla="*/ 5069596 w 5451514"/>
                <a:gd name="connsiteY26" fmla="*/ 376410 h 2061991"/>
                <a:gd name="connsiteX27" fmla="*/ 5289933 w 5451514"/>
                <a:gd name="connsiteY27" fmla="*/ 376410 h 2061991"/>
                <a:gd name="connsiteX28" fmla="*/ 5389085 w 5451514"/>
                <a:gd name="connsiteY28" fmla="*/ 519629 h 2061991"/>
                <a:gd name="connsiteX29" fmla="*/ 5444169 w 5451514"/>
                <a:gd name="connsiteY29" fmla="*/ 596747 h 2061991"/>
                <a:gd name="connsiteX30" fmla="*/ 5433152 w 5451514"/>
                <a:gd name="connsiteY30" fmla="*/ 739966 h 2061991"/>
                <a:gd name="connsiteX31" fmla="*/ 5433152 w 5451514"/>
                <a:gd name="connsiteY31" fmla="*/ 883186 h 2061991"/>
                <a:gd name="connsiteX32" fmla="*/ 5411118 w 5451514"/>
                <a:gd name="connsiteY32" fmla="*/ 1026405 h 2061991"/>
                <a:gd name="connsiteX33" fmla="*/ 5400102 w 5451514"/>
                <a:gd name="connsiteY33" fmla="*/ 1213692 h 2061991"/>
                <a:gd name="connsiteX34" fmla="*/ 5400102 w 5451514"/>
                <a:gd name="connsiteY34" fmla="*/ 1356911 h 2061991"/>
                <a:gd name="connsiteX35" fmla="*/ 5278916 w 5451514"/>
                <a:gd name="connsiteY35" fmla="*/ 1345894 h 2061991"/>
                <a:gd name="connsiteX36" fmla="*/ 5278916 w 5451514"/>
                <a:gd name="connsiteY36" fmla="*/ 1411995 h 2061991"/>
                <a:gd name="connsiteX37" fmla="*/ 5113663 w 5451514"/>
                <a:gd name="connsiteY37" fmla="*/ 1511147 h 2061991"/>
                <a:gd name="connsiteX38" fmla="*/ 5025528 w 5451514"/>
                <a:gd name="connsiteY38" fmla="*/ 1599282 h 2061991"/>
                <a:gd name="connsiteX39" fmla="*/ 4838241 w 5451514"/>
                <a:gd name="connsiteY39" fmla="*/ 1918771 h 2061991"/>
                <a:gd name="connsiteX40" fmla="*/ 4717056 w 5451514"/>
                <a:gd name="connsiteY40" fmla="*/ 2050974 h 2061991"/>
                <a:gd name="connsiteX41" fmla="*/ 4595870 w 5451514"/>
                <a:gd name="connsiteY41" fmla="*/ 1984872 h 2061991"/>
                <a:gd name="connsiteX42" fmla="*/ 4419600 w 5451514"/>
                <a:gd name="connsiteY42" fmla="*/ 1852670 h 2061991"/>
                <a:gd name="connsiteX43" fmla="*/ 4342482 w 5451514"/>
                <a:gd name="connsiteY43" fmla="*/ 1566231 h 2061991"/>
                <a:gd name="connsiteX44" fmla="*/ 4265364 w 5451514"/>
                <a:gd name="connsiteY44" fmla="*/ 1456063 h 2061991"/>
                <a:gd name="connsiteX45" fmla="*/ 4155196 w 5451514"/>
                <a:gd name="connsiteY45" fmla="*/ 1367928 h 2061991"/>
                <a:gd name="connsiteX46" fmla="*/ 4100111 w 5451514"/>
                <a:gd name="connsiteY46" fmla="*/ 1268776 h 2061991"/>
                <a:gd name="connsiteX47" fmla="*/ 3417065 w 5451514"/>
                <a:gd name="connsiteY47" fmla="*/ 1257759 h 2061991"/>
                <a:gd name="connsiteX48" fmla="*/ 2579783 w 5451514"/>
                <a:gd name="connsiteY48" fmla="*/ 1312843 h 2061991"/>
                <a:gd name="connsiteX49" fmla="*/ 1257759 w 5451514"/>
                <a:gd name="connsiteY49" fmla="*/ 1323860 h 2061991"/>
                <a:gd name="connsiteX50" fmla="*/ 200140 w 5451514"/>
                <a:gd name="connsiteY50" fmla="*/ 1279793 h 2061991"/>
                <a:gd name="connsiteX51" fmla="*/ 56921 w 5451514"/>
                <a:gd name="connsiteY51" fmla="*/ 1268776 h 2061991"/>
                <a:gd name="connsiteX52" fmla="*/ 89971 w 5451514"/>
                <a:gd name="connsiteY52" fmla="*/ 839118 h 2061991"/>
                <a:gd name="connsiteX0" fmla="*/ 8263 w 5451514"/>
                <a:gd name="connsiteY0" fmla="*/ 939188 h 2061991"/>
                <a:gd name="connsiteX1" fmla="*/ 266241 w 5451514"/>
                <a:gd name="connsiteY1" fmla="*/ 728949 h 2061991"/>
                <a:gd name="connsiteX2" fmla="*/ 431494 w 5451514"/>
                <a:gd name="connsiteY2" fmla="*/ 596747 h 2061991"/>
                <a:gd name="connsiteX3" fmla="*/ 618781 w 5451514"/>
                <a:gd name="connsiteY3" fmla="*/ 486578 h 2061991"/>
                <a:gd name="connsiteX4" fmla="*/ 739967 w 5451514"/>
                <a:gd name="connsiteY4" fmla="*/ 365393 h 2061991"/>
                <a:gd name="connsiteX5" fmla="*/ 817085 w 5451514"/>
                <a:gd name="connsiteY5" fmla="*/ 266241 h 2061991"/>
                <a:gd name="connsiteX6" fmla="*/ 817085 w 5451514"/>
                <a:gd name="connsiteY6" fmla="*/ 211157 h 2061991"/>
                <a:gd name="connsiteX7" fmla="*/ 806068 w 5451514"/>
                <a:gd name="connsiteY7" fmla="*/ 167089 h 2061991"/>
                <a:gd name="connsiteX8" fmla="*/ 971321 w 5451514"/>
                <a:gd name="connsiteY8" fmla="*/ 112005 h 2061991"/>
                <a:gd name="connsiteX9" fmla="*/ 1290810 w 5451514"/>
                <a:gd name="connsiteY9" fmla="*/ 12853 h 2061991"/>
                <a:gd name="connsiteX10" fmla="*/ 1599282 w 5451514"/>
                <a:gd name="connsiteY10" fmla="*/ 34887 h 2061991"/>
                <a:gd name="connsiteX11" fmla="*/ 1852670 w 5451514"/>
                <a:gd name="connsiteY11" fmla="*/ 134039 h 2061991"/>
                <a:gd name="connsiteX12" fmla="*/ 2139109 w 5451514"/>
                <a:gd name="connsiteY12" fmla="*/ 134039 h 2061991"/>
                <a:gd name="connsiteX13" fmla="*/ 2590800 w 5451514"/>
                <a:gd name="connsiteY13" fmla="*/ 156072 h 2061991"/>
                <a:gd name="connsiteX14" fmla="*/ 2745036 w 5451514"/>
                <a:gd name="connsiteY14" fmla="*/ 255224 h 2061991"/>
                <a:gd name="connsiteX15" fmla="*/ 2899273 w 5451514"/>
                <a:gd name="connsiteY15" fmla="*/ 189123 h 2061991"/>
                <a:gd name="connsiteX16" fmla="*/ 3064526 w 5451514"/>
                <a:gd name="connsiteY16" fmla="*/ 78954 h 2061991"/>
                <a:gd name="connsiteX17" fmla="*/ 3262829 w 5451514"/>
                <a:gd name="connsiteY17" fmla="*/ 78954 h 2061991"/>
                <a:gd name="connsiteX18" fmla="*/ 3483167 w 5451514"/>
                <a:gd name="connsiteY18" fmla="*/ 78954 h 2061991"/>
                <a:gd name="connsiteX19" fmla="*/ 3483167 w 5451514"/>
                <a:gd name="connsiteY19" fmla="*/ 34887 h 2061991"/>
                <a:gd name="connsiteX20" fmla="*/ 3648420 w 5451514"/>
                <a:gd name="connsiteY20" fmla="*/ 67937 h 2061991"/>
                <a:gd name="connsiteX21" fmla="*/ 3857740 w 5451514"/>
                <a:gd name="connsiteY21" fmla="*/ 56921 h 2061991"/>
                <a:gd name="connsiteX22" fmla="*/ 4111128 w 5451514"/>
                <a:gd name="connsiteY22" fmla="*/ 56921 h 2061991"/>
                <a:gd name="connsiteX23" fmla="*/ 4309432 w 5451514"/>
                <a:gd name="connsiteY23" fmla="*/ 56921 h 2061991"/>
                <a:gd name="connsiteX24" fmla="*/ 4452651 w 5451514"/>
                <a:gd name="connsiteY24" fmla="*/ 134039 h 2061991"/>
                <a:gd name="connsiteX25" fmla="*/ 4838241 w 5451514"/>
                <a:gd name="connsiteY25" fmla="*/ 310308 h 2061991"/>
                <a:gd name="connsiteX26" fmla="*/ 5069596 w 5451514"/>
                <a:gd name="connsiteY26" fmla="*/ 376410 h 2061991"/>
                <a:gd name="connsiteX27" fmla="*/ 5289933 w 5451514"/>
                <a:gd name="connsiteY27" fmla="*/ 376410 h 2061991"/>
                <a:gd name="connsiteX28" fmla="*/ 5389085 w 5451514"/>
                <a:gd name="connsiteY28" fmla="*/ 519629 h 2061991"/>
                <a:gd name="connsiteX29" fmla="*/ 5444169 w 5451514"/>
                <a:gd name="connsiteY29" fmla="*/ 596747 h 2061991"/>
                <a:gd name="connsiteX30" fmla="*/ 5433152 w 5451514"/>
                <a:gd name="connsiteY30" fmla="*/ 739966 h 2061991"/>
                <a:gd name="connsiteX31" fmla="*/ 5433152 w 5451514"/>
                <a:gd name="connsiteY31" fmla="*/ 883186 h 2061991"/>
                <a:gd name="connsiteX32" fmla="*/ 5411118 w 5451514"/>
                <a:gd name="connsiteY32" fmla="*/ 1026405 h 2061991"/>
                <a:gd name="connsiteX33" fmla="*/ 5400102 w 5451514"/>
                <a:gd name="connsiteY33" fmla="*/ 1213692 h 2061991"/>
                <a:gd name="connsiteX34" fmla="*/ 5400102 w 5451514"/>
                <a:gd name="connsiteY34" fmla="*/ 1356911 h 2061991"/>
                <a:gd name="connsiteX35" fmla="*/ 5278916 w 5451514"/>
                <a:gd name="connsiteY35" fmla="*/ 1345894 h 2061991"/>
                <a:gd name="connsiteX36" fmla="*/ 5278916 w 5451514"/>
                <a:gd name="connsiteY36" fmla="*/ 1411995 h 2061991"/>
                <a:gd name="connsiteX37" fmla="*/ 5113663 w 5451514"/>
                <a:gd name="connsiteY37" fmla="*/ 1511147 h 2061991"/>
                <a:gd name="connsiteX38" fmla="*/ 5025528 w 5451514"/>
                <a:gd name="connsiteY38" fmla="*/ 1599282 h 2061991"/>
                <a:gd name="connsiteX39" fmla="*/ 4838241 w 5451514"/>
                <a:gd name="connsiteY39" fmla="*/ 1918771 h 2061991"/>
                <a:gd name="connsiteX40" fmla="*/ 4717056 w 5451514"/>
                <a:gd name="connsiteY40" fmla="*/ 2050974 h 2061991"/>
                <a:gd name="connsiteX41" fmla="*/ 4595870 w 5451514"/>
                <a:gd name="connsiteY41" fmla="*/ 1984872 h 2061991"/>
                <a:gd name="connsiteX42" fmla="*/ 4419600 w 5451514"/>
                <a:gd name="connsiteY42" fmla="*/ 1852670 h 2061991"/>
                <a:gd name="connsiteX43" fmla="*/ 4342482 w 5451514"/>
                <a:gd name="connsiteY43" fmla="*/ 1566231 h 2061991"/>
                <a:gd name="connsiteX44" fmla="*/ 4265364 w 5451514"/>
                <a:gd name="connsiteY44" fmla="*/ 1456063 h 2061991"/>
                <a:gd name="connsiteX45" fmla="*/ 4155196 w 5451514"/>
                <a:gd name="connsiteY45" fmla="*/ 1367928 h 2061991"/>
                <a:gd name="connsiteX46" fmla="*/ 4100111 w 5451514"/>
                <a:gd name="connsiteY46" fmla="*/ 1268776 h 2061991"/>
                <a:gd name="connsiteX47" fmla="*/ 3417065 w 5451514"/>
                <a:gd name="connsiteY47" fmla="*/ 1257759 h 2061991"/>
                <a:gd name="connsiteX48" fmla="*/ 2579783 w 5451514"/>
                <a:gd name="connsiteY48" fmla="*/ 1312843 h 2061991"/>
                <a:gd name="connsiteX49" fmla="*/ 1257759 w 5451514"/>
                <a:gd name="connsiteY49" fmla="*/ 1323860 h 2061991"/>
                <a:gd name="connsiteX50" fmla="*/ 200140 w 5451514"/>
                <a:gd name="connsiteY50" fmla="*/ 1279793 h 2061991"/>
                <a:gd name="connsiteX51" fmla="*/ 56921 w 5451514"/>
                <a:gd name="connsiteY51" fmla="*/ 1268776 h 2061991"/>
                <a:gd name="connsiteX52" fmla="*/ 8263 w 5451514"/>
                <a:gd name="connsiteY52" fmla="*/ 939188 h 2061991"/>
                <a:gd name="connsiteX0" fmla="*/ 16372 w 5459623"/>
                <a:gd name="connsiteY0" fmla="*/ 939188 h 2061991"/>
                <a:gd name="connsiteX1" fmla="*/ 274350 w 5459623"/>
                <a:gd name="connsiteY1" fmla="*/ 728949 h 2061991"/>
                <a:gd name="connsiteX2" fmla="*/ 439603 w 5459623"/>
                <a:gd name="connsiteY2" fmla="*/ 596747 h 2061991"/>
                <a:gd name="connsiteX3" fmla="*/ 626890 w 5459623"/>
                <a:gd name="connsiteY3" fmla="*/ 486578 h 2061991"/>
                <a:gd name="connsiteX4" fmla="*/ 748076 w 5459623"/>
                <a:gd name="connsiteY4" fmla="*/ 365393 h 2061991"/>
                <a:gd name="connsiteX5" fmla="*/ 825194 w 5459623"/>
                <a:gd name="connsiteY5" fmla="*/ 266241 h 2061991"/>
                <a:gd name="connsiteX6" fmla="*/ 825194 w 5459623"/>
                <a:gd name="connsiteY6" fmla="*/ 211157 h 2061991"/>
                <a:gd name="connsiteX7" fmla="*/ 814177 w 5459623"/>
                <a:gd name="connsiteY7" fmla="*/ 167089 h 2061991"/>
                <a:gd name="connsiteX8" fmla="*/ 979430 w 5459623"/>
                <a:gd name="connsiteY8" fmla="*/ 112005 h 2061991"/>
                <a:gd name="connsiteX9" fmla="*/ 1298919 w 5459623"/>
                <a:gd name="connsiteY9" fmla="*/ 12853 h 2061991"/>
                <a:gd name="connsiteX10" fmla="*/ 1607391 w 5459623"/>
                <a:gd name="connsiteY10" fmla="*/ 34887 h 2061991"/>
                <a:gd name="connsiteX11" fmla="*/ 1860779 w 5459623"/>
                <a:gd name="connsiteY11" fmla="*/ 134039 h 2061991"/>
                <a:gd name="connsiteX12" fmla="*/ 2147218 w 5459623"/>
                <a:gd name="connsiteY12" fmla="*/ 134039 h 2061991"/>
                <a:gd name="connsiteX13" fmla="*/ 2598909 w 5459623"/>
                <a:gd name="connsiteY13" fmla="*/ 156072 h 2061991"/>
                <a:gd name="connsiteX14" fmla="*/ 2753145 w 5459623"/>
                <a:gd name="connsiteY14" fmla="*/ 255224 h 2061991"/>
                <a:gd name="connsiteX15" fmla="*/ 2907382 w 5459623"/>
                <a:gd name="connsiteY15" fmla="*/ 189123 h 2061991"/>
                <a:gd name="connsiteX16" fmla="*/ 3072635 w 5459623"/>
                <a:gd name="connsiteY16" fmla="*/ 78954 h 2061991"/>
                <a:gd name="connsiteX17" fmla="*/ 3270938 w 5459623"/>
                <a:gd name="connsiteY17" fmla="*/ 78954 h 2061991"/>
                <a:gd name="connsiteX18" fmla="*/ 3491276 w 5459623"/>
                <a:gd name="connsiteY18" fmla="*/ 78954 h 2061991"/>
                <a:gd name="connsiteX19" fmla="*/ 3491276 w 5459623"/>
                <a:gd name="connsiteY19" fmla="*/ 34887 h 2061991"/>
                <a:gd name="connsiteX20" fmla="*/ 3656529 w 5459623"/>
                <a:gd name="connsiteY20" fmla="*/ 67937 h 2061991"/>
                <a:gd name="connsiteX21" fmla="*/ 3865849 w 5459623"/>
                <a:gd name="connsiteY21" fmla="*/ 56921 h 2061991"/>
                <a:gd name="connsiteX22" fmla="*/ 4119237 w 5459623"/>
                <a:gd name="connsiteY22" fmla="*/ 56921 h 2061991"/>
                <a:gd name="connsiteX23" fmla="*/ 4317541 w 5459623"/>
                <a:gd name="connsiteY23" fmla="*/ 56921 h 2061991"/>
                <a:gd name="connsiteX24" fmla="*/ 4460760 w 5459623"/>
                <a:gd name="connsiteY24" fmla="*/ 134039 h 2061991"/>
                <a:gd name="connsiteX25" fmla="*/ 4846350 w 5459623"/>
                <a:gd name="connsiteY25" fmla="*/ 310308 h 2061991"/>
                <a:gd name="connsiteX26" fmla="*/ 5077705 w 5459623"/>
                <a:gd name="connsiteY26" fmla="*/ 376410 h 2061991"/>
                <a:gd name="connsiteX27" fmla="*/ 5298042 w 5459623"/>
                <a:gd name="connsiteY27" fmla="*/ 376410 h 2061991"/>
                <a:gd name="connsiteX28" fmla="*/ 5397194 w 5459623"/>
                <a:gd name="connsiteY28" fmla="*/ 519629 h 2061991"/>
                <a:gd name="connsiteX29" fmla="*/ 5452278 w 5459623"/>
                <a:gd name="connsiteY29" fmla="*/ 596747 h 2061991"/>
                <a:gd name="connsiteX30" fmla="*/ 5441261 w 5459623"/>
                <a:gd name="connsiteY30" fmla="*/ 739966 h 2061991"/>
                <a:gd name="connsiteX31" fmla="*/ 5441261 w 5459623"/>
                <a:gd name="connsiteY31" fmla="*/ 883186 h 2061991"/>
                <a:gd name="connsiteX32" fmla="*/ 5419227 w 5459623"/>
                <a:gd name="connsiteY32" fmla="*/ 1026405 h 2061991"/>
                <a:gd name="connsiteX33" fmla="*/ 5408211 w 5459623"/>
                <a:gd name="connsiteY33" fmla="*/ 1213692 h 2061991"/>
                <a:gd name="connsiteX34" fmla="*/ 5408211 w 5459623"/>
                <a:gd name="connsiteY34" fmla="*/ 1356911 h 2061991"/>
                <a:gd name="connsiteX35" fmla="*/ 5287025 w 5459623"/>
                <a:gd name="connsiteY35" fmla="*/ 1345894 h 2061991"/>
                <a:gd name="connsiteX36" fmla="*/ 5287025 w 5459623"/>
                <a:gd name="connsiteY36" fmla="*/ 1411995 h 2061991"/>
                <a:gd name="connsiteX37" fmla="*/ 5121772 w 5459623"/>
                <a:gd name="connsiteY37" fmla="*/ 1511147 h 2061991"/>
                <a:gd name="connsiteX38" fmla="*/ 5033637 w 5459623"/>
                <a:gd name="connsiteY38" fmla="*/ 1599282 h 2061991"/>
                <a:gd name="connsiteX39" fmla="*/ 4846350 w 5459623"/>
                <a:gd name="connsiteY39" fmla="*/ 1918771 h 2061991"/>
                <a:gd name="connsiteX40" fmla="*/ 4725165 w 5459623"/>
                <a:gd name="connsiteY40" fmla="*/ 2050974 h 2061991"/>
                <a:gd name="connsiteX41" fmla="*/ 4603979 w 5459623"/>
                <a:gd name="connsiteY41" fmla="*/ 1984872 h 2061991"/>
                <a:gd name="connsiteX42" fmla="*/ 4427709 w 5459623"/>
                <a:gd name="connsiteY42" fmla="*/ 1852670 h 2061991"/>
                <a:gd name="connsiteX43" fmla="*/ 4350591 w 5459623"/>
                <a:gd name="connsiteY43" fmla="*/ 1566231 h 2061991"/>
                <a:gd name="connsiteX44" fmla="*/ 4273473 w 5459623"/>
                <a:gd name="connsiteY44" fmla="*/ 1456063 h 2061991"/>
                <a:gd name="connsiteX45" fmla="*/ 4163305 w 5459623"/>
                <a:gd name="connsiteY45" fmla="*/ 1367928 h 2061991"/>
                <a:gd name="connsiteX46" fmla="*/ 4108220 w 5459623"/>
                <a:gd name="connsiteY46" fmla="*/ 1268776 h 2061991"/>
                <a:gd name="connsiteX47" fmla="*/ 3425174 w 5459623"/>
                <a:gd name="connsiteY47" fmla="*/ 1257759 h 2061991"/>
                <a:gd name="connsiteX48" fmla="*/ 2587892 w 5459623"/>
                <a:gd name="connsiteY48" fmla="*/ 1312843 h 2061991"/>
                <a:gd name="connsiteX49" fmla="*/ 1265868 w 5459623"/>
                <a:gd name="connsiteY49" fmla="*/ 1323860 h 2061991"/>
                <a:gd name="connsiteX50" fmla="*/ 208249 w 5459623"/>
                <a:gd name="connsiteY50" fmla="*/ 1279793 h 2061991"/>
                <a:gd name="connsiteX51" fmla="*/ 16372 w 5459623"/>
                <a:gd name="connsiteY51" fmla="*/ 1243988 h 2061991"/>
                <a:gd name="connsiteX52" fmla="*/ 16372 w 5459623"/>
                <a:gd name="connsiteY52" fmla="*/ 939188 h 2061991"/>
                <a:gd name="connsiteX0" fmla="*/ 0 w 5519450"/>
                <a:gd name="connsiteY0" fmla="*/ 939188 h 2061991"/>
                <a:gd name="connsiteX1" fmla="*/ 334177 w 5519450"/>
                <a:gd name="connsiteY1" fmla="*/ 728949 h 2061991"/>
                <a:gd name="connsiteX2" fmla="*/ 499430 w 5519450"/>
                <a:gd name="connsiteY2" fmla="*/ 596747 h 2061991"/>
                <a:gd name="connsiteX3" fmla="*/ 686717 w 5519450"/>
                <a:gd name="connsiteY3" fmla="*/ 486578 h 2061991"/>
                <a:gd name="connsiteX4" fmla="*/ 807903 w 5519450"/>
                <a:gd name="connsiteY4" fmla="*/ 365393 h 2061991"/>
                <a:gd name="connsiteX5" fmla="*/ 885021 w 5519450"/>
                <a:gd name="connsiteY5" fmla="*/ 266241 h 2061991"/>
                <a:gd name="connsiteX6" fmla="*/ 885021 w 5519450"/>
                <a:gd name="connsiteY6" fmla="*/ 211157 h 2061991"/>
                <a:gd name="connsiteX7" fmla="*/ 874004 w 5519450"/>
                <a:gd name="connsiteY7" fmla="*/ 167089 h 2061991"/>
                <a:gd name="connsiteX8" fmla="*/ 1039257 w 5519450"/>
                <a:gd name="connsiteY8" fmla="*/ 112005 h 2061991"/>
                <a:gd name="connsiteX9" fmla="*/ 1358746 w 5519450"/>
                <a:gd name="connsiteY9" fmla="*/ 12853 h 2061991"/>
                <a:gd name="connsiteX10" fmla="*/ 1667218 w 5519450"/>
                <a:gd name="connsiteY10" fmla="*/ 34887 h 2061991"/>
                <a:gd name="connsiteX11" fmla="*/ 1920606 w 5519450"/>
                <a:gd name="connsiteY11" fmla="*/ 134039 h 2061991"/>
                <a:gd name="connsiteX12" fmla="*/ 2207045 w 5519450"/>
                <a:gd name="connsiteY12" fmla="*/ 134039 h 2061991"/>
                <a:gd name="connsiteX13" fmla="*/ 2658736 w 5519450"/>
                <a:gd name="connsiteY13" fmla="*/ 156072 h 2061991"/>
                <a:gd name="connsiteX14" fmla="*/ 2812972 w 5519450"/>
                <a:gd name="connsiteY14" fmla="*/ 255224 h 2061991"/>
                <a:gd name="connsiteX15" fmla="*/ 2967209 w 5519450"/>
                <a:gd name="connsiteY15" fmla="*/ 189123 h 2061991"/>
                <a:gd name="connsiteX16" fmla="*/ 3132462 w 5519450"/>
                <a:gd name="connsiteY16" fmla="*/ 78954 h 2061991"/>
                <a:gd name="connsiteX17" fmla="*/ 3330765 w 5519450"/>
                <a:gd name="connsiteY17" fmla="*/ 78954 h 2061991"/>
                <a:gd name="connsiteX18" fmla="*/ 3551103 w 5519450"/>
                <a:gd name="connsiteY18" fmla="*/ 78954 h 2061991"/>
                <a:gd name="connsiteX19" fmla="*/ 3551103 w 5519450"/>
                <a:gd name="connsiteY19" fmla="*/ 34887 h 2061991"/>
                <a:gd name="connsiteX20" fmla="*/ 3716356 w 5519450"/>
                <a:gd name="connsiteY20" fmla="*/ 67937 h 2061991"/>
                <a:gd name="connsiteX21" fmla="*/ 3925676 w 5519450"/>
                <a:gd name="connsiteY21" fmla="*/ 56921 h 2061991"/>
                <a:gd name="connsiteX22" fmla="*/ 4179064 w 5519450"/>
                <a:gd name="connsiteY22" fmla="*/ 56921 h 2061991"/>
                <a:gd name="connsiteX23" fmla="*/ 4377368 w 5519450"/>
                <a:gd name="connsiteY23" fmla="*/ 56921 h 2061991"/>
                <a:gd name="connsiteX24" fmla="*/ 4520587 w 5519450"/>
                <a:gd name="connsiteY24" fmla="*/ 134039 h 2061991"/>
                <a:gd name="connsiteX25" fmla="*/ 4906177 w 5519450"/>
                <a:gd name="connsiteY25" fmla="*/ 310308 h 2061991"/>
                <a:gd name="connsiteX26" fmla="*/ 5137532 w 5519450"/>
                <a:gd name="connsiteY26" fmla="*/ 376410 h 2061991"/>
                <a:gd name="connsiteX27" fmla="*/ 5357869 w 5519450"/>
                <a:gd name="connsiteY27" fmla="*/ 376410 h 2061991"/>
                <a:gd name="connsiteX28" fmla="*/ 5457021 w 5519450"/>
                <a:gd name="connsiteY28" fmla="*/ 519629 h 2061991"/>
                <a:gd name="connsiteX29" fmla="*/ 5512105 w 5519450"/>
                <a:gd name="connsiteY29" fmla="*/ 596747 h 2061991"/>
                <a:gd name="connsiteX30" fmla="*/ 5501088 w 5519450"/>
                <a:gd name="connsiteY30" fmla="*/ 739966 h 2061991"/>
                <a:gd name="connsiteX31" fmla="*/ 5501088 w 5519450"/>
                <a:gd name="connsiteY31" fmla="*/ 883186 h 2061991"/>
                <a:gd name="connsiteX32" fmla="*/ 5479054 w 5519450"/>
                <a:gd name="connsiteY32" fmla="*/ 1026405 h 2061991"/>
                <a:gd name="connsiteX33" fmla="*/ 5468038 w 5519450"/>
                <a:gd name="connsiteY33" fmla="*/ 1213692 h 2061991"/>
                <a:gd name="connsiteX34" fmla="*/ 5468038 w 5519450"/>
                <a:gd name="connsiteY34" fmla="*/ 1356911 h 2061991"/>
                <a:gd name="connsiteX35" fmla="*/ 5346852 w 5519450"/>
                <a:gd name="connsiteY35" fmla="*/ 1345894 h 2061991"/>
                <a:gd name="connsiteX36" fmla="*/ 5346852 w 5519450"/>
                <a:gd name="connsiteY36" fmla="*/ 1411995 h 2061991"/>
                <a:gd name="connsiteX37" fmla="*/ 5181599 w 5519450"/>
                <a:gd name="connsiteY37" fmla="*/ 1511147 h 2061991"/>
                <a:gd name="connsiteX38" fmla="*/ 5093464 w 5519450"/>
                <a:gd name="connsiteY38" fmla="*/ 1599282 h 2061991"/>
                <a:gd name="connsiteX39" fmla="*/ 4906177 w 5519450"/>
                <a:gd name="connsiteY39" fmla="*/ 1918771 h 2061991"/>
                <a:gd name="connsiteX40" fmla="*/ 4784992 w 5519450"/>
                <a:gd name="connsiteY40" fmla="*/ 2050974 h 2061991"/>
                <a:gd name="connsiteX41" fmla="*/ 4663806 w 5519450"/>
                <a:gd name="connsiteY41" fmla="*/ 1984872 h 2061991"/>
                <a:gd name="connsiteX42" fmla="*/ 4487536 w 5519450"/>
                <a:gd name="connsiteY42" fmla="*/ 1852670 h 2061991"/>
                <a:gd name="connsiteX43" fmla="*/ 4410418 w 5519450"/>
                <a:gd name="connsiteY43" fmla="*/ 1566231 h 2061991"/>
                <a:gd name="connsiteX44" fmla="*/ 4333300 w 5519450"/>
                <a:gd name="connsiteY44" fmla="*/ 1456063 h 2061991"/>
                <a:gd name="connsiteX45" fmla="*/ 4223132 w 5519450"/>
                <a:gd name="connsiteY45" fmla="*/ 1367928 h 2061991"/>
                <a:gd name="connsiteX46" fmla="*/ 4168047 w 5519450"/>
                <a:gd name="connsiteY46" fmla="*/ 1268776 h 2061991"/>
                <a:gd name="connsiteX47" fmla="*/ 3485001 w 5519450"/>
                <a:gd name="connsiteY47" fmla="*/ 1257759 h 2061991"/>
                <a:gd name="connsiteX48" fmla="*/ 2647719 w 5519450"/>
                <a:gd name="connsiteY48" fmla="*/ 1312843 h 2061991"/>
                <a:gd name="connsiteX49" fmla="*/ 1325695 w 5519450"/>
                <a:gd name="connsiteY49" fmla="*/ 1323860 h 2061991"/>
                <a:gd name="connsiteX50" fmla="*/ 268076 w 5519450"/>
                <a:gd name="connsiteY50" fmla="*/ 1279793 h 2061991"/>
                <a:gd name="connsiteX51" fmla="*/ 76199 w 5519450"/>
                <a:gd name="connsiteY51" fmla="*/ 1243988 h 2061991"/>
                <a:gd name="connsiteX52" fmla="*/ 0 w 5519450"/>
                <a:gd name="connsiteY52" fmla="*/ 939188 h 2061991"/>
                <a:gd name="connsiteX0" fmla="*/ 0 w 5519450"/>
                <a:gd name="connsiteY0" fmla="*/ 939188 h 2061991"/>
                <a:gd name="connsiteX1" fmla="*/ 334177 w 5519450"/>
                <a:gd name="connsiteY1" fmla="*/ 728949 h 2061991"/>
                <a:gd name="connsiteX2" fmla="*/ 499430 w 5519450"/>
                <a:gd name="connsiteY2" fmla="*/ 596747 h 2061991"/>
                <a:gd name="connsiteX3" fmla="*/ 686717 w 5519450"/>
                <a:gd name="connsiteY3" fmla="*/ 486578 h 2061991"/>
                <a:gd name="connsiteX4" fmla="*/ 807903 w 5519450"/>
                <a:gd name="connsiteY4" fmla="*/ 365393 h 2061991"/>
                <a:gd name="connsiteX5" fmla="*/ 885021 w 5519450"/>
                <a:gd name="connsiteY5" fmla="*/ 266241 h 2061991"/>
                <a:gd name="connsiteX6" fmla="*/ 885021 w 5519450"/>
                <a:gd name="connsiteY6" fmla="*/ 211157 h 2061991"/>
                <a:gd name="connsiteX7" fmla="*/ 874004 w 5519450"/>
                <a:gd name="connsiteY7" fmla="*/ 167089 h 2061991"/>
                <a:gd name="connsiteX8" fmla="*/ 1039257 w 5519450"/>
                <a:gd name="connsiteY8" fmla="*/ 112005 h 2061991"/>
                <a:gd name="connsiteX9" fmla="*/ 1358746 w 5519450"/>
                <a:gd name="connsiteY9" fmla="*/ 12853 h 2061991"/>
                <a:gd name="connsiteX10" fmla="*/ 1667218 w 5519450"/>
                <a:gd name="connsiteY10" fmla="*/ 34887 h 2061991"/>
                <a:gd name="connsiteX11" fmla="*/ 1920606 w 5519450"/>
                <a:gd name="connsiteY11" fmla="*/ 134039 h 2061991"/>
                <a:gd name="connsiteX12" fmla="*/ 2207045 w 5519450"/>
                <a:gd name="connsiteY12" fmla="*/ 134039 h 2061991"/>
                <a:gd name="connsiteX13" fmla="*/ 2658736 w 5519450"/>
                <a:gd name="connsiteY13" fmla="*/ 156072 h 2061991"/>
                <a:gd name="connsiteX14" fmla="*/ 2812972 w 5519450"/>
                <a:gd name="connsiteY14" fmla="*/ 255224 h 2061991"/>
                <a:gd name="connsiteX15" fmla="*/ 2967209 w 5519450"/>
                <a:gd name="connsiteY15" fmla="*/ 189123 h 2061991"/>
                <a:gd name="connsiteX16" fmla="*/ 3132462 w 5519450"/>
                <a:gd name="connsiteY16" fmla="*/ 78954 h 2061991"/>
                <a:gd name="connsiteX17" fmla="*/ 3330765 w 5519450"/>
                <a:gd name="connsiteY17" fmla="*/ 78954 h 2061991"/>
                <a:gd name="connsiteX18" fmla="*/ 3551103 w 5519450"/>
                <a:gd name="connsiteY18" fmla="*/ 78954 h 2061991"/>
                <a:gd name="connsiteX19" fmla="*/ 3551103 w 5519450"/>
                <a:gd name="connsiteY19" fmla="*/ 34887 h 2061991"/>
                <a:gd name="connsiteX20" fmla="*/ 3716356 w 5519450"/>
                <a:gd name="connsiteY20" fmla="*/ 67937 h 2061991"/>
                <a:gd name="connsiteX21" fmla="*/ 3925676 w 5519450"/>
                <a:gd name="connsiteY21" fmla="*/ 56921 h 2061991"/>
                <a:gd name="connsiteX22" fmla="*/ 4179064 w 5519450"/>
                <a:gd name="connsiteY22" fmla="*/ 56921 h 2061991"/>
                <a:gd name="connsiteX23" fmla="*/ 4377368 w 5519450"/>
                <a:gd name="connsiteY23" fmla="*/ 56921 h 2061991"/>
                <a:gd name="connsiteX24" fmla="*/ 4520587 w 5519450"/>
                <a:gd name="connsiteY24" fmla="*/ 134039 h 2061991"/>
                <a:gd name="connsiteX25" fmla="*/ 4906177 w 5519450"/>
                <a:gd name="connsiteY25" fmla="*/ 310308 h 2061991"/>
                <a:gd name="connsiteX26" fmla="*/ 5137532 w 5519450"/>
                <a:gd name="connsiteY26" fmla="*/ 376410 h 2061991"/>
                <a:gd name="connsiteX27" fmla="*/ 5357869 w 5519450"/>
                <a:gd name="connsiteY27" fmla="*/ 376410 h 2061991"/>
                <a:gd name="connsiteX28" fmla="*/ 5457021 w 5519450"/>
                <a:gd name="connsiteY28" fmla="*/ 519629 h 2061991"/>
                <a:gd name="connsiteX29" fmla="*/ 5512105 w 5519450"/>
                <a:gd name="connsiteY29" fmla="*/ 596747 h 2061991"/>
                <a:gd name="connsiteX30" fmla="*/ 5501088 w 5519450"/>
                <a:gd name="connsiteY30" fmla="*/ 739966 h 2061991"/>
                <a:gd name="connsiteX31" fmla="*/ 5501088 w 5519450"/>
                <a:gd name="connsiteY31" fmla="*/ 883186 h 2061991"/>
                <a:gd name="connsiteX32" fmla="*/ 5479054 w 5519450"/>
                <a:gd name="connsiteY32" fmla="*/ 1026405 h 2061991"/>
                <a:gd name="connsiteX33" fmla="*/ 5468038 w 5519450"/>
                <a:gd name="connsiteY33" fmla="*/ 1213692 h 2061991"/>
                <a:gd name="connsiteX34" fmla="*/ 5468038 w 5519450"/>
                <a:gd name="connsiteY34" fmla="*/ 1356911 h 2061991"/>
                <a:gd name="connsiteX35" fmla="*/ 5346852 w 5519450"/>
                <a:gd name="connsiteY35" fmla="*/ 1345894 h 2061991"/>
                <a:gd name="connsiteX36" fmla="*/ 5346852 w 5519450"/>
                <a:gd name="connsiteY36" fmla="*/ 1411995 h 2061991"/>
                <a:gd name="connsiteX37" fmla="*/ 5181599 w 5519450"/>
                <a:gd name="connsiteY37" fmla="*/ 1511147 h 2061991"/>
                <a:gd name="connsiteX38" fmla="*/ 5093464 w 5519450"/>
                <a:gd name="connsiteY38" fmla="*/ 1599282 h 2061991"/>
                <a:gd name="connsiteX39" fmla="*/ 4906177 w 5519450"/>
                <a:gd name="connsiteY39" fmla="*/ 1918771 h 2061991"/>
                <a:gd name="connsiteX40" fmla="*/ 4784992 w 5519450"/>
                <a:gd name="connsiteY40" fmla="*/ 2050974 h 2061991"/>
                <a:gd name="connsiteX41" fmla="*/ 4663806 w 5519450"/>
                <a:gd name="connsiteY41" fmla="*/ 1984872 h 2061991"/>
                <a:gd name="connsiteX42" fmla="*/ 4487536 w 5519450"/>
                <a:gd name="connsiteY42" fmla="*/ 1852670 h 2061991"/>
                <a:gd name="connsiteX43" fmla="*/ 4410418 w 5519450"/>
                <a:gd name="connsiteY43" fmla="*/ 1566231 h 2061991"/>
                <a:gd name="connsiteX44" fmla="*/ 4333300 w 5519450"/>
                <a:gd name="connsiteY44" fmla="*/ 1456063 h 2061991"/>
                <a:gd name="connsiteX45" fmla="*/ 4223132 w 5519450"/>
                <a:gd name="connsiteY45" fmla="*/ 1367928 h 2061991"/>
                <a:gd name="connsiteX46" fmla="*/ 4168047 w 5519450"/>
                <a:gd name="connsiteY46" fmla="*/ 1268776 h 2061991"/>
                <a:gd name="connsiteX47" fmla="*/ 3485001 w 5519450"/>
                <a:gd name="connsiteY47" fmla="*/ 1257759 h 2061991"/>
                <a:gd name="connsiteX48" fmla="*/ 2647719 w 5519450"/>
                <a:gd name="connsiteY48" fmla="*/ 1312843 h 2061991"/>
                <a:gd name="connsiteX49" fmla="*/ 1325695 w 5519450"/>
                <a:gd name="connsiteY49" fmla="*/ 1323860 h 2061991"/>
                <a:gd name="connsiteX50" fmla="*/ 268076 w 5519450"/>
                <a:gd name="connsiteY50" fmla="*/ 1279793 h 2061991"/>
                <a:gd name="connsiteX51" fmla="*/ 0 w 5519450"/>
                <a:gd name="connsiteY51" fmla="*/ 1243988 h 2061991"/>
                <a:gd name="connsiteX52" fmla="*/ 0 w 5519450"/>
                <a:gd name="connsiteY52" fmla="*/ 939188 h 206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519450" h="2061991">
                  <a:moveTo>
                    <a:pt x="0" y="939188"/>
                  </a:moveTo>
                  <a:cubicBezTo>
                    <a:pt x="59675" y="904301"/>
                    <a:pt x="250939" y="786022"/>
                    <a:pt x="334177" y="728949"/>
                  </a:cubicBezTo>
                  <a:cubicBezTo>
                    <a:pt x="417415" y="671876"/>
                    <a:pt x="440673" y="637142"/>
                    <a:pt x="499430" y="596747"/>
                  </a:cubicBezTo>
                  <a:cubicBezTo>
                    <a:pt x="558187" y="556352"/>
                    <a:pt x="635305" y="525137"/>
                    <a:pt x="686717" y="486578"/>
                  </a:cubicBezTo>
                  <a:cubicBezTo>
                    <a:pt x="738129" y="448019"/>
                    <a:pt x="774852" y="402116"/>
                    <a:pt x="807903" y="365393"/>
                  </a:cubicBezTo>
                  <a:cubicBezTo>
                    <a:pt x="840954" y="328670"/>
                    <a:pt x="872168" y="291947"/>
                    <a:pt x="885021" y="266241"/>
                  </a:cubicBezTo>
                  <a:cubicBezTo>
                    <a:pt x="897874" y="240535"/>
                    <a:pt x="886857" y="227682"/>
                    <a:pt x="885021" y="211157"/>
                  </a:cubicBezTo>
                  <a:cubicBezTo>
                    <a:pt x="883185" y="194632"/>
                    <a:pt x="848298" y="183614"/>
                    <a:pt x="874004" y="167089"/>
                  </a:cubicBezTo>
                  <a:cubicBezTo>
                    <a:pt x="899710" y="150564"/>
                    <a:pt x="1039257" y="112005"/>
                    <a:pt x="1039257" y="112005"/>
                  </a:cubicBezTo>
                  <a:cubicBezTo>
                    <a:pt x="1120047" y="86299"/>
                    <a:pt x="1254086" y="25706"/>
                    <a:pt x="1358746" y="12853"/>
                  </a:cubicBezTo>
                  <a:cubicBezTo>
                    <a:pt x="1463406" y="0"/>
                    <a:pt x="1573575" y="14689"/>
                    <a:pt x="1667218" y="34887"/>
                  </a:cubicBezTo>
                  <a:cubicBezTo>
                    <a:pt x="1760861" y="55085"/>
                    <a:pt x="1830635" y="117514"/>
                    <a:pt x="1920606" y="134039"/>
                  </a:cubicBezTo>
                  <a:cubicBezTo>
                    <a:pt x="2010577" y="150564"/>
                    <a:pt x="2084023" y="130367"/>
                    <a:pt x="2207045" y="134039"/>
                  </a:cubicBezTo>
                  <a:cubicBezTo>
                    <a:pt x="2330067" y="137711"/>
                    <a:pt x="2557748" y="135874"/>
                    <a:pt x="2658736" y="156072"/>
                  </a:cubicBezTo>
                  <a:cubicBezTo>
                    <a:pt x="2759724" y="176270"/>
                    <a:pt x="2761560" y="249716"/>
                    <a:pt x="2812972" y="255224"/>
                  </a:cubicBezTo>
                  <a:cubicBezTo>
                    <a:pt x="2864384" y="260733"/>
                    <a:pt x="2913961" y="218501"/>
                    <a:pt x="2967209" y="189123"/>
                  </a:cubicBezTo>
                  <a:cubicBezTo>
                    <a:pt x="3020457" y="159745"/>
                    <a:pt x="3071869" y="97315"/>
                    <a:pt x="3132462" y="78954"/>
                  </a:cubicBezTo>
                  <a:cubicBezTo>
                    <a:pt x="3193055" y="60593"/>
                    <a:pt x="3330765" y="78954"/>
                    <a:pt x="3330765" y="78954"/>
                  </a:cubicBezTo>
                  <a:cubicBezTo>
                    <a:pt x="3400538" y="78954"/>
                    <a:pt x="3514380" y="86299"/>
                    <a:pt x="3551103" y="78954"/>
                  </a:cubicBezTo>
                  <a:cubicBezTo>
                    <a:pt x="3587826" y="71610"/>
                    <a:pt x="3523561" y="36723"/>
                    <a:pt x="3551103" y="34887"/>
                  </a:cubicBezTo>
                  <a:cubicBezTo>
                    <a:pt x="3578645" y="33051"/>
                    <a:pt x="3653927" y="64265"/>
                    <a:pt x="3716356" y="67937"/>
                  </a:cubicBezTo>
                  <a:cubicBezTo>
                    <a:pt x="3778785" y="71609"/>
                    <a:pt x="3848558" y="58757"/>
                    <a:pt x="3925676" y="56921"/>
                  </a:cubicBezTo>
                  <a:cubicBezTo>
                    <a:pt x="4002794" y="55085"/>
                    <a:pt x="4179064" y="56921"/>
                    <a:pt x="4179064" y="56921"/>
                  </a:cubicBezTo>
                  <a:cubicBezTo>
                    <a:pt x="4254346" y="56921"/>
                    <a:pt x="4320448" y="44068"/>
                    <a:pt x="4377368" y="56921"/>
                  </a:cubicBezTo>
                  <a:cubicBezTo>
                    <a:pt x="4434288" y="69774"/>
                    <a:pt x="4432452" y="91808"/>
                    <a:pt x="4520587" y="134039"/>
                  </a:cubicBezTo>
                  <a:cubicBezTo>
                    <a:pt x="4608722" y="176270"/>
                    <a:pt x="4803353" y="269913"/>
                    <a:pt x="4906177" y="310308"/>
                  </a:cubicBezTo>
                  <a:cubicBezTo>
                    <a:pt x="5009001" y="350703"/>
                    <a:pt x="5062250" y="365393"/>
                    <a:pt x="5137532" y="376410"/>
                  </a:cubicBezTo>
                  <a:cubicBezTo>
                    <a:pt x="5212814" y="387427"/>
                    <a:pt x="5304621" y="352540"/>
                    <a:pt x="5357869" y="376410"/>
                  </a:cubicBezTo>
                  <a:cubicBezTo>
                    <a:pt x="5411117" y="400280"/>
                    <a:pt x="5431315" y="482906"/>
                    <a:pt x="5457021" y="519629"/>
                  </a:cubicBezTo>
                  <a:cubicBezTo>
                    <a:pt x="5482727" y="556352"/>
                    <a:pt x="5504761" y="560024"/>
                    <a:pt x="5512105" y="596747"/>
                  </a:cubicBezTo>
                  <a:cubicBezTo>
                    <a:pt x="5519450" y="633470"/>
                    <a:pt x="5502924" y="692226"/>
                    <a:pt x="5501088" y="739966"/>
                  </a:cubicBezTo>
                  <a:cubicBezTo>
                    <a:pt x="5499252" y="787706"/>
                    <a:pt x="5504760" y="835446"/>
                    <a:pt x="5501088" y="883186"/>
                  </a:cubicBezTo>
                  <a:cubicBezTo>
                    <a:pt x="5497416" y="930926"/>
                    <a:pt x="5484562" y="971321"/>
                    <a:pt x="5479054" y="1026405"/>
                  </a:cubicBezTo>
                  <a:cubicBezTo>
                    <a:pt x="5473546" y="1081489"/>
                    <a:pt x="5469874" y="1158608"/>
                    <a:pt x="5468038" y="1213692"/>
                  </a:cubicBezTo>
                  <a:cubicBezTo>
                    <a:pt x="5466202" y="1268776"/>
                    <a:pt x="5488236" y="1334877"/>
                    <a:pt x="5468038" y="1356911"/>
                  </a:cubicBezTo>
                  <a:cubicBezTo>
                    <a:pt x="5447840" y="1378945"/>
                    <a:pt x="5367050" y="1336713"/>
                    <a:pt x="5346852" y="1345894"/>
                  </a:cubicBezTo>
                  <a:cubicBezTo>
                    <a:pt x="5326654" y="1355075"/>
                    <a:pt x="5374394" y="1384453"/>
                    <a:pt x="5346852" y="1411995"/>
                  </a:cubicBezTo>
                  <a:cubicBezTo>
                    <a:pt x="5319310" y="1439537"/>
                    <a:pt x="5223830" y="1479933"/>
                    <a:pt x="5181599" y="1511147"/>
                  </a:cubicBezTo>
                  <a:cubicBezTo>
                    <a:pt x="5139368" y="1542361"/>
                    <a:pt x="5139368" y="1531345"/>
                    <a:pt x="5093464" y="1599282"/>
                  </a:cubicBezTo>
                  <a:cubicBezTo>
                    <a:pt x="5047560" y="1667219"/>
                    <a:pt x="4957589" y="1843489"/>
                    <a:pt x="4906177" y="1918771"/>
                  </a:cubicBezTo>
                  <a:cubicBezTo>
                    <a:pt x="4854765" y="1994053"/>
                    <a:pt x="4825387" y="2039957"/>
                    <a:pt x="4784992" y="2050974"/>
                  </a:cubicBezTo>
                  <a:cubicBezTo>
                    <a:pt x="4744597" y="2061991"/>
                    <a:pt x="4713382" y="2017923"/>
                    <a:pt x="4663806" y="1984872"/>
                  </a:cubicBezTo>
                  <a:cubicBezTo>
                    <a:pt x="4614230" y="1951821"/>
                    <a:pt x="4529767" y="1922443"/>
                    <a:pt x="4487536" y="1852670"/>
                  </a:cubicBezTo>
                  <a:cubicBezTo>
                    <a:pt x="4445305" y="1782897"/>
                    <a:pt x="4436124" y="1632332"/>
                    <a:pt x="4410418" y="1566231"/>
                  </a:cubicBezTo>
                  <a:cubicBezTo>
                    <a:pt x="4384712" y="1500130"/>
                    <a:pt x="4364514" y="1489114"/>
                    <a:pt x="4333300" y="1456063"/>
                  </a:cubicBezTo>
                  <a:cubicBezTo>
                    <a:pt x="4302086" y="1423013"/>
                    <a:pt x="4250674" y="1399143"/>
                    <a:pt x="4223132" y="1367928"/>
                  </a:cubicBezTo>
                  <a:cubicBezTo>
                    <a:pt x="4195590" y="1336714"/>
                    <a:pt x="4291069" y="1287138"/>
                    <a:pt x="4168047" y="1268776"/>
                  </a:cubicBezTo>
                  <a:cubicBezTo>
                    <a:pt x="4045025" y="1250415"/>
                    <a:pt x="3738389" y="1250415"/>
                    <a:pt x="3485001" y="1257759"/>
                  </a:cubicBezTo>
                  <a:cubicBezTo>
                    <a:pt x="3231613" y="1265103"/>
                    <a:pt x="3007603" y="1301826"/>
                    <a:pt x="2647719" y="1312843"/>
                  </a:cubicBezTo>
                  <a:cubicBezTo>
                    <a:pt x="2287835" y="1323860"/>
                    <a:pt x="1722302" y="1329368"/>
                    <a:pt x="1325695" y="1323860"/>
                  </a:cubicBezTo>
                  <a:cubicBezTo>
                    <a:pt x="929088" y="1318352"/>
                    <a:pt x="489025" y="1293105"/>
                    <a:pt x="268076" y="1279793"/>
                  </a:cubicBezTo>
                  <a:cubicBezTo>
                    <a:pt x="47127" y="1266481"/>
                    <a:pt x="31215" y="1302745"/>
                    <a:pt x="0" y="1243988"/>
                  </a:cubicBezTo>
                  <a:lnTo>
                    <a:pt x="0" y="939188"/>
                  </a:lnTo>
                  <a:close/>
                </a:path>
              </a:pathLst>
            </a:custGeom>
            <a:solidFill>
              <a:srgbClr val="00B05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667000" y="3886200"/>
              <a:ext cx="989373" cy="461665"/>
            </a:xfrm>
            <a:prstGeom prst="rect">
              <a:avLst/>
            </a:prstGeom>
            <a:noFill/>
          </p:spPr>
          <p:txBody>
            <a:bodyPr wrap="none" rtlCol="0">
              <a:spAutoFit/>
            </a:bodyPr>
            <a:lstStyle/>
            <a:p>
              <a:r>
                <a:rPr lang="en-US" sz="2400" b="1" dirty="0" smtClean="0">
                  <a:solidFill>
                    <a:schemeClr val="bg1"/>
                  </a:solidFill>
                </a:rPr>
                <a:t>380 M</a:t>
              </a:r>
              <a:endParaRPr lang="en-US" sz="2400" b="1" dirty="0">
                <a:solidFill>
                  <a:schemeClr val="bg1"/>
                </a:solidFill>
              </a:endParaRPr>
            </a:p>
          </p:txBody>
        </p:sp>
      </p:grpSp>
      <p:grpSp>
        <p:nvGrpSpPr>
          <p:cNvPr id="23" name="Group 22"/>
          <p:cNvGrpSpPr/>
          <p:nvPr/>
        </p:nvGrpSpPr>
        <p:grpSpPr>
          <a:xfrm>
            <a:off x="5749073" y="2836127"/>
            <a:ext cx="1412500" cy="2625492"/>
            <a:chOff x="5749073" y="2836127"/>
            <a:chExt cx="1412500" cy="2625492"/>
          </a:xfrm>
        </p:grpSpPr>
        <p:sp>
          <p:nvSpPr>
            <p:cNvPr id="4" name="Freeform 3"/>
            <p:cNvSpPr/>
            <p:nvPr/>
          </p:nvSpPr>
          <p:spPr>
            <a:xfrm>
              <a:off x="5749073" y="2836127"/>
              <a:ext cx="626946" cy="2625492"/>
            </a:xfrm>
            <a:custGeom>
              <a:avLst/>
              <a:gdLst>
                <a:gd name="connsiteX0" fmla="*/ 540215 w 626946"/>
                <a:gd name="connsiteY0" fmla="*/ 11151 h 2625492"/>
                <a:gd name="connsiteX1" fmla="*/ 495610 w 626946"/>
                <a:gd name="connsiteY1" fmla="*/ 159834 h 2625492"/>
                <a:gd name="connsiteX2" fmla="*/ 376664 w 626946"/>
                <a:gd name="connsiteY2" fmla="*/ 442332 h 2625492"/>
                <a:gd name="connsiteX3" fmla="*/ 332059 w 626946"/>
                <a:gd name="connsiteY3" fmla="*/ 553844 h 2625492"/>
                <a:gd name="connsiteX4" fmla="*/ 294888 w 626946"/>
                <a:gd name="connsiteY4" fmla="*/ 836341 h 2625492"/>
                <a:gd name="connsiteX5" fmla="*/ 265151 w 626946"/>
                <a:gd name="connsiteY5" fmla="*/ 985024 h 2625492"/>
                <a:gd name="connsiteX6" fmla="*/ 175942 w 626946"/>
                <a:gd name="connsiteY6" fmla="*/ 1245219 h 2625492"/>
                <a:gd name="connsiteX7" fmla="*/ 146205 w 626946"/>
                <a:gd name="connsiteY7" fmla="*/ 1230351 h 2625492"/>
                <a:gd name="connsiteX8" fmla="*/ 116468 w 626946"/>
                <a:gd name="connsiteY8" fmla="*/ 1304693 h 2625492"/>
                <a:gd name="connsiteX9" fmla="*/ 79298 w 626946"/>
                <a:gd name="connsiteY9" fmla="*/ 1237785 h 2625492"/>
                <a:gd name="connsiteX10" fmla="*/ 49561 w 626946"/>
                <a:gd name="connsiteY10" fmla="*/ 1245219 h 2625492"/>
                <a:gd name="connsiteX11" fmla="*/ 71864 w 626946"/>
                <a:gd name="connsiteY11" fmla="*/ 1371600 h 2625492"/>
                <a:gd name="connsiteX12" fmla="*/ 71864 w 626946"/>
                <a:gd name="connsiteY12" fmla="*/ 1512849 h 2625492"/>
                <a:gd name="connsiteX13" fmla="*/ 79298 w 626946"/>
                <a:gd name="connsiteY13" fmla="*/ 1594624 h 2625492"/>
                <a:gd name="connsiteX14" fmla="*/ 42127 w 626946"/>
                <a:gd name="connsiteY14" fmla="*/ 1691268 h 2625492"/>
                <a:gd name="connsiteX15" fmla="*/ 56995 w 626946"/>
                <a:gd name="connsiteY15" fmla="*/ 1758175 h 2625492"/>
                <a:gd name="connsiteX16" fmla="*/ 27259 w 626946"/>
                <a:gd name="connsiteY16" fmla="*/ 1981200 h 2625492"/>
                <a:gd name="connsiteX17" fmla="*/ 34693 w 626946"/>
                <a:gd name="connsiteY17" fmla="*/ 2092712 h 2625492"/>
                <a:gd name="connsiteX18" fmla="*/ 42127 w 626946"/>
                <a:gd name="connsiteY18" fmla="*/ 2241395 h 2625492"/>
                <a:gd name="connsiteX19" fmla="*/ 64429 w 626946"/>
                <a:gd name="connsiteY19" fmla="*/ 2330605 h 2625492"/>
                <a:gd name="connsiteX20" fmla="*/ 27259 w 626946"/>
                <a:gd name="connsiteY20" fmla="*/ 2427249 h 2625492"/>
                <a:gd name="connsiteX21" fmla="*/ 4956 w 626946"/>
                <a:gd name="connsiteY21" fmla="*/ 2516458 h 2625492"/>
                <a:gd name="connsiteX22" fmla="*/ 12390 w 626946"/>
                <a:gd name="connsiteY22" fmla="*/ 2620536 h 2625492"/>
                <a:gd name="connsiteX23" fmla="*/ 79298 w 626946"/>
                <a:gd name="connsiteY23" fmla="*/ 2546195 h 2625492"/>
                <a:gd name="connsiteX24" fmla="*/ 265151 w 626946"/>
                <a:gd name="connsiteY24" fmla="*/ 2419814 h 2625492"/>
                <a:gd name="connsiteX25" fmla="*/ 265151 w 626946"/>
                <a:gd name="connsiteY25" fmla="*/ 2271132 h 2625492"/>
                <a:gd name="connsiteX26" fmla="*/ 272586 w 626946"/>
                <a:gd name="connsiteY26" fmla="*/ 2122449 h 2625492"/>
                <a:gd name="connsiteX27" fmla="*/ 198244 w 626946"/>
                <a:gd name="connsiteY27" fmla="*/ 2196790 h 2625492"/>
                <a:gd name="connsiteX28" fmla="*/ 161073 w 626946"/>
                <a:gd name="connsiteY28" fmla="*/ 2092712 h 2625492"/>
                <a:gd name="connsiteX29" fmla="*/ 265151 w 626946"/>
                <a:gd name="connsiteY29" fmla="*/ 1877122 h 2625492"/>
                <a:gd name="connsiteX30" fmla="*/ 309756 w 626946"/>
                <a:gd name="connsiteY30" fmla="*/ 1706136 h 2625492"/>
                <a:gd name="connsiteX31" fmla="*/ 413834 w 626946"/>
                <a:gd name="connsiteY31" fmla="*/ 1594624 h 2625492"/>
                <a:gd name="connsiteX32" fmla="*/ 436137 w 626946"/>
                <a:gd name="connsiteY32" fmla="*/ 1535151 h 2625492"/>
                <a:gd name="connsiteX33" fmla="*/ 354361 w 626946"/>
                <a:gd name="connsiteY33" fmla="*/ 1475678 h 2625492"/>
                <a:gd name="connsiteX34" fmla="*/ 376664 w 626946"/>
                <a:gd name="connsiteY34" fmla="*/ 1371600 h 2625492"/>
                <a:gd name="connsiteX35" fmla="*/ 465873 w 626946"/>
                <a:gd name="connsiteY35" fmla="*/ 1222917 h 2625492"/>
                <a:gd name="connsiteX36" fmla="*/ 503044 w 626946"/>
                <a:gd name="connsiteY36" fmla="*/ 1037063 h 2625492"/>
                <a:gd name="connsiteX37" fmla="*/ 525347 w 626946"/>
                <a:gd name="connsiteY37" fmla="*/ 1178312 h 2625492"/>
                <a:gd name="connsiteX38" fmla="*/ 577386 w 626946"/>
                <a:gd name="connsiteY38" fmla="*/ 1237785 h 2625492"/>
                <a:gd name="connsiteX39" fmla="*/ 614556 w 626946"/>
                <a:gd name="connsiteY39" fmla="*/ 985024 h 2625492"/>
                <a:gd name="connsiteX40" fmla="*/ 614556 w 626946"/>
                <a:gd name="connsiteY40" fmla="*/ 836341 h 2625492"/>
                <a:gd name="connsiteX41" fmla="*/ 540215 w 626946"/>
                <a:gd name="connsiteY41" fmla="*/ 895814 h 2625492"/>
                <a:gd name="connsiteX42" fmla="*/ 488176 w 626946"/>
                <a:gd name="connsiteY42" fmla="*/ 851210 h 2625492"/>
                <a:gd name="connsiteX43" fmla="*/ 451005 w 626946"/>
                <a:gd name="connsiteY43" fmla="*/ 791736 h 2625492"/>
                <a:gd name="connsiteX44" fmla="*/ 495610 w 626946"/>
                <a:gd name="connsiteY44" fmla="*/ 709961 h 2625492"/>
                <a:gd name="connsiteX45" fmla="*/ 569951 w 626946"/>
                <a:gd name="connsiteY45" fmla="*/ 695093 h 2625492"/>
                <a:gd name="connsiteX46" fmla="*/ 584820 w 626946"/>
                <a:gd name="connsiteY46" fmla="*/ 553844 h 2625492"/>
                <a:gd name="connsiteX47" fmla="*/ 592254 w 626946"/>
                <a:gd name="connsiteY47" fmla="*/ 226741 h 2625492"/>
                <a:gd name="connsiteX48" fmla="*/ 540215 w 626946"/>
                <a:gd name="connsiteY48" fmla="*/ 11151 h 262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6946" h="2625492">
                  <a:moveTo>
                    <a:pt x="540215" y="11151"/>
                  </a:moveTo>
                  <a:cubicBezTo>
                    <a:pt x="524108" y="0"/>
                    <a:pt x="522868" y="87971"/>
                    <a:pt x="495610" y="159834"/>
                  </a:cubicBezTo>
                  <a:cubicBezTo>
                    <a:pt x="468352" y="231697"/>
                    <a:pt x="403923" y="376664"/>
                    <a:pt x="376664" y="442332"/>
                  </a:cubicBezTo>
                  <a:cubicBezTo>
                    <a:pt x="349406" y="508000"/>
                    <a:pt x="345688" y="488176"/>
                    <a:pt x="332059" y="553844"/>
                  </a:cubicBezTo>
                  <a:cubicBezTo>
                    <a:pt x="318430" y="619512"/>
                    <a:pt x="306039" y="764478"/>
                    <a:pt x="294888" y="836341"/>
                  </a:cubicBezTo>
                  <a:cubicBezTo>
                    <a:pt x="283737" y="908204"/>
                    <a:pt x="284975" y="916878"/>
                    <a:pt x="265151" y="985024"/>
                  </a:cubicBezTo>
                  <a:cubicBezTo>
                    <a:pt x="245327" y="1053170"/>
                    <a:pt x="195766" y="1204331"/>
                    <a:pt x="175942" y="1245219"/>
                  </a:cubicBezTo>
                  <a:cubicBezTo>
                    <a:pt x="156118" y="1286107"/>
                    <a:pt x="156117" y="1220439"/>
                    <a:pt x="146205" y="1230351"/>
                  </a:cubicBezTo>
                  <a:cubicBezTo>
                    <a:pt x="136293" y="1240263"/>
                    <a:pt x="127619" y="1303454"/>
                    <a:pt x="116468" y="1304693"/>
                  </a:cubicBezTo>
                  <a:cubicBezTo>
                    <a:pt x="105317" y="1305932"/>
                    <a:pt x="90449" y="1247697"/>
                    <a:pt x="79298" y="1237785"/>
                  </a:cubicBezTo>
                  <a:cubicBezTo>
                    <a:pt x="68147" y="1227873"/>
                    <a:pt x="50800" y="1222917"/>
                    <a:pt x="49561" y="1245219"/>
                  </a:cubicBezTo>
                  <a:cubicBezTo>
                    <a:pt x="48322" y="1267521"/>
                    <a:pt x="68147" y="1326995"/>
                    <a:pt x="71864" y="1371600"/>
                  </a:cubicBezTo>
                  <a:cubicBezTo>
                    <a:pt x="75581" y="1416205"/>
                    <a:pt x="70625" y="1475678"/>
                    <a:pt x="71864" y="1512849"/>
                  </a:cubicBezTo>
                  <a:cubicBezTo>
                    <a:pt x="73103" y="1550020"/>
                    <a:pt x="84254" y="1564888"/>
                    <a:pt x="79298" y="1594624"/>
                  </a:cubicBezTo>
                  <a:cubicBezTo>
                    <a:pt x="74342" y="1624361"/>
                    <a:pt x="45844" y="1664010"/>
                    <a:pt x="42127" y="1691268"/>
                  </a:cubicBezTo>
                  <a:cubicBezTo>
                    <a:pt x="38410" y="1718527"/>
                    <a:pt x="59473" y="1709853"/>
                    <a:pt x="56995" y="1758175"/>
                  </a:cubicBezTo>
                  <a:cubicBezTo>
                    <a:pt x="54517" y="1806497"/>
                    <a:pt x="30976" y="1925444"/>
                    <a:pt x="27259" y="1981200"/>
                  </a:cubicBezTo>
                  <a:cubicBezTo>
                    <a:pt x="23542" y="2036956"/>
                    <a:pt x="32215" y="2049346"/>
                    <a:pt x="34693" y="2092712"/>
                  </a:cubicBezTo>
                  <a:cubicBezTo>
                    <a:pt x="37171" y="2136078"/>
                    <a:pt x="37171" y="2201746"/>
                    <a:pt x="42127" y="2241395"/>
                  </a:cubicBezTo>
                  <a:cubicBezTo>
                    <a:pt x="47083" y="2281044"/>
                    <a:pt x="66907" y="2299629"/>
                    <a:pt x="64429" y="2330605"/>
                  </a:cubicBezTo>
                  <a:cubicBezTo>
                    <a:pt x="61951" y="2361581"/>
                    <a:pt x="37171" y="2396274"/>
                    <a:pt x="27259" y="2427249"/>
                  </a:cubicBezTo>
                  <a:cubicBezTo>
                    <a:pt x="17347" y="2458224"/>
                    <a:pt x="7434" y="2484243"/>
                    <a:pt x="4956" y="2516458"/>
                  </a:cubicBezTo>
                  <a:cubicBezTo>
                    <a:pt x="2478" y="2548673"/>
                    <a:pt x="0" y="2615580"/>
                    <a:pt x="12390" y="2620536"/>
                  </a:cubicBezTo>
                  <a:cubicBezTo>
                    <a:pt x="24780" y="2625492"/>
                    <a:pt x="37171" y="2579649"/>
                    <a:pt x="79298" y="2546195"/>
                  </a:cubicBezTo>
                  <a:cubicBezTo>
                    <a:pt x="121425" y="2512741"/>
                    <a:pt x="234176" y="2465658"/>
                    <a:pt x="265151" y="2419814"/>
                  </a:cubicBezTo>
                  <a:cubicBezTo>
                    <a:pt x="296126" y="2373970"/>
                    <a:pt x="263912" y="2320693"/>
                    <a:pt x="265151" y="2271132"/>
                  </a:cubicBezTo>
                  <a:cubicBezTo>
                    <a:pt x="266390" y="2221571"/>
                    <a:pt x="283737" y="2134839"/>
                    <a:pt x="272586" y="2122449"/>
                  </a:cubicBezTo>
                  <a:cubicBezTo>
                    <a:pt x="261435" y="2110059"/>
                    <a:pt x="216829" y="2201746"/>
                    <a:pt x="198244" y="2196790"/>
                  </a:cubicBezTo>
                  <a:cubicBezTo>
                    <a:pt x="179659" y="2191834"/>
                    <a:pt x="149922" y="2145990"/>
                    <a:pt x="161073" y="2092712"/>
                  </a:cubicBezTo>
                  <a:cubicBezTo>
                    <a:pt x="172224" y="2039434"/>
                    <a:pt x="240371" y="1941551"/>
                    <a:pt x="265151" y="1877122"/>
                  </a:cubicBezTo>
                  <a:cubicBezTo>
                    <a:pt x="289931" y="1812693"/>
                    <a:pt x="284976" y="1753219"/>
                    <a:pt x="309756" y="1706136"/>
                  </a:cubicBezTo>
                  <a:cubicBezTo>
                    <a:pt x="334536" y="1659053"/>
                    <a:pt x="392771" y="1623121"/>
                    <a:pt x="413834" y="1594624"/>
                  </a:cubicBezTo>
                  <a:cubicBezTo>
                    <a:pt x="434897" y="1566127"/>
                    <a:pt x="446049" y="1554975"/>
                    <a:pt x="436137" y="1535151"/>
                  </a:cubicBezTo>
                  <a:cubicBezTo>
                    <a:pt x="426225" y="1515327"/>
                    <a:pt x="364273" y="1502936"/>
                    <a:pt x="354361" y="1475678"/>
                  </a:cubicBezTo>
                  <a:cubicBezTo>
                    <a:pt x="344449" y="1448420"/>
                    <a:pt x="358079" y="1413727"/>
                    <a:pt x="376664" y="1371600"/>
                  </a:cubicBezTo>
                  <a:cubicBezTo>
                    <a:pt x="395249" y="1329473"/>
                    <a:pt x="444810" y="1278673"/>
                    <a:pt x="465873" y="1222917"/>
                  </a:cubicBezTo>
                  <a:cubicBezTo>
                    <a:pt x="486936" y="1167161"/>
                    <a:pt x="493132" y="1044497"/>
                    <a:pt x="503044" y="1037063"/>
                  </a:cubicBezTo>
                  <a:cubicBezTo>
                    <a:pt x="512956" y="1029629"/>
                    <a:pt x="512957" y="1144858"/>
                    <a:pt x="525347" y="1178312"/>
                  </a:cubicBezTo>
                  <a:cubicBezTo>
                    <a:pt x="537737" y="1211766"/>
                    <a:pt x="562518" y="1270000"/>
                    <a:pt x="577386" y="1237785"/>
                  </a:cubicBezTo>
                  <a:cubicBezTo>
                    <a:pt x="592254" y="1205570"/>
                    <a:pt x="608361" y="1051931"/>
                    <a:pt x="614556" y="985024"/>
                  </a:cubicBezTo>
                  <a:cubicBezTo>
                    <a:pt x="620751" y="918117"/>
                    <a:pt x="626946" y="851209"/>
                    <a:pt x="614556" y="836341"/>
                  </a:cubicBezTo>
                  <a:cubicBezTo>
                    <a:pt x="602166" y="821473"/>
                    <a:pt x="561278" y="893336"/>
                    <a:pt x="540215" y="895814"/>
                  </a:cubicBezTo>
                  <a:cubicBezTo>
                    <a:pt x="519152" y="898292"/>
                    <a:pt x="503044" y="868556"/>
                    <a:pt x="488176" y="851210"/>
                  </a:cubicBezTo>
                  <a:cubicBezTo>
                    <a:pt x="473308" y="833864"/>
                    <a:pt x="449766" y="815277"/>
                    <a:pt x="451005" y="791736"/>
                  </a:cubicBezTo>
                  <a:cubicBezTo>
                    <a:pt x="452244" y="768195"/>
                    <a:pt x="475786" y="726068"/>
                    <a:pt x="495610" y="709961"/>
                  </a:cubicBezTo>
                  <a:cubicBezTo>
                    <a:pt x="515434" y="693854"/>
                    <a:pt x="555083" y="721112"/>
                    <a:pt x="569951" y="695093"/>
                  </a:cubicBezTo>
                  <a:cubicBezTo>
                    <a:pt x="584819" y="669074"/>
                    <a:pt x="581103" y="631903"/>
                    <a:pt x="584820" y="553844"/>
                  </a:cubicBezTo>
                  <a:cubicBezTo>
                    <a:pt x="588537" y="475785"/>
                    <a:pt x="597210" y="317190"/>
                    <a:pt x="592254" y="226741"/>
                  </a:cubicBezTo>
                  <a:cubicBezTo>
                    <a:pt x="587298" y="136292"/>
                    <a:pt x="556322" y="22302"/>
                    <a:pt x="540215" y="1115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72200" y="3124200"/>
              <a:ext cx="989373" cy="461665"/>
            </a:xfrm>
            <a:prstGeom prst="rect">
              <a:avLst/>
            </a:prstGeom>
            <a:solidFill>
              <a:schemeClr val="bg1">
                <a:lumMod val="65000"/>
              </a:schemeClr>
            </a:solidFill>
          </p:spPr>
          <p:txBody>
            <a:bodyPr wrap="none" rtlCol="0">
              <a:spAutoFit/>
            </a:bodyPr>
            <a:lstStyle/>
            <a:p>
              <a:r>
                <a:rPr lang="en-US" sz="2400" b="1" dirty="0" smtClean="0">
                  <a:solidFill>
                    <a:schemeClr val="bg1"/>
                  </a:solidFill>
                </a:rPr>
                <a:t>440 M</a:t>
              </a:r>
              <a:endParaRPr lang="en-US" sz="2400" b="1" dirty="0">
                <a:solidFill>
                  <a:schemeClr val="bg1"/>
                </a:solidFill>
              </a:endParaRPr>
            </a:p>
          </p:txBody>
        </p:sp>
      </p:grpSp>
      <p:grpSp>
        <p:nvGrpSpPr>
          <p:cNvPr id="33" name="Group 32"/>
          <p:cNvGrpSpPr/>
          <p:nvPr/>
        </p:nvGrpSpPr>
        <p:grpSpPr>
          <a:xfrm>
            <a:off x="4343400" y="5770880"/>
            <a:ext cx="1602740" cy="634385"/>
            <a:chOff x="4343400" y="5770880"/>
            <a:chExt cx="1602740" cy="634385"/>
          </a:xfrm>
        </p:grpSpPr>
        <p:sp>
          <p:nvSpPr>
            <p:cNvPr id="25" name="Freeform 24"/>
            <p:cNvSpPr/>
            <p:nvPr/>
          </p:nvSpPr>
          <p:spPr>
            <a:xfrm>
              <a:off x="5585460" y="5770880"/>
              <a:ext cx="360680" cy="276860"/>
            </a:xfrm>
            <a:custGeom>
              <a:avLst/>
              <a:gdLst>
                <a:gd name="connsiteX0" fmla="*/ 22860 w 360680"/>
                <a:gd name="connsiteY0" fmla="*/ 203200 h 276860"/>
                <a:gd name="connsiteX1" fmla="*/ 220980 w 360680"/>
                <a:gd name="connsiteY1" fmla="*/ 66040 h 276860"/>
                <a:gd name="connsiteX2" fmla="*/ 281940 w 360680"/>
                <a:gd name="connsiteY2" fmla="*/ 5080 h 276860"/>
                <a:gd name="connsiteX3" fmla="*/ 342900 w 360680"/>
                <a:gd name="connsiteY3" fmla="*/ 35560 h 276860"/>
                <a:gd name="connsiteX4" fmla="*/ 358140 w 360680"/>
                <a:gd name="connsiteY4" fmla="*/ 157480 h 276860"/>
                <a:gd name="connsiteX5" fmla="*/ 327660 w 360680"/>
                <a:gd name="connsiteY5" fmla="*/ 264160 h 276860"/>
                <a:gd name="connsiteX6" fmla="*/ 281940 w 360680"/>
                <a:gd name="connsiteY6" fmla="*/ 233680 h 276860"/>
                <a:gd name="connsiteX7" fmla="*/ 83820 w 360680"/>
                <a:gd name="connsiteY7" fmla="*/ 187960 h 276860"/>
                <a:gd name="connsiteX8" fmla="*/ 22860 w 360680"/>
                <a:gd name="connsiteY8" fmla="*/ 203200 h 2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680" h="276860">
                  <a:moveTo>
                    <a:pt x="22860" y="203200"/>
                  </a:moveTo>
                  <a:cubicBezTo>
                    <a:pt x="45720" y="182880"/>
                    <a:pt x="177800" y="99060"/>
                    <a:pt x="220980" y="66040"/>
                  </a:cubicBezTo>
                  <a:cubicBezTo>
                    <a:pt x="264160" y="33020"/>
                    <a:pt x="261620" y="10160"/>
                    <a:pt x="281940" y="5080"/>
                  </a:cubicBezTo>
                  <a:cubicBezTo>
                    <a:pt x="302260" y="0"/>
                    <a:pt x="330200" y="10160"/>
                    <a:pt x="342900" y="35560"/>
                  </a:cubicBezTo>
                  <a:cubicBezTo>
                    <a:pt x="355600" y="60960"/>
                    <a:pt x="360680" y="119380"/>
                    <a:pt x="358140" y="157480"/>
                  </a:cubicBezTo>
                  <a:cubicBezTo>
                    <a:pt x="355600" y="195580"/>
                    <a:pt x="340360" y="251460"/>
                    <a:pt x="327660" y="264160"/>
                  </a:cubicBezTo>
                  <a:cubicBezTo>
                    <a:pt x="314960" y="276860"/>
                    <a:pt x="322580" y="246380"/>
                    <a:pt x="281940" y="233680"/>
                  </a:cubicBezTo>
                  <a:cubicBezTo>
                    <a:pt x="241300" y="220980"/>
                    <a:pt x="121920" y="190500"/>
                    <a:pt x="83820" y="187960"/>
                  </a:cubicBezTo>
                  <a:cubicBezTo>
                    <a:pt x="45720" y="185420"/>
                    <a:pt x="0" y="223520"/>
                    <a:pt x="22860" y="203200"/>
                  </a:cubicBezTo>
                  <a:close/>
                </a:path>
              </a:pathLst>
            </a:cu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343400" y="5943600"/>
              <a:ext cx="1524000" cy="461665"/>
              <a:chOff x="4191000" y="5791200"/>
              <a:chExt cx="1524000" cy="461665"/>
            </a:xfrm>
          </p:grpSpPr>
          <p:sp>
            <p:nvSpPr>
              <p:cNvPr id="27" name="TextBox 26"/>
              <p:cNvSpPr txBox="1"/>
              <p:nvPr/>
            </p:nvSpPr>
            <p:spPr>
              <a:xfrm>
                <a:off x="4191000" y="5791200"/>
                <a:ext cx="989373" cy="461665"/>
              </a:xfrm>
              <a:prstGeom prst="rect">
                <a:avLst/>
              </a:prstGeom>
              <a:solidFill>
                <a:schemeClr val="accent6">
                  <a:lumMod val="75000"/>
                </a:schemeClr>
              </a:solidFill>
            </p:spPr>
            <p:txBody>
              <a:bodyPr wrap="none" rtlCol="0">
                <a:spAutoFit/>
              </a:bodyPr>
              <a:lstStyle/>
              <a:p>
                <a:r>
                  <a:rPr lang="en-US" sz="2400" b="1" dirty="0" smtClean="0"/>
                  <a:t>220 M</a:t>
                </a:r>
                <a:endParaRPr lang="en-US" sz="2400" b="1" dirty="0"/>
              </a:p>
            </p:txBody>
          </p:sp>
          <p:cxnSp>
            <p:nvCxnSpPr>
              <p:cNvPr id="28" name="Straight Arrow Connector 27"/>
              <p:cNvCxnSpPr/>
              <p:nvPr/>
            </p:nvCxnSpPr>
            <p:spPr>
              <a:xfrm flipV="1">
                <a:off x="5105400" y="5867401"/>
                <a:ext cx="609600" cy="7619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2" name="Group 31"/>
          <p:cNvGrpSpPr/>
          <p:nvPr/>
        </p:nvGrpSpPr>
        <p:grpSpPr>
          <a:xfrm>
            <a:off x="5709920" y="5755640"/>
            <a:ext cx="2240280" cy="878840"/>
            <a:chOff x="5709920" y="5755640"/>
            <a:chExt cx="2240280" cy="878840"/>
          </a:xfrm>
        </p:grpSpPr>
        <p:sp>
          <p:nvSpPr>
            <p:cNvPr id="30" name="Freeform 29"/>
            <p:cNvSpPr/>
            <p:nvPr/>
          </p:nvSpPr>
          <p:spPr>
            <a:xfrm>
              <a:off x="5709920" y="5755640"/>
              <a:ext cx="2240280" cy="878840"/>
            </a:xfrm>
            <a:custGeom>
              <a:avLst/>
              <a:gdLst>
                <a:gd name="connsiteX0" fmla="*/ 233680 w 2240280"/>
                <a:gd name="connsiteY0" fmla="*/ 568960 h 878840"/>
                <a:gd name="connsiteX1" fmla="*/ 538480 w 2240280"/>
                <a:gd name="connsiteY1" fmla="*/ 386080 h 878840"/>
                <a:gd name="connsiteX2" fmla="*/ 706120 w 2240280"/>
                <a:gd name="connsiteY2" fmla="*/ 340360 h 878840"/>
                <a:gd name="connsiteX3" fmla="*/ 889000 w 2240280"/>
                <a:gd name="connsiteY3" fmla="*/ 340360 h 878840"/>
                <a:gd name="connsiteX4" fmla="*/ 934720 w 2240280"/>
                <a:gd name="connsiteY4" fmla="*/ 264160 h 878840"/>
                <a:gd name="connsiteX5" fmla="*/ 1330960 w 2240280"/>
                <a:gd name="connsiteY5" fmla="*/ 279400 h 878840"/>
                <a:gd name="connsiteX6" fmla="*/ 1544320 w 2240280"/>
                <a:gd name="connsiteY6" fmla="*/ 66040 h 878840"/>
                <a:gd name="connsiteX7" fmla="*/ 1864360 w 2240280"/>
                <a:gd name="connsiteY7" fmla="*/ 5080 h 878840"/>
                <a:gd name="connsiteX8" fmla="*/ 1696720 w 2240280"/>
                <a:gd name="connsiteY8" fmla="*/ 96520 h 878840"/>
                <a:gd name="connsiteX9" fmla="*/ 1818640 w 2240280"/>
                <a:gd name="connsiteY9" fmla="*/ 127000 h 878840"/>
                <a:gd name="connsiteX10" fmla="*/ 1864360 w 2240280"/>
                <a:gd name="connsiteY10" fmla="*/ 142240 h 878840"/>
                <a:gd name="connsiteX11" fmla="*/ 2062480 w 2240280"/>
                <a:gd name="connsiteY11" fmla="*/ 50800 h 878840"/>
                <a:gd name="connsiteX12" fmla="*/ 2169160 w 2240280"/>
                <a:gd name="connsiteY12" fmla="*/ 111760 h 878840"/>
                <a:gd name="connsiteX13" fmla="*/ 1635760 w 2240280"/>
                <a:gd name="connsiteY13" fmla="*/ 370840 h 878840"/>
                <a:gd name="connsiteX14" fmla="*/ 1163320 w 2240280"/>
                <a:gd name="connsiteY14" fmla="*/ 584200 h 878840"/>
                <a:gd name="connsiteX15" fmla="*/ 706120 w 2240280"/>
                <a:gd name="connsiteY15" fmla="*/ 767080 h 878840"/>
                <a:gd name="connsiteX16" fmla="*/ 218440 w 2240280"/>
                <a:gd name="connsiteY16" fmla="*/ 873760 h 878840"/>
                <a:gd name="connsiteX17" fmla="*/ 5080 w 2240280"/>
                <a:gd name="connsiteY17" fmla="*/ 797560 h 878840"/>
                <a:gd name="connsiteX18" fmla="*/ 233680 w 2240280"/>
                <a:gd name="connsiteY18" fmla="*/ 568960 h 87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0280" h="878840">
                  <a:moveTo>
                    <a:pt x="233680" y="568960"/>
                  </a:moveTo>
                  <a:cubicBezTo>
                    <a:pt x="322580" y="500380"/>
                    <a:pt x="459740" y="424180"/>
                    <a:pt x="538480" y="386080"/>
                  </a:cubicBezTo>
                  <a:cubicBezTo>
                    <a:pt x="617220" y="347980"/>
                    <a:pt x="647700" y="347980"/>
                    <a:pt x="706120" y="340360"/>
                  </a:cubicBezTo>
                  <a:cubicBezTo>
                    <a:pt x="764540" y="332740"/>
                    <a:pt x="850900" y="353060"/>
                    <a:pt x="889000" y="340360"/>
                  </a:cubicBezTo>
                  <a:cubicBezTo>
                    <a:pt x="927100" y="327660"/>
                    <a:pt x="861060" y="274320"/>
                    <a:pt x="934720" y="264160"/>
                  </a:cubicBezTo>
                  <a:cubicBezTo>
                    <a:pt x="1008380" y="254000"/>
                    <a:pt x="1229360" y="312420"/>
                    <a:pt x="1330960" y="279400"/>
                  </a:cubicBezTo>
                  <a:cubicBezTo>
                    <a:pt x="1432560" y="246380"/>
                    <a:pt x="1455420" y="111760"/>
                    <a:pt x="1544320" y="66040"/>
                  </a:cubicBezTo>
                  <a:cubicBezTo>
                    <a:pt x="1633220" y="20320"/>
                    <a:pt x="1838960" y="0"/>
                    <a:pt x="1864360" y="5080"/>
                  </a:cubicBezTo>
                  <a:cubicBezTo>
                    <a:pt x="1889760" y="10160"/>
                    <a:pt x="1704340" y="76200"/>
                    <a:pt x="1696720" y="96520"/>
                  </a:cubicBezTo>
                  <a:cubicBezTo>
                    <a:pt x="1689100" y="116840"/>
                    <a:pt x="1790700" y="119380"/>
                    <a:pt x="1818640" y="127000"/>
                  </a:cubicBezTo>
                  <a:cubicBezTo>
                    <a:pt x="1846580" y="134620"/>
                    <a:pt x="1823720" y="154940"/>
                    <a:pt x="1864360" y="142240"/>
                  </a:cubicBezTo>
                  <a:cubicBezTo>
                    <a:pt x="1905000" y="129540"/>
                    <a:pt x="2011680" y="55880"/>
                    <a:pt x="2062480" y="50800"/>
                  </a:cubicBezTo>
                  <a:cubicBezTo>
                    <a:pt x="2113280" y="45720"/>
                    <a:pt x="2240280" y="58420"/>
                    <a:pt x="2169160" y="111760"/>
                  </a:cubicBezTo>
                  <a:cubicBezTo>
                    <a:pt x="2098040" y="165100"/>
                    <a:pt x="1803400" y="292100"/>
                    <a:pt x="1635760" y="370840"/>
                  </a:cubicBezTo>
                  <a:cubicBezTo>
                    <a:pt x="1468120" y="449580"/>
                    <a:pt x="1318260" y="518160"/>
                    <a:pt x="1163320" y="584200"/>
                  </a:cubicBezTo>
                  <a:cubicBezTo>
                    <a:pt x="1008380" y="650240"/>
                    <a:pt x="863600" y="718820"/>
                    <a:pt x="706120" y="767080"/>
                  </a:cubicBezTo>
                  <a:cubicBezTo>
                    <a:pt x="548640" y="815340"/>
                    <a:pt x="335280" y="868680"/>
                    <a:pt x="218440" y="873760"/>
                  </a:cubicBezTo>
                  <a:cubicBezTo>
                    <a:pt x="101600" y="878840"/>
                    <a:pt x="0" y="840740"/>
                    <a:pt x="5080" y="797560"/>
                  </a:cubicBezTo>
                  <a:cubicBezTo>
                    <a:pt x="10160" y="754380"/>
                    <a:pt x="144780" y="637540"/>
                    <a:pt x="233680" y="56896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20379192">
              <a:off x="5991345" y="6034198"/>
              <a:ext cx="1042273" cy="461665"/>
            </a:xfrm>
            <a:prstGeom prst="rect">
              <a:avLst/>
            </a:prstGeom>
            <a:noFill/>
          </p:spPr>
          <p:txBody>
            <a:bodyPr wrap="none" rtlCol="0">
              <a:spAutoFit/>
            </a:bodyPr>
            <a:lstStyle/>
            <a:p>
              <a:r>
                <a:rPr lang="en-US" sz="2400" b="1" dirty="0" smtClean="0"/>
                <a:t>12,000</a:t>
              </a:r>
              <a:endParaRPr lang="en-US" sz="2400" b="1" dirty="0"/>
            </a:p>
          </p:txBody>
        </p:sp>
      </p:grpSp>
      <p:sp useBgFill="1">
        <p:nvSpPr>
          <p:cNvPr id="34" name="Rectangle 33"/>
          <p:cNvSpPr/>
          <p:nvPr/>
        </p:nvSpPr>
        <p:spPr>
          <a:xfrm>
            <a:off x="0" y="0"/>
            <a:ext cx="9144000" cy="707886"/>
          </a:xfrm>
          <a:prstGeom prst="rect">
            <a:avLst/>
          </a:prstGeom>
        </p:spPr>
        <p:txBody>
          <a:bodyPr wrap="square">
            <a:spAutoFit/>
          </a:bodyPr>
          <a:lstStyle/>
          <a:p>
            <a:pPr algn="ctr"/>
            <a:r>
              <a:rPr lang="en-US" sz="4000" b="1" dirty="0" smtClean="0">
                <a:solidFill>
                  <a:schemeClr val="bg1"/>
                </a:solidFill>
              </a:rPr>
              <a:t>Geologic map of the Hudson Valley</a:t>
            </a:r>
            <a:endParaRPr lang="en-US" sz="4000" b="1" dirty="0">
              <a:solidFill>
                <a:schemeClr val="bg1"/>
              </a:solidFill>
            </a:endParaRPr>
          </a:p>
        </p:txBody>
      </p:sp>
      <p:grpSp>
        <p:nvGrpSpPr>
          <p:cNvPr id="35" name="Group 34"/>
          <p:cNvGrpSpPr/>
          <p:nvPr/>
        </p:nvGrpSpPr>
        <p:grpSpPr>
          <a:xfrm>
            <a:off x="4437682" y="2209800"/>
            <a:ext cx="1750016" cy="4215539"/>
            <a:chOff x="4437682" y="2209800"/>
            <a:chExt cx="1750016" cy="4215539"/>
          </a:xfrm>
        </p:grpSpPr>
        <p:sp>
          <p:nvSpPr>
            <p:cNvPr id="36" name="Freeform 35"/>
            <p:cNvSpPr/>
            <p:nvPr/>
          </p:nvSpPr>
          <p:spPr>
            <a:xfrm>
              <a:off x="5681421" y="2209800"/>
              <a:ext cx="506277" cy="4215539"/>
            </a:xfrm>
            <a:custGeom>
              <a:avLst/>
              <a:gdLst>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26203 w 490779"/>
                <a:gd name="connsiteY12" fmla="*/ 1038387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14579 w 490779"/>
                <a:gd name="connsiteY12" fmla="*/ 990600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506277"/>
                <a:gd name="connsiteY0" fmla="*/ 0 h 4215539"/>
                <a:gd name="connsiteX1" fmla="*/ 69742 w 506277"/>
                <a:gd name="connsiteY1" fmla="*/ 139485 h 4215539"/>
                <a:gd name="connsiteX2" fmla="*/ 7749 w 506277"/>
                <a:gd name="connsiteY2" fmla="*/ 185980 h 4215539"/>
                <a:gd name="connsiteX3" fmla="*/ 23247 w 506277"/>
                <a:gd name="connsiteY3" fmla="*/ 340963 h 4215539"/>
                <a:gd name="connsiteX4" fmla="*/ 69742 w 506277"/>
                <a:gd name="connsiteY4" fmla="*/ 402956 h 4215539"/>
                <a:gd name="connsiteX5" fmla="*/ 85240 w 506277"/>
                <a:gd name="connsiteY5" fmla="*/ 495946 h 4215539"/>
                <a:gd name="connsiteX6" fmla="*/ 147234 w 506277"/>
                <a:gd name="connsiteY6" fmla="*/ 464949 h 4215539"/>
                <a:gd name="connsiteX7" fmla="*/ 224725 w 506277"/>
                <a:gd name="connsiteY7" fmla="*/ 619932 h 4215539"/>
                <a:gd name="connsiteX8" fmla="*/ 286718 w 506277"/>
                <a:gd name="connsiteY8" fmla="*/ 728420 h 4215539"/>
                <a:gd name="connsiteX9" fmla="*/ 224725 w 506277"/>
                <a:gd name="connsiteY9" fmla="*/ 821410 h 4215539"/>
                <a:gd name="connsiteX10" fmla="*/ 271220 w 506277"/>
                <a:gd name="connsiteY10" fmla="*/ 1038387 h 4215539"/>
                <a:gd name="connsiteX11" fmla="*/ 379708 w 506277"/>
                <a:gd name="connsiteY11" fmla="*/ 991892 h 4215539"/>
                <a:gd name="connsiteX12" fmla="*/ 490779 w 506277"/>
                <a:gd name="connsiteY12" fmla="*/ 914400 h 4215539"/>
                <a:gd name="connsiteX13" fmla="*/ 472698 w 506277"/>
                <a:gd name="connsiteY13" fmla="*/ 1146875 h 4215539"/>
                <a:gd name="connsiteX14" fmla="*/ 488196 w 506277"/>
                <a:gd name="connsiteY14" fmla="*/ 1348353 h 4215539"/>
                <a:gd name="connsiteX15" fmla="*/ 457200 w 506277"/>
                <a:gd name="connsiteY15" fmla="*/ 1456841 h 4215539"/>
                <a:gd name="connsiteX16" fmla="*/ 395207 w 506277"/>
                <a:gd name="connsiteY16" fmla="*/ 1642820 h 4215539"/>
                <a:gd name="connsiteX17" fmla="*/ 348712 w 506277"/>
                <a:gd name="connsiteY17" fmla="*/ 1844298 h 4215539"/>
                <a:gd name="connsiteX18" fmla="*/ 348712 w 506277"/>
                <a:gd name="connsiteY18" fmla="*/ 2045776 h 4215539"/>
                <a:gd name="connsiteX19" fmla="*/ 302217 w 506277"/>
                <a:gd name="connsiteY19" fmla="*/ 2200759 h 4215539"/>
                <a:gd name="connsiteX20" fmla="*/ 224725 w 506277"/>
                <a:gd name="connsiteY20" fmla="*/ 2340244 h 4215539"/>
                <a:gd name="connsiteX21" fmla="*/ 193729 w 506277"/>
                <a:gd name="connsiteY21" fmla="*/ 2557220 h 4215539"/>
                <a:gd name="connsiteX22" fmla="*/ 209227 w 506277"/>
                <a:gd name="connsiteY22" fmla="*/ 2774197 h 4215539"/>
                <a:gd name="connsiteX23" fmla="*/ 162732 w 506277"/>
                <a:gd name="connsiteY23" fmla="*/ 2929180 h 4215539"/>
                <a:gd name="connsiteX24" fmla="*/ 193729 w 506277"/>
                <a:gd name="connsiteY24" fmla="*/ 3099661 h 4215539"/>
                <a:gd name="connsiteX25" fmla="*/ 147234 w 506277"/>
                <a:gd name="connsiteY25" fmla="*/ 3223648 h 4215539"/>
                <a:gd name="connsiteX26" fmla="*/ 162732 w 506277"/>
                <a:gd name="connsiteY26" fmla="*/ 3378631 h 4215539"/>
                <a:gd name="connsiteX27" fmla="*/ 162732 w 506277"/>
                <a:gd name="connsiteY27" fmla="*/ 3502617 h 4215539"/>
                <a:gd name="connsiteX28" fmla="*/ 209227 w 506277"/>
                <a:gd name="connsiteY28" fmla="*/ 3611105 h 4215539"/>
                <a:gd name="connsiteX29" fmla="*/ 209227 w 506277"/>
                <a:gd name="connsiteY29" fmla="*/ 3719593 h 4215539"/>
                <a:gd name="connsiteX30" fmla="*/ 209227 w 506277"/>
                <a:gd name="connsiteY30" fmla="*/ 3797085 h 4215539"/>
                <a:gd name="connsiteX31" fmla="*/ 193729 w 506277"/>
                <a:gd name="connsiteY31" fmla="*/ 4014061 h 4215539"/>
                <a:gd name="connsiteX32" fmla="*/ 116237 w 506277"/>
                <a:gd name="connsiteY32" fmla="*/ 4215539 h 421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6277" h="4215539">
                  <a:moveTo>
                    <a:pt x="54244" y="0"/>
                  </a:moveTo>
                  <a:cubicBezTo>
                    <a:pt x="65867" y="54244"/>
                    <a:pt x="77491" y="108488"/>
                    <a:pt x="69742" y="139485"/>
                  </a:cubicBezTo>
                  <a:cubicBezTo>
                    <a:pt x="61993" y="170482"/>
                    <a:pt x="15498" y="152400"/>
                    <a:pt x="7749" y="185980"/>
                  </a:cubicBezTo>
                  <a:cubicBezTo>
                    <a:pt x="0" y="219560"/>
                    <a:pt x="12915" y="304800"/>
                    <a:pt x="23247" y="340963"/>
                  </a:cubicBezTo>
                  <a:cubicBezTo>
                    <a:pt x="33579" y="377126"/>
                    <a:pt x="59410" y="377126"/>
                    <a:pt x="69742" y="402956"/>
                  </a:cubicBezTo>
                  <a:cubicBezTo>
                    <a:pt x="80074" y="428787"/>
                    <a:pt x="72325" y="485614"/>
                    <a:pt x="85240" y="495946"/>
                  </a:cubicBezTo>
                  <a:cubicBezTo>
                    <a:pt x="98155" y="506278"/>
                    <a:pt x="123987" y="444285"/>
                    <a:pt x="147234" y="464949"/>
                  </a:cubicBezTo>
                  <a:cubicBezTo>
                    <a:pt x="170482" y="485613"/>
                    <a:pt x="201478" y="576020"/>
                    <a:pt x="224725" y="619932"/>
                  </a:cubicBezTo>
                  <a:cubicBezTo>
                    <a:pt x="247972" y="663844"/>
                    <a:pt x="286718" y="694840"/>
                    <a:pt x="286718" y="728420"/>
                  </a:cubicBezTo>
                  <a:cubicBezTo>
                    <a:pt x="286718" y="762000"/>
                    <a:pt x="227308" y="769749"/>
                    <a:pt x="224725" y="821410"/>
                  </a:cubicBezTo>
                  <a:cubicBezTo>
                    <a:pt x="222142" y="873071"/>
                    <a:pt x="245390" y="1009973"/>
                    <a:pt x="271220" y="1038387"/>
                  </a:cubicBezTo>
                  <a:cubicBezTo>
                    <a:pt x="297051" y="1066801"/>
                    <a:pt x="343115" y="1012557"/>
                    <a:pt x="379708" y="991892"/>
                  </a:cubicBezTo>
                  <a:cubicBezTo>
                    <a:pt x="416301" y="971228"/>
                    <a:pt x="475281" y="888570"/>
                    <a:pt x="490779" y="914400"/>
                  </a:cubicBezTo>
                  <a:cubicBezTo>
                    <a:pt x="506277" y="940230"/>
                    <a:pt x="473128" y="1074550"/>
                    <a:pt x="472698" y="1146875"/>
                  </a:cubicBezTo>
                  <a:cubicBezTo>
                    <a:pt x="472268" y="1219200"/>
                    <a:pt x="490779" y="1296692"/>
                    <a:pt x="488196" y="1348353"/>
                  </a:cubicBezTo>
                  <a:cubicBezTo>
                    <a:pt x="485613" y="1400014"/>
                    <a:pt x="472698" y="1407763"/>
                    <a:pt x="457200" y="1456841"/>
                  </a:cubicBezTo>
                  <a:cubicBezTo>
                    <a:pt x="441702" y="1505919"/>
                    <a:pt x="413288" y="1578244"/>
                    <a:pt x="395207" y="1642820"/>
                  </a:cubicBezTo>
                  <a:cubicBezTo>
                    <a:pt x="377126" y="1707396"/>
                    <a:pt x="356461" y="1777139"/>
                    <a:pt x="348712" y="1844298"/>
                  </a:cubicBezTo>
                  <a:cubicBezTo>
                    <a:pt x="340963" y="1911457"/>
                    <a:pt x="356461" y="1986366"/>
                    <a:pt x="348712" y="2045776"/>
                  </a:cubicBezTo>
                  <a:cubicBezTo>
                    <a:pt x="340963" y="2105186"/>
                    <a:pt x="322881" y="2151681"/>
                    <a:pt x="302217" y="2200759"/>
                  </a:cubicBezTo>
                  <a:cubicBezTo>
                    <a:pt x="281553" y="2249837"/>
                    <a:pt x="242806" y="2280834"/>
                    <a:pt x="224725" y="2340244"/>
                  </a:cubicBezTo>
                  <a:cubicBezTo>
                    <a:pt x="206644" y="2399654"/>
                    <a:pt x="196312" y="2484895"/>
                    <a:pt x="193729" y="2557220"/>
                  </a:cubicBezTo>
                  <a:cubicBezTo>
                    <a:pt x="191146" y="2629545"/>
                    <a:pt x="214393" y="2712204"/>
                    <a:pt x="209227" y="2774197"/>
                  </a:cubicBezTo>
                  <a:cubicBezTo>
                    <a:pt x="204061" y="2836190"/>
                    <a:pt x="165315" y="2874936"/>
                    <a:pt x="162732" y="2929180"/>
                  </a:cubicBezTo>
                  <a:cubicBezTo>
                    <a:pt x="160149" y="2983424"/>
                    <a:pt x="196312" y="3050583"/>
                    <a:pt x="193729" y="3099661"/>
                  </a:cubicBezTo>
                  <a:cubicBezTo>
                    <a:pt x="191146" y="3148739"/>
                    <a:pt x="152400" y="3177153"/>
                    <a:pt x="147234" y="3223648"/>
                  </a:cubicBezTo>
                  <a:cubicBezTo>
                    <a:pt x="142068" y="3270143"/>
                    <a:pt x="160149" y="3332136"/>
                    <a:pt x="162732" y="3378631"/>
                  </a:cubicBezTo>
                  <a:cubicBezTo>
                    <a:pt x="165315" y="3425126"/>
                    <a:pt x="154983" y="3463871"/>
                    <a:pt x="162732" y="3502617"/>
                  </a:cubicBezTo>
                  <a:cubicBezTo>
                    <a:pt x="170481" y="3541363"/>
                    <a:pt x="201478" y="3574942"/>
                    <a:pt x="209227" y="3611105"/>
                  </a:cubicBezTo>
                  <a:cubicBezTo>
                    <a:pt x="216976" y="3647268"/>
                    <a:pt x="209227" y="3719593"/>
                    <a:pt x="209227" y="3719593"/>
                  </a:cubicBezTo>
                  <a:cubicBezTo>
                    <a:pt x="209227" y="3750590"/>
                    <a:pt x="211810" y="3748007"/>
                    <a:pt x="209227" y="3797085"/>
                  </a:cubicBezTo>
                  <a:cubicBezTo>
                    <a:pt x="206644" y="3846163"/>
                    <a:pt x="209227" y="3944319"/>
                    <a:pt x="193729" y="4014061"/>
                  </a:cubicBezTo>
                  <a:cubicBezTo>
                    <a:pt x="178231" y="4083803"/>
                    <a:pt x="147234" y="4149671"/>
                    <a:pt x="116237" y="4215539"/>
                  </a:cubicBezTo>
                </a:path>
              </a:pathLst>
            </a:custGeom>
            <a:ln w="50800">
              <a:solidFill>
                <a:srgbClr val="0070C0"/>
              </a:solidFill>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4437682" y="3040252"/>
              <a:ext cx="1658318" cy="769748"/>
            </a:xfrm>
            <a:custGeom>
              <a:avLst/>
              <a:gdLst>
                <a:gd name="connsiteX0" fmla="*/ 0 w 1658318"/>
                <a:gd name="connsiteY0" fmla="*/ 18081 h 769748"/>
                <a:gd name="connsiteX1" fmla="*/ 154983 w 1658318"/>
                <a:gd name="connsiteY1" fmla="*/ 18081 h 769748"/>
                <a:gd name="connsiteX2" fmla="*/ 108488 w 1658318"/>
                <a:gd name="connsiteY2" fmla="*/ 126569 h 769748"/>
                <a:gd name="connsiteX3" fmla="*/ 61993 w 1658318"/>
                <a:gd name="connsiteY3" fmla="*/ 219559 h 769748"/>
                <a:gd name="connsiteX4" fmla="*/ 170481 w 1658318"/>
                <a:gd name="connsiteY4" fmla="*/ 235057 h 769748"/>
                <a:gd name="connsiteX5" fmla="*/ 309966 w 1658318"/>
                <a:gd name="connsiteY5" fmla="*/ 374542 h 769748"/>
                <a:gd name="connsiteX6" fmla="*/ 402956 w 1658318"/>
                <a:gd name="connsiteY6" fmla="*/ 405538 h 769748"/>
                <a:gd name="connsiteX7" fmla="*/ 511444 w 1658318"/>
                <a:gd name="connsiteY7" fmla="*/ 467532 h 769748"/>
                <a:gd name="connsiteX8" fmla="*/ 681925 w 1658318"/>
                <a:gd name="connsiteY8" fmla="*/ 421037 h 769748"/>
                <a:gd name="connsiteX9" fmla="*/ 759417 w 1658318"/>
                <a:gd name="connsiteY9" fmla="*/ 498528 h 769748"/>
                <a:gd name="connsiteX10" fmla="*/ 867905 w 1658318"/>
                <a:gd name="connsiteY10" fmla="*/ 576020 h 769748"/>
                <a:gd name="connsiteX11" fmla="*/ 960894 w 1658318"/>
                <a:gd name="connsiteY11" fmla="*/ 560522 h 769748"/>
                <a:gd name="connsiteX12" fmla="*/ 1177871 w 1658318"/>
                <a:gd name="connsiteY12" fmla="*/ 560522 h 769748"/>
                <a:gd name="connsiteX13" fmla="*/ 1348352 w 1658318"/>
                <a:gd name="connsiteY13" fmla="*/ 622515 h 769748"/>
                <a:gd name="connsiteX14" fmla="*/ 1410345 w 1658318"/>
                <a:gd name="connsiteY14" fmla="*/ 700006 h 769748"/>
                <a:gd name="connsiteX15" fmla="*/ 1472339 w 1658318"/>
                <a:gd name="connsiteY15" fmla="*/ 669010 h 769748"/>
                <a:gd name="connsiteX16" fmla="*/ 1580827 w 1658318"/>
                <a:gd name="connsiteY16" fmla="*/ 761999 h 769748"/>
                <a:gd name="connsiteX17" fmla="*/ 1596325 w 1658318"/>
                <a:gd name="connsiteY17" fmla="*/ 715505 h 769748"/>
                <a:gd name="connsiteX18" fmla="*/ 1658318 w 1658318"/>
                <a:gd name="connsiteY18" fmla="*/ 761999 h 7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8318" h="769748">
                  <a:moveTo>
                    <a:pt x="0" y="18081"/>
                  </a:moveTo>
                  <a:cubicBezTo>
                    <a:pt x="68451" y="9040"/>
                    <a:pt x="136902" y="0"/>
                    <a:pt x="154983" y="18081"/>
                  </a:cubicBezTo>
                  <a:cubicBezTo>
                    <a:pt x="173064" y="36162"/>
                    <a:pt x="123986" y="92989"/>
                    <a:pt x="108488" y="126569"/>
                  </a:cubicBezTo>
                  <a:cubicBezTo>
                    <a:pt x="92990" y="160149"/>
                    <a:pt x="51661" y="201478"/>
                    <a:pt x="61993" y="219559"/>
                  </a:cubicBezTo>
                  <a:cubicBezTo>
                    <a:pt x="72325" y="237640"/>
                    <a:pt x="129152" y="209227"/>
                    <a:pt x="170481" y="235057"/>
                  </a:cubicBezTo>
                  <a:cubicBezTo>
                    <a:pt x="211810" y="260887"/>
                    <a:pt x="271220" y="346129"/>
                    <a:pt x="309966" y="374542"/>
                  </a:cubicBezTo>
                  <a:cubicBezTo>
                    <a:pt x="348712" y="402955"/>
                    <a:pt x="369376" y="390040"/>
                    <a:pt x="402956" y="405538"/>
                  </a:cubicBezTo>
                  <a:cubicBezTo>
                    <a:pt x="436536" y="421036"/>
                    <a:pt x="464949" y="464949"/>
                    <a:pt x="511444" y="467532"/>
                  </a:cubicBezTo>
                  <a:cubicBezTo>
                    <a:pt x="557939" y="470115"/>
                    <a:pt x="640596" y="415871"/>
                    <a:pt x="681925" y="421037"/>
                  </a:cubicBezTo>
                  <a:cubicBezTo>
                    <a:pt x="723254" y="426203"/>
                    <a:pt x="728420" y="472698"/>
                    <a:pt x="759417" y="498528"/>
                  </a:cubicBezTo>
                  <a:cubicBezTo>
                    <a:pt x="790414" y="524359"/>
                    <a:pt x="834326" y="565688"/>
                    <a:pt x="867905" y="576020"/>
                  </a:cubicBezTo>
                  <a:cubicBezTo>
                    <a:pt x="901484" y="586352"/>
                    <a:pt x="909233" y="563105"/>
                    <a:pt x="960894" y="560522"/>
                  </a:cubicBezTo>
                  <a:cubicBezTo>
                    <a:pt x="1012555" y="557939"/>
                    <a:pt x="1113295" y="550190"/>
                    <a:pt x="1177871" y="560522"/>
                  </a:cubicBezTo>
                  <a:cubicBezTo>
                    <a:pt x="1242447" y="570854"/>
                    <a:pt x="1309606" y="599268"/>
                    <a:pt x="1348352" y="622515"/>
                  </a:cubicBezTo>
                  <a:cubicBezTo>
                    <a:pt x="1387098" y="645762"/>
                    <a:pt x="1389681" y="692257"/>
                    <a:pt x="1410345" y="700006"/>
                  </a:cubicBezTo>
                  <a:cubicBezTo>
                    <a:pt x="1431010" y="707755"/>
                    <a:pt x="1443925" y="658678"/>
                    <a:pt x="1472339" y="669010"/>
                  </a:cubicBezTo>
                  <a:cubicBezTo>
                    <a:pt x="1500753" y="679342"/>
                    <a:pt x="1560163" y="754250"/>
                    <a:pt x="1580827" y="761999"/>
                  </a:cubicBezTo>
                  <a:cubicBezTo>
                    <a:pt x="1601491" y="769748"/>
                    <a:pt x="1583410" y="715505"/>
                    <a:pt x="1596325" y="715505"/>
                  </a:cubicBezTo>
                  <a:cubicBezTo>
                    <a:pt x="1609240" y="715505"/>
                    <a:pt x="1653152" y="756833"/>
                    <a:pt x="1658318" y="761999"/>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Rectangle 37"/>
          <p:cNvSpPr/>
          <p:nvPr/>
        </p:nvSpPr>
        <p:spPr>
          <a:xfrm>
            <a:off x="5486400" y="4648200"/>
            <a:ext cx="685800" cy="1676400"/>
          </a:xfrm>
          <a:prstGeom prst="rect">
            <a:avLst/>
          </a:prstGeom>
          <a:noFill/>
          <a:ln w="50800">
            <a:solidFill>
              <a:srgbClr val="FFFF00"/>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029200" y="5105400"/>
            <a:ext cx="1371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rot="20928464">
            <a:off x="1308323" y="5274003"/>
            <a:ext cx="3352800" cy="461665"/>
            <a:chOff x="1295400" y="5105400"/>
            <a:chExt cx="3352800" cy="461665"/>
          </a:xfrm>
        </p:grpSpPr>
        <p:sp>
          <p:nvSpPr>
            <p:cNvPr id="41" name="TextBox 40"/>
            <p:cNvSpPr txBox="1"/>
            <p:nvPr/>
          </p:nvSpPr>
          <p:spPr>
            <a:xfrm>
              <a:off x="1295400" y="5105400"/>
              <a:ext cx="2544286" cy="461665"/>
            </a:xfrm>
            <a:prstGeom prst="rect">
              <a:avLst/>
            </a:prstGeom>
            <a:solidFill>
              <a:schemeClr val="bg1"/>
            </a:solidFill>
            <a:ln w="50800">
              <a:solidFill>
                <a:schemeClr val="tx1"/>
              </a:solidFill>
            </a:ln>
          </p:spPr>
          <p:txBody>
            <a:bodyPr wrap="none" rtlCol="0">
              <a:spAutoFit/>
            </a:bodyPr>
            <a:lstStyle/>
            <a:p>
              <a:r>
                <a:rPr lang="en-US" sz="2400" b="1" dirty="0" smtClean="0"/>
                <a:t>Geologic X-section</a:t>
              </a:r>
              <a:endParaRPr lang="en-US" sz="2400" b="1" dirty="0"/>
            </a:p>
          </p:txBody>
        </p:sp>
        <p:sp>
          <p:nvSpPr>
            <p:cNvPr id="44" name="Right Arrow 43"/>
            <p:cNvSpPr/>
            <p:nvPr/>
          </p:nvSpPr>
          <p:spPr>
            <a:xfrm>
              <a:off x="3886200" y="5257800"/>
              <a:ext cx="7620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304800" y="762000"/>
            <a:ext cx="4724400" cy="523220"/>
          </a:xfrm>
          <a:prstGeom prst="rect">
            <a:avLst/>
          </a:prstGeom>
          <a:noFill/>
        </p:spPr>
        <p:txBody>
          <a:bodyPr wrap="square" rtlCol="0">
            <a:spAutoFit/>
          </a:bodyPr>
          <a:lstStyle/>
          <a:p>
            <a:r>
              <a:rPr lang="en-US" sz="2800" b="1" dirty="0" smtClean="0">
                <a:solidFill>
                  <a:srgbClr val="FF0000"/>
                </a:solidFill>
                <a:effectLst>
                  <a:outerShdw dist="50800" dir="7200000" algn="ctr" rotWithShape="0">
                    <a:schemeClr val="tx1"/>
                  </a:outerShdw>
                </a:effectLst>
              </a:rPr>
              <a:t>Why so many ages of rocks?</a:t>
            </a:r>
            <a:endParaRPr lang="en-US" sz="28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5"/>
                                        </p:tgtEl>
                                      </p:cBhvr>
                                    </p:animEffect>
                                    <p:set>
                                      <p:cBhvr>
                                        <p:cTn id="10" dur="1" fill="hold">
                                          <p:stCondLst>
                                            <p:cond delay="999"/>
                                          </p:stCondLst>
                                        </p:cTn>
                                        <p:tgtEl>
                                          <p:spTgt spid="35"/>
                                        </p:tgtEl>
                                        <p:attrNameLst>
                                          <p:attrName>style.visibility</p:attrName>
                                        </p:attrNameLst>
                                      </p:cBhvr>
                                      <p:to>
                                        <p:strVal val="hidden"/>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2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ssolve">
                                      <p:cBhvr>
                                        <p:cTn id="44" dur="20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1"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left)">
                                      <p:cBhvr>
                                        <p:cTn id="54" dur="10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1000"/>
                                        <p:tgtEl>
                                          <p:spTgt spid="45"/>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0" y="0"/>
            <a:ext cx="9144000" cy="6915150"/>
            <a:chOff x="0" y="0"/>
            <a:chExt cx="9144000" cy="6915150"/>
          </a:xfrm>
        </p:grpSpPr>
        <p:pic>
          <p:nvPicPr>
            <p:cNvPr id="2" name="Picture 3"/>
            <p:cNvPicPr>
              <a:picLocks noChangeAspect="1" noChangeArrowheads="1"/>
            </p:cNvPicPr>
            <p:nvPr/>
          </p:nvPicPr>
          <p:blipFill>
            <a:blip r:embed="rId2" cstate="print"/>
            <a:srcRect/>
            <a:stretch>
              <a:fillRect/>
            </a:stretch>
          </p:blipFill>
          <p:spPr bwMode="auto">
            <a:xfrm>
              <a:off x="304801" y="786306"/>
              <a:ext cx="8534400" cy="6128844"/>
            </a:xfrm>
            <a:prstGeom prst="rect">
              <a:avLst/>
            </a:prstGeom>
            <a:blipFill>
              <a:blip r:embed="rId3" cstate="print"/>
              <a:tile tx="0" ty="0" sx="100000" sy="100000" flip="none" algn="tl"/>
            </a:blipFill>
            <a:ln w="50800">
              <a:solidFill>
                <a:schemeClr val="tx1"/>
              </a:solidFill>
              <a:miter lim="800000"/>
              <a:headEnd/>
              <a:tailEnd/>
            </a:ln>
            <a:effectLst/>
          </p:spPr>
        </p:pic>
        <p:grpSp>
          <p:nvGrpSpPr>
            <p:cNvPr id="13" name="Group 18"/>
            <p:cNvGrpSpPr/>
            <p:nvPr/>
          </p:nvGrpSpPr>
          <p:grpSpPr>
            <a:xfrm>
              <a:off x="3952240" y="1170940"/>
              <a:ext cx="2339340" cy="5308600"/>
              <a:chOff x="3952240" y="1170940"/>
              <a:chExt cx="2339340" cy="5308600"/>
            </a:xfrm>
          </p:grpSpPr>
          <p:sp>
            <p:nvSpPr>
              <p:cNvPr id="3" name="Freeform 2"/>
              <p:cNvSpPr/>
              <p:nvPr/>
            </p:nvSpPr>
            <p:spPr>
              <a:xfrm>
                <a:off x="3952240" y="1170940"/>
                <a:ext cx="2329180" cy="2494280"/>
              </a:xfrm>
              <a:custGeom>
                <a:avLst/>
                <a:gdLst>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78740 h 2494280"/>
                  <a:gd name="connsiteX37" fmla="*/ 1854200 w 2329180"/>
                  <a:gd name="connsiteY37" fmla="*/ 78740 h 2494280"/>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78740 h 2494280"/>
                  <a:gd name="connsiteX37" fmla="*/ 1854200 w 2329180"/>
                  <a:gd name="connsiteY37" fmla="*/ 78740 h 2494280"/>
                  <a:gd name="connsiteX38" fmla="*/ 1854200 w 2329180"/>
                  <a:gd name="connsiteY38" fmla="*/ 170180 h 2494280"/>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78740 h 2494280"/>
                  <a:gd name="connsiteX37" fmla="*/ 1854200 w 2329180"/>
                  <a:gd name="connsiteY37" fmla="*/ 170180 h 2494280"/>
                  <a:gd name="connsiteX0" fmla="*/ 1854200 w 2329180"/>
                  <a:gd name="connsiteY0" fmla="*/ 170180 h 2494280"/>
                  <a:gd name="connsiteX1" fmla="*/ 1717040 w 2329180"/>
                  <a:gd name="connsiteY1" fmla="*/ 17780 h 2494280"/>
                  <a:gd name="connsiteX2" fmla="*/ 1518920 w 2329180"/>
                  <a:gd name="connsiteY2" fmla="*/ 63500 h 2494280"/>
                  <a:gd name="connsiteX3" fmla="*/ 1381760 w 2329180"/>
                  <a:gd name="connsiteY3" fmla="*/ 93980 h 2494280"/>
                  <a:gd name="connsiteX4" fmla="*/ 1320800 w 2329180"/>
                  <a:gd name="connsiteY4" fmla="*/ 93980 h 2494280"/>
                  <a:gd name="connsiteX5" fmla="*/ 1092200 w 2329180"/>
                  <a:gd name="connsiteY5" fmla="*/ 231140 h 2494280"/>
                  <a:gd name="connsiteX6" fmla="*/ 711200 w 2329180"/>
                  <a:gd name="connsiteY6" fmla="*/ 246380 h 2494280"/>
                  <a:gd name="connsiteX7" fmla="*/ 528320 w 2329180"/>
                  <a:gd name="connsiteY7" fmla="*/ 353060 h 2494280"/>
                  <a:gd name="connsiteX8" fmla="*/ 299720 w 2329180"/>
                  <a:gd name="connsiteY8" fmla="*/ 505460 h 2494280"/>
                  <a:gd name="connsiteX9" fmla="*/ 55880 w 2329180"/>
                  <a:gd name="connsiteY9" fmla="*/ 688340 h 2494280"/>
                  <a:gd name="connsiteX10" fmla="*/ 10160 w 2329180"/>
                  <a:gd name="connsiteY10" fmla="*/ 962660 h 2494280"/>
                  <a:gd name="connsiteX11" fmla="*/ 116840 w 2329180"/>
                  <a:gd name="connsiteY11" fmla="*/ 1084580 h 2494280"/>
                  <a:gd name="connsiteX12" fmla="*/ 269240 w 2329180"/>
                  <a:gd name="connsiteY12" fmla="*/ 1054100 h 2494280"/>
                  <a:gd name="connsiteX13" fmla="*/ 193040 w 2329180"/>
                  <a:gd name="connsiteY13" fmla="*/ 1206500 h 2494280"/>
                  <a:gd name="connsiteX14" fmla="*/ 314960 w 2329180"/>
                  <a:gd name="connsiteY14" fmla="*/ 1435100 h 2494280"/>
                  <a:gd name="connsiteX15" fmla="*/ 513080 w 2329180"/>
                  <a:gd name="connsiteY15" fmla="*/ 1831340 h 2494280"/>
                  <a:gd name="connsiteX16" fmla="*/ 787400 w 2329180"/>
                  <a:gd name="connsiteY16" fmla="*/ 2075180 h 2494280"/>
                  <a:gd name="connsiteX17" fmla="*/ 848360 w 2329180"/>
                  <a:gd name="connsiteY17" fmla="*/ 2242820 h 2494280"/>
                  <a:gd name="connsiteX18" fmla="*/ 1031240 w 2329180"/>
                  <a:gd name="connsiteY18" fmla="*/ 2319020 h 2494280"/>
                  <a:gd name="connsiteX19" fmla="*/ 1259840 w 2329180"/>
                  <a:gd name="connsiteY19" fmla="*/ 2334260 h 2494280"/>
                  <a:gd name="connsiteX20" fmla="*/ 1259840 w 2329180"/>
                  <a:gd name="connsiteY20" fmla="*/ 2486660 h 2494280"/>
                  <a:gd name="connsiteX21" fmla="*/ 1442720 w 2329180"/>
                  <a:gd name="connsiteY21" fmla="*/ 2288540 h 2494280"/>
                  <a:gd name="connsiteX22" fmla="*/ 1518920 w 2329180"/>
                  <a:gd name="connsiteY22" fmla="*/ 2120900 h 2494280"/>
                  <a:gd name="connsiteX23" fmla="*/ 1595120 w 2329180"/>
                  <a:gd name="connsiteY23" fmla="*/ 2151380 h 2494280"/>
                  <a:gd name="connsiteX24" fmla="*/ 1610360 w 2329180"/>
                  <a:gd name="connsiteY24" fmla="*/ 2425700 h 2494280"/>
                  <a:gd name="connsiteX25" fmla="*/ 1778000 w 2329180"/>
                  <a:gd name="connsiteY25" fmla="*/ 2319020 h 2494280"/>
                  <a:gd name="connsiteX26" fmla="*/ 1884680 w 2329180"/>
                  <a:gd name="connsiteY26" fmla="*/ 2181860 h 2494280"/>
                  <a:gd name="connsiteX27" fmla="*/ 1976120 w 2329180"/>
                  <a:gd name="connsiteY27" fmla="*/ 1861820 h 2494280"/>
                  <a:gd name="connsiteX28" fmla="*/ 2113280 w 2329180"/>
                  <a:gd name="connsiteY28" fmla="*/ 1892300 h 2494280"/>
                  <a:gd name="connsiteX29" fmla="*/ 2296160 w 2329180"/>
                  <a:gd name="connsiteY29" fmla="*/ 1709420 h 2494280"/>
                  <a:gd name="connsiteX30" fmla="*/ 2311400 w 2329180"/>
                  <a:gd name="connsiteY30" fmla="*/ 1557020 h 2494280"/>
                  <a:gd name="connsiteX31" fmla="*/ 2296160 w 2329180"/>
                  <a:gd name="connsiteY31" fmla="*/ 1297940 h 2494280"/>
                  <a:gd name="connsiteX32" fmla="*/ 2250440 w 2329180"/>
                  <a:gd name="connsiteY32" fmla="*/ 947420 h 2494280"/>
                  <a:gd name="connsiteX33" fmla="*/ 2280920 w 2329180"/>
                  <a:gd name="connsiteY33" fmla="*/ 703580 h 2494280"/>
                  <a:gd name="connsiteX34" fmla="*/ 2067560 w 2329180"/>
                  <a:gd name="connsiteY34" fmla="*/ 398780 h 2494280"/>
                  <a:gd name="connsiteX35" fmla="*/ 1976120 w 2329180"/>
                  <a:gd name="connsiteY35" fmla="*/ 231140 h 2494280"/>
                  <a:gd name="connsiteX36" fmla="*/ 1854200 w 2329180"/>
                  <a:gd name="connsiteY36" fmla="*/ 170180 h 249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29180" h="2494280">
                    <a:moveTo>
                      <a:pt x="1854200" y="170180"/>
                    </a:moveTo>
                    <a:cubicBezTo>
                      <a:pt x="1811020" y="134620"/>
                      <a:pt x="1772920" y="35560"/>
                      <a:pt x="1717040" y="17780"/>
                    </a:cubicBezTo>
                    <a:cubicBezTo>
                      <a:pt x="1661160" y="0"/>
                      <a:pt x="1518920" y="63500"/>
                      <a:pt x="1518920" y="63500"/>
                    </a:cubicBezTo>
                    <a:cubicBezTo>
                      <a:pt x="1463040" y="76200"/>
                      <a:pt x="1414780" y="88900"/>
                      <a:pt x="1381760" y="93980"/>
                    </a:cubicBezTo>
                    <a:cubicBezTo>
                      <a:pt x="1348740" y="99060"/>
                      <a:pt x="1369060" y="71120"/>
                      <a:pt x="1320800" y="93980"/>
                    </a:cubicBezTo>
                    <a:cubicBezTo>
                      <a:pt x="1272540" y="116840"/>
                      <a:pt x="1193800" y="205740"/>
                      <a:pt x="1092200" y="231140"/>
                    </a:cubicBezTo>
                    <a:cubicBezTo>
                      <a:pt x="990600" y="256540"/>
                      <a:pt x="805180" y="226060"/>
                      <a:pt x="711200" y="246380"/>
                    </a:cubicBezTo>
                    <a:cubicBezTo>
                      <a:pt x="617220" y="266700"/>
                      <a:pt x="596900" y="309880"/>
                      <a:pt x="528320" y="353060"/>
                    </a:cubicBezTo>
                    <a:cubicBezTo>
                      <a:pt x="459740" y="396240"/>
                      <a:pt x="378460" y="449580"/>
                      <a:pt x="299720" y="505460"/>
                    </a:cubicBezTo>
                    <a:cubicBezTo>
                      <a:pt x="220980" y="561340"/>
                      <a:pt x="104140" y="612140"/>
                      <a:pt x="55880" y="688340"/>
                    </a:cubicBezTo>
                    <a:cubicBezTo>
                      <a:pt x="7620" y="764540"/>
                      <a:pt x="0" y="896620"/>
                      <a:pt x="10160" y="962660"/>
                    </a:cubicBezTo>
                    <a:cubicBezTo>
                      <a:pt x="20320" y="1028700"/>
                      <a:pt x="73660" y="1069340"/>
                      <a:pt x="116840" y="1084580"/>
                    </a:cubicBezTo>
                    <a:cubicBezTo>
                      <a:pt x="160020" y="1099820"/>
                      <a:pt x="256540" y="1033780"/>
                      <a:pt x="269240" y="1054100"/>
                    </a:cubicBezTo>
                    <a:cubicBezTo>
                      <a:pt x="281940" y="1074420"/>
                      <a:pt x="185420" y="1143000"/>
                      <a:pt x="193040" y="1206500"/>
                    </a:cubicBezTo>
                    <a:cubicBezTo>
                      <a:pt x="200660" y="1270000"/>
                      <a:pt x="261620" y="1330960"/>
                      <a:pt x="314960" y="1435100"/>
                    </a:cubicBezTo>
                    <a:cubicBezTo>
                      <a:pt x="368300" y="1539240"/>
                      <a:pt x="434340" y="1724660"/>
                      <a:pt x="513080" y="1831340"/>
                    </a:cubicBezTo>
                    <a:cubicBezTo>
                      <a:pt x="591820" y="1938020"/>
                      <a:pt x="731520" y="2006600"/>
                      <a:pt x="787400" y="2075180"/>
                    </a:cubicBezTo>
                    <a:cubicBezTo>
                      <a:pt x="843280" y="2143760"/>
                      <a:pt x="807720" y="2202180"/>
                      <a:pt x="848360" y="2242820"/>
                    </a:cubicBezTo>
                    <a:cubicBezTo>
                      <a:pt x="889000" y="2283460"/>
                      <a:pt x="962660" y="2303780"/>
                      <a:pt x="1031240" y="2319020"/>
                    </a:cubicBezTo>
                    <a:cubicBezTo>
                      <a:pt x="1099820" y="2334260"/>
                      <a:pt x="1221740" y="2306320"/>
                      <a:pt x="1259840" y="2334260"/>
                    </a:cubicBezTo>
                    <a:cubicBezTo>
                      <a:pt x="1297940" y="2362200"/>
                      <a:pt x="1229360" y="2494280"/>
                      <a:pt x="1259840" y="2486660"/>
                    </a:cubicBezTo>
                    <a:cubicBezTo>
                      <a:pt x="1290320" y="2479040"/>
                      <a:pt x="1399540" y="2349500"/>
                      <a:pt x="1442720" y="2288540"/>
                    </a:cubicBezTo>
                    <a:cubicBezTo>
                      <a:pt x="1485900" y="2227580"/>
                      <a:pt x="1493520" y="2143760"/>
                      <a:pt x="1518920" y="2120900"/>
                    </a:cubicBezTo>
                    <a:cubicBezTo>
                      <a:pt x="1544320" y="2098040"/>
                      <a:pt x="1579880" y="2100580"/>
                      <a:pt x="1595120" y="2151380"/>
                    </a:cubicBezTo>
                    <a:cubicBezTo>
                      <a:pt x="1610360" y="2202180"/>
                      <a:pt x="1579880" y="2397760"/>
                      <a:pt x="1610360" y="2425700"/>
                    </a:cubicBezTo>
                    <a:cubicBezTo>
                      <a:pt x="1640840" y="2453640"/>
                      <a:pt x="1732280" y="2359660"/>
                      <a:pt x="1778000" y="2319020"/>
                    </a:cubicBezTo>
                    <a:cubicBezTo>
                      <a:pt x="1823720" y="2278380"/>
                      <a:pt x="1851660" y="2258060"/>
                      <a:pt x="1884680" y="2181860"/>
                    </a:cubicBezTo>
                    <a:cubicBezTo>
                      <a:pt x="1917700" y="2105660"/>
                      <a:pt x="1938020" y="1910080"/>
                      <a:pt x="1976120" y="1861820"/>
                    </a:cubicBezTo>
                    <a:cubicBezTo>
                      <a:pt x="2014220" y="1813560"/>
                      <a:pt x="2059940" y="1917700"/>
                      <a:pt x="2113280" y="1892300"/>
                    </a:cubicBezTo>
                    <a:cubicBezTo>
                      <a:pt x="2166620" y="1866900"/>
                      <a:pt x="2263140" y="1765300"/>
                      <a:pt x="2296160" y="1709420"/>
                    </a:cubicBezTo>
                    <a:cubicBezTo>
                      <a:pt x="2329180" y="1653540"/>
                      <a:pt x="2311400" y="1625600"/>
                      <a:pt x="2311400" y="1557020"/>
                    </a:cubicBezTo>
                    <a:cubicBezTo>
                      <a:pt x="2311400" y="1488440"/>
                      <a:pt x="2306320" y="1399540"/>
                      <a:pt x="2296160" y="1297940"/>
                    </a:cubicBezTo>
                    <a:cubicBezTo>
                      <a:pt x="2286000" y="1196340"/>
                      <a:pt x="2252980" y="1046480"/>
                      <a:pt x="2250440" y="947420"/>
                    </a:cubicBezTo>
                    <a:cubicBezTo>
                      <a:pt x="2247900" y="848360"/>
                      <a:pt x="2311400" y="795020"/>
                      <a:pt x="2280920" y="703580"/>
                    </a:cubicBezTo>
                    <a:cubicBezTo>
                      <a:pt x="2250440" y="612140"/>
                      <a:pt x="2118360" y="477520"/>
                      <a:pt x="2067560" y="398780"/>
                    </a:cubicBezTo>
                    <a:cubicBezTo>
                      <a:pt x="2016760" y="320040"/>
                      <a:pt x="2011680" y="269240"/>
                      <a:pt x="1976120" y="231140"/>
                    </a:cubicBezTo>
                    <a:cubicBezTo>
                      <a:pt x="1940560" y="193040"/>
                      <a:pt x="1897380" y="205740"/>
                      <a:pt x="1854200" y="170180"/>
                    </a:cubicBezTo>
                    <a:close/>
                  </a:path>
                </a:pathLst>
              </a:custGeom>
              <a:blipFill>
                <a:blip r:embed="rId4" cstate="print"/>
                <a:tile tx="0" ty="0" sx="100000" sy="100000" flip="none" algn="tl"/>
              </a:blip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5717540" y="5593080"/>
                <a:ext cx="574040" cy="886460"/>
              </a:xfrm>
              <a:custGeom>
                <a:avLst/>
                <a:gdLst>
                  <a:gd name="connsiteX0" fmla="*/ 454660 w 574040"/>
                  <a:gd name="connsiteY0" fmla="*/ 0 h 886460"/>
                  <a:gd name="connsiteX1" fmla="*/ 256540 w 574040"/>
                  <a:gd name="connsiteY1" fmla="*/ 213360 h 886460"/>
                  <a:gd name="connsiteX2" fmla="*/ 195580 w 574040"/>
                  <a:gd name="connsiteY2" fmla="*/ 441960 h 886460"/>
                  <a:gd name="connsiteX3" fmla="*/ 88900 w 574040"/>
                  <a:gd name="connsiteY3" fmla="*/ 655320 h 886460"/>
                  <a:gd name="connsiteX4" fmla="*/ 27940 w 574040"/>
                  <a:gd name="connsiteY4" fmla="*/ 883920 h 886460"/>
                  <a:gd name="connsiteX5" fmla="*/ 256540 w 574040"/>
                  <a:gd name="connsiteY5" fmla="*/ 670560 h 886460"/>
                  <a:gd name="connsiteX6" fmla="*/ 393700 w 574040"/>
                  <a:gd name="connsiteY6" fmla="*/ 502920 h 886460"/>
                  <a:gd name="connsiteX7" fmla="*/ 393700 w 574040"/>
                  <a:gd name="connsiteY7" fmla="*/ 365760 h 886460"/>
                  <a:gd name="connsiteX8" fmla="*/ 546100 w 574040"/>
                  <a:gd name="connsiteY8" fmla="*/ 213360 h 886460"/>
                  <a:gd name="connsiteX9" fmla="*/ 561340 w 574040"/>
                  <a:gd name="connsiteY9" fmla="*/ 91440 h 886460"/>
                  <a:gd name="connsiteX10" fmla="*/ 500380 w 574040"/>
                  <a:gd name="connsiteY10" fmla="*/ 30480 h 886460"/>
                  <a:gd name="connsiteX0" fmla="*/ 454660 w 574040"/>
                  <a:gd name="connsiteY0" fmla="*/ 0 h 886460"/>
                  <a:gd name="connsiteX1" fmla="*/ 256540 w 574040"/>
                  <a:gd name="connsiteY1" fmla="*/ 213360 h 886460"/>
                  <a:gd name="connsiteX2" fmla="*/ 195580 w 574040"/>
                  <a:gd name="connsiteY2" fmla="*/ 441960 h 886460"/>
                  <a:gd name="connsiteX3" fmla="*/ 88900 w 574040"/>
                  <a:gd name="connsiteY3" fmla="*/ 655320 h 886460"/>
                  <a:gd name="connsiteX4" fmla="*/ 27940 w 574040"/>
                  <a:gd name="connsiteY4" fmla="*/ 883920 h 886460"/>
                  <a:gd name="connsiteX5" fmla="*/ 256540 w 574040"/>
                  <a:gd name="connsiteY5" fmla="*/ 670560 h 886460"/>
                  <a:gd name="connsiteX6" fmla="*/ 393700 w 574040"/>
                  <a:gd name="connsiteY6" fmla="*/ 502920 h 886460"/>
                  <a:gd name="connsiteX7" fmla="*/ 393700 w 574040"/>
                  <a:gd name="connsiteY7" fmla="*/ 365760 h 886460"/>
                  <a:gd name="connsiteX8" fmla="*/ 546100 w 574040"/>
                  <a:gd name="connsiteY8" fmla="*/ 213360 h 886460"/>
                  <a:gd name="connsiteX9" fmla="*/ 561340 w 574040"/>
                  <a:gd name="connsiteY9" fmla="*/ 91440 h 886460"/>
                  <a:gd name="connsiteX10" fmla="*/ 500380 w 574040"/>
                  <a:gd name="connsiteY10" fmla="*/ 30480 h 886460"/>
                  <a:gd name="connsiteX11" fmla="*/ 454660 w 574040"/>
                  <a:gd name="connsiteY11" fmla="*/ 0 h 88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4040" h="886460">
                    <a:moveTo>
                      <a:pt x="454660" y="0"/>
                    </a:moveTo>
                    <a:cubicBezTo>
                      <a:pt x="377190" y="69850"/>
                      <a:pt x="299720" y="139700"/>
                      <a:pt x="256540" y="213360"/>
                    </a:cubicBezTo>
                    <a:cubicBezTo>
                      <a:pt x="213360" y="287020"/>
                      <a:pt x="223520" y="368300"/>
                      <a:pt x="195580" y="441960"/>
                    </a:cubicBezTo>
                    <a:cubicBezTo>
                      <a:pt x="167640" y="515620"/>
                      <a:pt x="116840" y="581660"/>
                      <a:pt x="88900" y="655320"/>
                    </a:cubicBezTo>
                    <a:cubicBezTo>
                      <a:pt x="60960" y="728980"/>
                      <a:pt x="0" y="881380"/>
                      <a:pt x="27940" y="883920"/>
                    </a:cubicBezTo>
                    <a:cubicBezTo>
                      <a:pt x="55880" y="886460"/>
                      <a:pt x="195580" y="734060"/>
                      <a:pt x="256540" y="670560"/>
                    </a:cubicBezTo>
                    <a:cubicBezTo>
                      <a:pt x="317500" y="607060"/>
                      <a:pt x="370840" y="553720"/>
                      <a:pt x="393700" y="502920"/>
                    </a:cubicBezTo>
                    <a:cubicBezTo>
                      <a:pt x="416560" y="452120"/>
                      <a:pt x="368300" y="414020"/>
                      <a:pt x="393700" y="365760"/>
                    </a:cubicBezTo>
                    <a:cubicBezTo>
                      <a:pt x="419100" y="317500"/>
                      <a:pt x="518160" y="259080"/>
                      <a:pt x="546100" y="213360"/>
                    </a:cubicBezTo>
                    <a:cubicBezTo>
                      <a:pt x="574040" y="167640"/>
                      <a:pt x="568960" y="121920"/>
                      <a:pt x="561340" y="91440"/>
                    </a:cubicBezTo>
                    <a:cubicBezTo>
                      <a:pt x="553720" y="60960"/>
                      <a:pt x="520700" y="38100"/>
                      <a:pt x="500380" y="30480"/>
                    </a:cubicBezTo>
                    <a:lnTo>
                      <a:pt x="454660" y="0"/>
                    </a:lnTo>
                    <a:close/>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451513" y="5315639"/>
                <a:ext cx="791378" cy="609600"/>
              </a:xfrm>
              <a:custGeom>
                <a:avLst/>
                <a:gdLst>
                  <a:gd name="connsiteX0" fmla="*/ 728950 w 791378"/>
                  <a:gd name="connsiteY0" fmla="*/ 71609 h 609600"/>
                  <a:gd name="connsiteX1" fmla="*/ 717933 w 791378"/>
                  <a:gd name="connsiteY1" fmla="*/ 5508 h 609600"/>
                  <a:gd name="connsiteX2" fmla="*/ 585730 w 791378"/>
                  <a:gd name="connsiteY2" fmla="*/ 38559 h 609600"/>
                  <a:gd name="connsiteX3" fmla="*/ 376410 w 791378"/>
                  <a:gd name="connsiteY3" fmla="*/ 82626 h 609600"/>
                  <a:gd name="connsiteX4" fmla="*/ 310309 w 791378"/>
                  <a:gd name="connsiteY4" fmla="*/ 192795 h 609600"/>
                  <a:gd name="connsiteX5" fmla="*/ 222174 w 791378"/>
                  <a:gd name="connsiteY5" fmla="*/ 258896 h 609600"/>
                  <a:gd name="connsiteX6" fmla="*/ 222174 w 791378"/>
                  <a:gd name="connsiteY6" fmla="*/ 324997 h 609600"/>
                  <a:gd name="connsiteX7" fmla="*/ 100988 w 791378"/>
                  <a:gd name="connsiteY7" fmla="*/ 380081 h 609600"/>
                  <a:gd name="connsiteX8" fmla="*/ 12853 w 791378"/>
                  <a:gd name="connsiteY8" fmla="*/ 512284 h 609600"/>
                  <a:gd name="connsiteX9" fmla="*/ 178106 w 791378"/>
                  <a:gd name="connsiteY9" fmla="*/ 578385 h 609600"/>
                  <a:gd name="connsiteX10" fmla="*/ 222174 w 791378"/>
                  <a:gd name="connsiteY10" fmla="*/ 589402 h 609600"/>
                  <a:gd name="connsiteX11" fmla="*/ 365393 w 791378"/>
                  <a:gd name="connsiteY11" fmla="*/ 457200 h 609600"/>
                  <a:gd name="connsiteX12" fmla="*/ 354376 w 791378"/>
                  <a:gd name="connsiteY12" fmla="*/ 336014 h 609600"/>
                  <a:gd name="connsiteX13" fmla="*/ 431494 w 791378"/>
                  <a:gd name="connsiteY13" fmla="*/ 258896 h 609600"/>
                  <a:gd name="connsiteX14" fmla="*/ 497595 w 791378"/>
                  <a:gd name="connsiteY14" fmla="*/ 313980 h 609600"/>
                  <a:gd name="connsiteX15" fmla="*/ 552680 w 791378"/>
                  <a:gd name="connsiteY15" fmla="*/ 324997 h 609600"/>
                  <a:gd name="connsiteX16" fmla="*/ 762000 w 791378"/>
                  <a:gd name="connsiteY16" fmla="*/ 225845 h 609600"/>
                  <a:gd name="connsiteX17" fmla="*/ 728950 w 791378"/>
                  <a:gd name="connsiteY17" fmla="*/ 7160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1378" h="609600">
                    <a:moveTo>
                      <a:pt x="728950" y="71609"/>
                    </a:moveTo>
                    <a:cubicBezTo>
                      <a:pt x="721606" y="34886"/>
                      <a:pt x="741803" y="11016"/>
                      <a:pt x="717933" y="5508"/>
                    </a:cubicBezTo>
                    <a:cubicBezTo>
                      <a:pt x="694063" y="0"/>
                      <a:pt x="642650" y="25706"/>
                      <a:pt x="585730" y="38559"/>
                    </a:cubicBezTo>
                    <a:cubicBezTo>
                      <a:pt x="528810" y="51412"/>
                      <a:pt x="422313" y="56920"/>
                      <a:pt x="376410" y="82626"/>
                    </a:cubicBezTo>
                    <a:cubicBezTo>
                      <a:pt x="330507" y="108332"/>
                      <a:pt x="336015" y="163417"/>
                      <a:pt x="310309" y="192795"/>
                    </a:cubicBezTo>
                    <a:cubicBezTo>
                      <a:pt x="284603" y="222173"/>
                      <a:pt x="236863" y="236862"/>
                      <a:pt x="222174" y="258896"/>
                    </a:cubicBezTo>
                    <a:cubicBezTo>
                      <a:pt x="207485" y="280930"/>
                      <a:pt x="242372" y="304800"/>
                      <a:pt x="222174" y="324997"/>
                    </a:cubicBezTo>
                    <a:cubicBezTo>
                      <a:pt x="201976" y="345194"/>
                      <a:pt x="135875" y="348867"/>
                      <a:pt x="100988" y="380081"/>
                    </a:cubicBezTo>
                    <a:cubicBezTo>
                      <a:pt x="66101" y="411295"/>
                      <a:pt x="0" y="479233"/>
                      <a:pt x="12853" y="512284"/>
                    </a:cubicBezTo>
                    <a:cubicBezTo>
                      <a:pt x="25706" y="545335"/>
                      <a:pt x="143219" y="565532"/>
                      <a:pt x="178106" y="578385"/>
                    </a:cubicBezTo>
                    <a:cubicBezTo>
                      <a:pt x="212993" y="591238"/>
                      <a:pt x="190960" y="609600"/>
                      <a:pt x="222174" y="589402"/>
                    </a:cubicBezTo>
                    <a:cubicBezTo>
                      <a:pt x="253389" y="569205"/>
                      <a:pt x="343359" y="499431"/>
                      <a:pt x="365393" y="457200"/>
                    </a:cubicBezTo>
                    <a:cubicBezTo>
                      <a:pt x="387427" y="414969"/>
                      <a:pt x="343359" y="369065"/>
                      <a:pt x="354376" y="336014"/>
                    </a:cubicBezTo>
                    <a:cubicBezTo>
                      <a:pt x="365393" y="302963"/>
                      <a:pt x="407624" y="262568"/>
                      <a:pt x="431494" y="258896"/>
                    </a:cubicBezTo>
                    <a:cubicBezTo>
                      <a:pt x="455364" y="255224"/>
                      <a:pt x="477397" y="302963"/>
                      <a:pt x="497595" y="313980"/>
                    </a:cubicBezTo>
                    <a:cubicBezTo>
                      <a:pt x="517793" y="324997"/>
                      <a:pt x="508613" y="339686"/>
                      <a:pt x="552680" y="324997"/>
                    </a:cubicBezTo>
                    <a:cubicBezTo>
                      <a:pt x="596747" y="310308"/>
                      <a:pt x="732622" y="275421"/>
                      <a:pt x="762000" y="225845"/>
                    </a:cubicBezTo>
                    <a:cubicBezTo>
                      <a:pt x="791378" y="176269"/>
                      <a:pt x="736295" y="108332"/>
                      <a:pt x="728950" y="71609"/>
                    </a:cubicBez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54365" y="1595735"/>
                <a:ext cx="819455" cy="461665"/>
              </a:xfrm>
              <a:prstGeom prst="rect">
                <a:avLst/>
              </a:prstGeom>
              <a:noFill/>
            </p:spPr>
            <p:txBody>
              <a:bodyPr wrap="none" rtlCol="0">
                <a:spAutoFit/>
              </a:bodyPr>
              <a:lstStyle/>
              <a:p>
                <a:r>
                  <a:rPr lang="en-US" sz="2400" b="1" dirty="0" smtClean="0">
                    <a:solidFill>
                      <a:schemeClr val="bg1"/>
                    </a:solidFill>
                  </a:rPr>
                  <a:t>1.5 B</a:t>
                </a:r>
                <a:endParaRPr lang="en-US" sz="2400" b="1" dirty="0">
                  <a:solidFill>
                    <a:schemeClr val="bg1"/>
                  </a:solidFill>
                </a:endParaRPr>
              </a:p>
            </p:txBody>
          </p:sp>
        </p:grpSp>
        <p:grpSp>
          <p:nvGrpSpPr>
            <p:cNvPr id="19" name="Group 19"/>
            <p:cNvGrpSpPr/>
            <p:nvPr/>
          </p:nvGrpSpPr>
          <p:grpSpPr>
            <a:xfrm>
              <a:off x="963976" y="995680"/>
              <a:ext cx="5367051" cy="4393404"/>
              <a:chOff x="963976" y="995680"/>
              <a:chExt cx="5367051" cy="4393404"/>
            </a:xfrm>
          </p:grpSpPr>
          <p:sp>
            <p:nvSpPr>
              <p:cNvPr id="7" name="Freeform 6"/>
              <p:cNvSpPr/>
              <p:nvPr/>
            </p:nvSpPr>
            <p:spPr>
              <a:xfrm>
                <a:off x="3129280" y="1973580"/>
                <a:ext cx="3167380" cy="2108200"/>
              </a:xfrm>
              <a:custGeom>
                <a:avLst/>
                <a:gdLst>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372360 w 3167380"/>
                  <a:gd name="connsiteY28" fmla="*/ 1485900 h 2108200"/>
                  <a:gd name="connsiteX29" fmla="*/ 2189480 w 3167380"/>
                  <a:gd name="connsiteY29" fmla="*/ 1729740 h 2108200"/>
                  <a:gd name="connsiteX30" fmla="*/ 2006600 w 3167380"/>
                  <a:gd name="connsiteY30" fmla="*/ 1653540 h 2108200"/>
                  <a:gd name="connsiteX31" fmla="*/ 1671320 w 3167380"/>
                  <a:gd name="connsiteY31" fmla="*/ 159258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372360 w 3167380"/>
                  <a:gd name="connsiteY28" fmla="*/ 1485900 h 2108200"/>
                  <a:gd name="connsiteX29" fmla="*/ 2189480 w 3167380"/>
                  <a:gd name="connsiteY29" fmla="*/ 1729740 h 2108200"/>
                  <a:gd name="connsiteX30" fmla="*/ 2006600 w 3167380"/>
                  <a:gd name="connsiteY30" fmla="*/ 165354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372360 w 3167380"/>
                  <a:gd name="connsiteY28" fmla="*/ 1485900 h 2108200"/>
                  <a:gd name="connsiteX29" fmla="*/ 2189480 w 3167380"/>
                  <a:gd name="connsiteY29" fmla="*/ 172974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433320 w 3167380"/>
                  <a:gd name="connsiteY28" fmla="*/ 1455420 h 2108200"/>
                  <a:gd name="connsiteX29" fmla="*/ 2189480 w 3167380"/>
                  <a:gd name="connsiteY29" fmla="*/ 172974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433320 w 3167380"/>
                  <a:gd name="connsiteY28" fmla="*/ 14554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75280 w 3167380"/>
                  <a:gd name="connsiteY25" fmla="*/ 1120140 h 2108200"/>
                  <a:gd name="connsiteX26" fmla="*/ 2783840 w 3167380"/>
                  <a:gd name="connsiteY26" fmla="*/ 140970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83840 w 3167380"/>
                  <a:gd name="connsiteY26" fmla="*/ 140970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29560 w 3167380"/>
                  <a:gd name="connsiteY21" fmla="*/ 182118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814320 w 3167380"/>
                  <a:gd name="connsiteY26" fmla="*/ 137922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814320 w 3167380"/>
                  <a:gd name="connsiteY26" fmla="*/ 1379220 h 2108200"/>
                  <a:gd name="connsiteX27" fmla="*/ 2448560 w 3167380"/>
                  <a:gd name="connsiteY27" fmla="*/ 1668780 h 2108200"/>
                  <a:gd name="connsiteX28" fmla="*/ 2433320 w 3167380"/>
                  <a:gd name="connsiteY28" fmla="*/ 13792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814320 w 3167380"/>
                  <a:gd name="connsiteY26" fmla="*/ 13792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38120 w 3167380"/>
                  <a:gd name="connsiteY26" fmla="*/ 14554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38120 w 3167380"/>
                  <a:gd name="connsiteY26" fmla="*/ 14554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22680 w 3167380"/>
                  <a:gd name="connsiteY34" fmla="*/ 7696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 name="connsiteX0" fmla="*/ 711200 w 3167380"/>
                  <a:gd name="connsiteY0" fmla="*/ 22860 h 2108200"/>
                  <a:gd name="connsiteX1" fmla="*/ 497840 w 3167380"/>
                  <a:gd name="connsiteY1" fmla="*/ 53340 h 2108200"/>
                  <a:gd name="connsiteX2" fmla="*/ 360680 w 3167380"/>
                  <a:gd name="connsiteY2" fmla="*/ 251460 h 2108200"/>
                  <a:gd name="connsiteX3" fmla="*/ 619760 w 3167380"/>
                  <a:gd name="connsiteY3" fmla="*/ 373380 h 2108200"/>
                  <a:gd name="connsiteX4" fmla="*/ 482600 w 3167380"/>
                  <a:gd name="connsiteY4" fmla="*/ 541020 h 2108200"/>
                  <a:gd name="connsiteX5" fmla="*/ 543560 w 3167380"/>
                  <a:gd name="connsiteY5" fmla="*/ 784860 h 2108200"/>
                  <a:gd name="connsiteX6" fmla="*/ 436880 w 3167380"/>
                  <a:gd name="connsiteY6" fmla="*/ 967740 h 2108200"/>
                  <a:gd name="connsiteX7" fmla="*/ 208280 w 3167380"/>
                  <a:gd name="connsiteY7" fmla="*/ 1013460 h 2108200"/>
                  <a:gd name="connsiteX8" fmla="*/ 25400 w 3167380"/>
                  <a:gd name="connsiteY8" fmla="*/ 1242060 h 2108200"/>
                  <a:gd name="connsiteX9" fmla="*/ 360680 w 3167380"/>
                  <a:gd name="connsiteY9" fmla="*/ 1150620 h 2108200"/>
                  <a:gd name="connsiteX10" fmla="*/ 619760 w 3167380"/>
                  <a:gd name="connsiteY10" fmla="*/ 1272540 h 2108200"/>
                  <a:gd name="connsiteX11" fmla="*/ 863600 w 3167380"/>
                  <a:gd name="connsiteY11" fmla="*/ 1333500 h 2108200"/>
                  <a:gd name="connsiteX12" fmla="*/ 1229360 w 3167380"/>
                  <a:gd name="connsiteY12" fmla="*/ 1409700 h 2108200"/>
                  <a:gd name="connsiteX13" fmla="*/ 1290320 w 3167380"/>
                  <a:gd name="connsiteY13" fmla="*/ 1531620 h 2108200"/>
                  <a:gd name="connsiteX14" fmla="*/ 1534160 w 3167380"/>
                  <a:gd name="connsiteY14" fmla="*/ 1592580 h 2108200"/>
                  <a:gd name="connsiteX15" fmla="*/ 1747520 w 3167380"/>
                  <a:gd name="connsiteY15" fmla="*/ 1699260 h 2108200"/>
                  <a:gd name="connsiteX16" fmla="*/ 2098040 w 3167380"/>
                  <a:gd name="connsiteY16" fmla="*/ 1882140 h 2108200"/>
                  <a:gd name="connsiteX17" fmla="*/ 2311400 w 3167380"/>
                  <a:gd name="connsiteY17" fmla="*/ 1958340 h 2108200"/>
                  <a:gd name="connsiteX18" fmla="*/ 2509520 w 3167380"/>
                  <a:gd name="connsiteY18" fmla="*/ 1958340 h 2108200"/>
                  <a:gd name="connsiteX19" fmla="*/ 2616200 w 3167380"/>
                  <a:gd name="connsiteY19" fmla="*/ 2095500 h 2108200"/>
                  <a:gd name="connsiteX20" fmla="*/ 2753360 w 3167380"/>
                  <a:gd name="connsiteY20" fmla="*/ 2034540 h 2108200"/>
                  <a:gd name="connsiteX21" fmla="*/ 2890520 w 3167380"/>
                  <a:gd name="connsiteY21" fmla="*/ 1836420 h 2108200"/>
                  <a:gd name="connsiteX22" fmla="*/ 2936240 w 3167380"/>
                  <a:gd name="connsiteY22" fmla="*/ 1409700 h 2108200"/>
                  <a:gd name="connsiteX23" fmla="*/ 3164840 w 3167380"/>
                  <a:gd name="connsiteY23" fmla="*/ 998220 h 2108200"/>
                  <a:gd name="connsiteX24" fmla="*/ 2921000 w 3167380"/>
                  <a:gd name="connsiteY24" fmla="*/ 1120140 h 2108200"/>
                  <a:gd name="connsiteX25" fmla="*/ 2814320 w 3167380"/>
                  <a:gd name="connsiteY25" fmla="*/ 1074420 h 2108200"/>
                  <a:gd name="connsiteX26" fmla="*/ 2738120 w 3167380"/>
                  <a:gd name="connsiteY26" fmla="*/ 1455420 h 2108200"/>
                  <a:gd name="connsiteX27" fmla="*/ 2448560 w 3167380"/>
                  <a:gd name="connsiteY27" fmla="*/ 1668780 h 2108200"/>
                  <a:gd name="connsiteX28" fmla="*/ 2357120 w 3167380"/>
                  <a:gd name="connsiteY28" fmla="*/ 1303020 h 2108200"/>
                  <a:gd name="connsiteX29" fmla="*/ 2204720 w 3167380"/>
                  <a:gd name="connsiteY29" fmla="*/ 1607820 h 2108200"/>
                  <a:gd name="connsiteX30" fmla="*/ 1976120 w 3167380"/>
                  <a:gd name="connsiteY30" fmla="*/ 1531620 h 2108200"/>
                  <a:gd name="connsiteX31" fmla="*/ 1747520 w 3167380"/>
                  <a:gd name="connsiteY31" fmla="*/ 1531620 h 2108200"/>
                  <a:gd name="connsiteX32" fmla="*/ 1564640 w 3167380"/>
                  <a:gd name="connsiteY32" fmla="*/ 1303020 h 2108200"/>
                  <a:gd name="connsiteX33" fmla="*/ 1336040 w 3167380"/>
                  <a:gd name="connsiteY33" fmla="*/ 1028700 h 2108200"/>
                  <a:gd name="connsiteX34" fmla="*/ 1137920 w 3167380"/>
                  <a:gd name="connsiteY34" fmla="*/ 693420 h 2108200"/>
                  <a:gd name="connsiteX35" fmla="*/ 1000760 w 3167380"/>
                  <a:gd name="connsiteY35" fmla="*/ 388620 h 2108200"/>
                  <a:gd name="connsiteX36" fmla="*/ 848360 w 3167380"/>
                  <a:gd name="connsiteY36" fmla="*/ 297180 h 2108200"/>
                  <a:gd name="connsiteX37" fmla="*/ 787400 w 3167380"/>
                  <a:gd name="connsiteY37" fmla="*/ 190500 h 2108200"/>
                  <a:gd name="connsiteX38" fmla="*/ 711200 w 3167380"/>
                  <a:gd name="connsiteY38" fmla="*/ 22860 h 21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67380" h="2108200">
                    <a:moveTo>
                      <a:pt x="711200" y="22860"/>
                    </a:moveTo>
                    <a:cubicBezTo>
                      <a:pt x="662940" y="0"/>
                      <a:pt x="556260" y="15240"/>
                      <a:pt x="497840" y="53340"/>
                    </a:cubicBezTo>
                    <a:cubicBezTo>
                      <a:pt x="439420" y="91440"/>
                      <a:pt x="340360" y="198120"/>
                      <a:pt x="360680" y="251460"/>
                    </a:cubicBezTo>
                    <a:cubicBezTo>
                      <a:pt x="381000" y="304800"/>
                      <a:pt x="599440" y="325120"/>
                      <a:pt x="619760" y="373380"/>
                    </a:cubicBezTo>
                    <a:cubicBezTo>
                      <a:pt x="640080" y="421640"/>
                      <a:pt x="495300" y="472440"/>
                      <a:pt x="482600" y="541020"/>
                    </a:cubicBezTo>
                    <a:cubicBezTo>
                      <a:pt x="469900" y="609600"/>
                      <a:pt x="551180" y="713740"/>
                      <a:pt x="543560" y="784860"/>
                    </a:cubicBezTo>
                    <a:cubicBezTo>
                      <a:pt x="535940" y="855980"/>
                      <a:pt x="492760" y="929640"/>
                      <a:pt x="436880" y="967740"/>
                    </a:cubicBezTo>
                    <a:cubicBezTo>
                      <a:pt x="381000" y="1005840"/>
                      <a:pt x="276860" y="967740"/>
                      <a:pt x="208280" y="1013460"/>
                    </a:cubicBezTo>
                    <a:cubicBezTo>
                      <a:pt x="139700" y="1059180"/>
                      <a:pt x="0" y="1219200"/>
                      <a:pt x="25400" y="1242060"/>
                    </a:cubicBezTo>
                    <a:cubicBezTo>
                      <a:pt x="50800" y="1264920"/>
                      <a:pt x="261620" y="1145540"/>
                      <a:pt x="360680" y="1150620"/>
                    </a:cubicBezTo>
                    <a:cubicBezTo>
                      <a:pt x="459740" y="1155700"/>
                      <a:pt x="535940" y="1242060"/>
                      <a:pt x="619760" y="1272540"/>
                    </a:cubicBezTo>
                    <a:cubicBezTo>
                      <a:pt x="703580" y="1303020"/>
                      <a:pt x="762000" y="1310640"/>
                      <a:pt x="863600" y="1333500"/>
                    </a:cubicBezTo>
                    <a:cubicBezTo>
                      <a:pt x="965200" y="1356360"/>
                      <a:pt x="1158240" y="1376680"/>
                      <a:pt x="1229360" y="1409700"/>
                    </a:cubicBezTo>
                    <a:cubicBezTo>
                      <a:pt x="1300480" y="1442720"/>
                      <a:pt x="1239520" y="1501140"/>
                      <a:pt x="1290320" y="1531620"/>
                    </a:cubicBezTo>
                    <a:cubicBezTo>
                      <a:pt x="1341120" y="1562100"/>
                      <a:pt x="1457960" y="1564640"/>
                      <a:pt x="1534160" y="1592580"/>
                    </a:cubicBezTo>
                    <a:cubicBezTo>
                      <a:pt x="1610360" y="1620520"/>
                      <a:pt x="1747520" y="1699260"/>
                      <a:pt x="1747520" y="1699260"/>
                    </a:cubicBezTo>
                    <a:cubicBezTo>
                      <a:pt x="1841500" y="1747520"/>
                      <a:pt x="2004060" y="1838960"/>
                      <a:pt x="2098040" y="1882140"/>
                    </a:cubicBezTo>
                    <a:cubicBezTo>
                      <a:pt x="2192020" y="1925320"/>
                      <a:pt x="2242820" y="1945640"/>
                      <a:pt x="2311400" y="1958340"/>
                    </a:cubicBezTo>
                    <a:cubicBezTo>
                      <a:pt x="2379980" y="1971040"/>
                      <a:pt x="2458720" y="1935480"/>
                      <a:pt x="2509520" y="1958340"/>
                    </a:cubicBezTo>
                    <a:cubicBezTo>
                      <a:pt x="2560320" y="1981200"/>
                      <a:pt x="2575560" y="2082800"/>
                      <a:pt x="2616200" y="2095500"/>
                    </a:cubicBezTo>
                    <a:cubicBezTo>
                      <a:pt x="2656840" y="2108200"/>
                      <a:pt x="2707640" y="2077720"/>
                      <a:pt x="2753360" y="2034540"/>
                    </a:cubicBezTo>
                    <a:cubicBezTo>
                      <a:pt x="2799080" y="1991360"/>
                      <a:pt x="2860040" y="1940560"/>
                      <a:pt x="2890520" y="1836420"/>
                    </a:cubicBezTo>
                    <a:cubicBezTo>
                      <a:pt x="2921000" y="1732280"/>
                      <a:pt x="2890520" y="1549400"/>
                      <a:pt x="2936240" y="1409700"/>
                    </a:cubicBezTo>
                    <a:cubicBezTo>
                      <a:pt x="2981960" y="1270000"/>
                      <a:pt x="3167380" y="1046480"/>
                      <a:pt x="3164840" y="998220"/>
                    </a:cubicBezTo>
                    <a:cubicBezTo>
                      <a:pt x="3162300" y="949960"/>
                      <a:pt x="2979420" y="1107440"/>
                      <a:pt x="2921000" y="1120140"/>
                    </a:cubicBezTo>
                    <a:cubicBezTo>
                      <a:pt x="2862580" y="1132840"/>
                      <a:pt x="2844800" y="1018540"/>
                      <a:pt x="2814320" y="1074420"/>
                    </a:cubicBezTo>
                    <a:cubicBezTo>
                      <a:pt x="2783840" y="1130300"/>
                      <a:pt x="2799080" y="1356360"/>
                      <a:pt x="2738120" y="1455420"/>
                    </a:cubicBezTo>
                    <a:cubicBezTo>
                      <a:pt x="2582599" y="1585694"/>
                      <a:pt x="2512060" y="1694180"/>
                      <a:pt x="2448560" y="1668780"/>
                    </a:cubicBezTo>
                    <a:cubicBezTo>
                      <a:pt x="2385060" y="1643380"/>
                      <a:pt x="2397760" y="1313180"/>
                      <a:pt x="2357120" y="1303020"/>
                    </a:cubicBezTo>
                    <a:cubicBezTo>
                      <a:pt x="2316480" y="1292860"/>
                      <a:pt x="2268220" y="1569720"/>
                      <a:pt x="2204720" y="1607820"/>
                    </a:cubicBezTo>
                    <a:cubicBezTo>
                      <a:pt x="2141220" y="1645920"/>
                      <a:pt x="2052320" y="1544320"/>
                      <a:pt x="1976120" y="1531620"/>
                    </a:cubicBezTo>
                    <a:cubicBezTo>
                      <a:pt x="1899920" y="1518920"/>
                      <a:pt x="1816100" y="1569720"/>
                      <a:pt x="1747520" y="1531620"/>
                    </a:cubicBezTo>
                    <a:cubicBezTo>
                      <a:pt x="1678940" y="1493520"/>
                      <a:pt x="1633220" y="1386840"/>
                      <a:pt x="1564640" y="1303020"/>
                    </a:cubicBezTo>
                    <a:cubicBezTo>
                      <a:pt x="1496060" y="1219200"/>
                      <a:pt x="1336040" y="1028700"/>
                      <a:pt x="1336040" y="1028700"/>
                    </a:cubicBezTo>
                    <a:cubicBezTo>
                      <a:pt x="1262380" y="939800"/>
                      <a:pt x="1193800" y="800100"/>
                      <a:pt x="1137920" y="693420"/>
                    </a:cubicBezTo>
                    <a:cubicBezTo>
                      <a:pt x="1082040" y="586740"/>
                      <a:pt x="1049020" y="454660"/>
                      <a:pt x="1000760" y="388620"/>
                    </a:cubicBezTo>
                    <a:cubicBezTo>
                      <a:pt x="952500" y="322580"/>
                      <a:pt x="883920" y="330200"/>
                      <a:pt x="848360" y="297180"/>
                    </a:cubicBezTo>
                    <a:cubicBezTo>
                      <a:pt x="812800" y="264160"/>
                      <a:pt x="807720" y="233680"/>
                      <a:pt x="787400" y="190500"/>
                    </a:cubicBezTo>
                    <a:cubicBezTo>
                      <a:pt x="767080" y="147320"/>
                      <a:pt x="759460" y="45720"/>
                      <a:pt x="711200" y="22860"/>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873500" y="995680"/>
                <a:ext cx="2298700" cy="947420"/>
              </a:xfrm>
              <a:custGeom>
                <a:avLst/>
                <a:gdLst>
                  <a:gd name="connsiteX0" fmla="*/ 2283460 w 2298700"/>
                  <a:gd name="connsiteY0" fmla="*/ 101600 h 947420"/>
                  <a:gd name="connsiteX1" fmla="*/ 2176780 w 2298700"/>
                  <a:gd name="connsiteY1" fmla="*/ 25400 h 947420"/>
                  <a:gd name="connsiteX2" fmla="*/ 1704340 w 2298700"/>
                  <a:gd name="connsiteY2" fmla="*/ 40640 h 947420"/>
                  <a:gd name="connsiteX3" fmla="*/ 1216660 w 2298700"/>
                  <a:gd name="connsiteY3" fmla="*/ 55880 h 947420"/>
                  <a:gd name="connsiteX4" fmla="*/ 835660 w 2298700"/>
                  <a:gd name="connsiteY4" fmla="*/ 55880 h 947420"/>
                  <a:gd name="connsiteX5" fmla="*/ 408940 w 2298700"/>
                  <a:gd name="connsiteY5" fmla="*/ 391160 h 947420"/>
                  <a:gd name="connsiteX6" fmla="*/ 149860 w 2298700"/>
                  <a:gd name="connsiteY6" fmla="*/ 619760 h 947420"/>
                  <a:gd name="connsiteX7" fmla="*/ 73660 w 2298700"/>
                  <a:gd name="connsiteY7" fmla="*/ 756920 h 947420"/>
                  <a:gd name="connsiteX8" fmla="*/ 27940 w 2298700"/>
                  <a:gd name="connsiteY8" fmla="*/ 939800 h 947420"/>
                  <a:gd name="connsiteX9" fmla="*/ 241300 w 2298700"/>
                  <a:gd name="connsiteY9" fmla="*/ 711200 h 947420"/>
                  <a:gd name="connsiteX10" fmla="*/ 637540 w 2298700"/>
                  <a:gd name="connsiteY10" fmla="*/ 482600 h 947420"/>
                  <a:gd name="connsiteX11" fmla="*/ 972820 w 2298700"/>
                  <a:gd name="connsiteY11" fmla="*/ 406400 h 947420"/>
                  <a:gd name="connsiteX12" fmla="*/ 1399540 w 2298700"/>
                  <a:gd name="connsiteY12" fmla="*/ 208280 h 947420"/>
                  <a:gd name="connsiteX13" fmla="*/ 1811020 w 2298700"/>
                  <a:gd name="connsiteY13" fmla="*/ 162560 h 947420"/>
                  <a:gd name="connsiteX14" fmla="*/ 1993900 w 2298700"/>
                  <a:gd name="connsiteY14" fmla="*/ 375920 h 947420"/>
                  <a:gd name="connsiteX15" fmla="*/ 2161540 w 2298700"/>
                  <a:gd name="connsiteY15" fmla="*/ 558800 h 947420"/>
                  <a:gd name="connsiteX16" fmla="*/ 2252980 w 2298700"/>
                  <a:gd name="connsiteY16" fmla="*/ 619760 h 947420"/>
                  <a:gd name="connsiteX17" fmla="*/ 2252980 w 2298700"/>
                  <a:gd name="connsiteY17" fmla="*/ 345440 h 947420"/>
                  <a:gd name="connsiteX18" fmla="*/ 2268220 w 2298700"/>
                  <a:gd name="connsiteY18" fmla="*/ 208280 h 947420"/>
                  <a:gd name="connsiteX19" fmla="*/ 2283460 w 2298700"/>
                  <a:gd name="connsiteY19" fmla="*/ 101600 h 94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8700" h="947420">
                    <a:moveTo>
                      <a:pt x="2283460" y="101600"/>
                    </a:moveTo>
                    <a:cubicBezTo>
                      <a:pt x="2268220" y="71120"/>
                      <a:pt x="2273300" y="35560"/>
                      <a:pt x="2176780" y="25400"/>
                    </a:cubicBezTo>
                    <a:cubicBezTo>
                      <a:pt x="2080260" y="15240"/>
                      <a:pt x="1704340" y="40640"/>
                      <a:pt x="1704340" y="40640"/>
                    </a:cubicBezTo>
                    <a:lnTo>
                      <a:pt x="1216660" y="55880"/>
                    </a:lnTo>
                    <a:cubicBezTo>
                      <a:pt x="1071880" y="58420"/>
                      <a:pt x="970280" y="0"/>
                      <a:pt x="835660" y="55880"/>
                    </a:cubicBezTo>
                    <a:cubicBezTo>
                      <a:pt x="701040" y="111760"/>
                      <a:pt x="523240" y="297180"/>
                      <a:pt x="408940" y="391160"/>
                    </a:cubicBezTo>
                    <a:cubicBezTo>
                      <a:pt x="294640" y="485140"/>
                      <a:pt x="205740" y="558800"/>
                      <a:pt x="149860" y="619760"/>
                    </a:cubicBezTo>
                    <a:cubicBezTo>
                      <a:pt x="93980" y="680720"/>
                      <a:pt x="93980" y="703580"/>
                      <a:pt x="73660" y="756920"/>
                    </a:cubicBezTo>
                    <a:cubicBezTo>
                      <a:pt x="53340" y="810260"/>
                      <a:pt x="0" y="947420"/>
                      <a:pt x="27940" y="939800"/>
                    </a:cubicBezTo>
                    <a:cubicBezTo>
                      <a:pt x="55880" y="932180"/>
                      <a:pt x="139700" y="787400"/>
                      <a:pt x="241300" y="711200"/>
                    </a:cubicBezTo>
                    <a:cubicBezTo>
                      <a:pt x="342900" y="635000"/>
                      <a:pt x="515620" y="533400"/>
                      <a:pt x="637540" y="482600"/>
                    </a:cubicBezTo>
                    <a:cubicBezTo>
                      <a:pt x="759460" y="431800"/>
                      <a:pt x="845820" y="452120"/>
                      <a:pt x="972820" y="406400"/>
                    </a:cubicBezTo>
                    <a:cubicBezTo>
                      <a:pt x="1099820" y="360680"/>
                      <a:pt x="1259840" y="248920"/>
                      <a:pt x="1399540" y="208280"/>
                    </a:cubicBezTo>
                    <a:cubicBezTo>
                      <a:pt x="1539240" y="167640"/>
                      <a:pt x="1711960" y="134620"/>
                      <a:pt x="1811020" y="162560"/>
                    </a:cubicBezTo>
                    <a:cubicBezTo>
                      <a:pt x="1910080" y="190500"/>
                      <a:pt x="1935480" y="309880"/>
                      <a:pt x="1993900" y="375920"/>
                    </a:cubicBezTo>
                    <a:cubicBezTo>
                      <a:pt x="2052320" y="441960"/>
                      <a:pt x="2118360" y="518160"/>
                      <a:pt x="2161540" y="558800"/>
                    </a:cubicBezTo>
                    <a:cubicBezTo>
                      <a:pt x="2204720" y="599440"/>
                      <a:pt x="2237740" y="655320"/>
                      <a:pt x="2252980" y="619760"/>
                    </a:cubicBezTo>
                    <a:cubicBezTo>
                      <a:pt x="2268220" y="584200"/>
                      <a:pt x="2250440" y="414020"/>
                      <a:pt x="2252980" y="345440"/>
                    </a:cubicBezTo>
                    <a:cubicBezTo>
                      <a:pt x="2255520" y="276860"/>
                      <a:pt x="2265680" y="246380"/>
                      <a:pt x="2268220" y="208280"/>
                    </a:cubicBezTo>
                    <a:cubicBezTo>
                      <a:pt x="2270760" y="170180"/>
                      <a:pt x="2298700" y="132080"/>
                      <a:pt x="2283460" y="101600"/>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844448" y="3986270"/>
                <a:ext cx="486579" cy="1402814"/>
              </a:xfrm>
              <a:custGeom>
                <a:avLst/>
                <a:gdLst>
                  <a:gd name="connsiteX0" fmla="*/ 479234 w 486579"/>
                  <a:gd name="connsiteY0" fmla="*/ 112005 h 1402814"/>
                  <a:gd name="connsiteX1" fmla="*/ 413133 w 486579"/>
                  <a:gd name="connsiteY1" fmla="*/ 23870 h 1402814"/>
                  <a:gd name="connsiteX2" fmla="*/ 269913 w 486579"/>
                  <a:gd name="connsiteY2" fmla="*/ 255224 h 1402814"/>
                  <a:gd name="connsiteX3" fmla="*/ 358048 w 486579"/>
                  <a:gd name="connsiteY3" fmla="*/ 354376 h 1402814"/>
                  <a:gd name="connsiteX4" fmla="*/ 313981 w 486579"/>
                  <a:gd name="connsiteY4" fmla="*/ 519629 h 1402814"/>
                  <a:gd name="connsiteX5" fmla="*/ 236863 w 486579"/>
                  <a:gd name="connsiteY5" fmla="*/ 618781 h 1402814"/>
                  <a:gd name="connsiteX6" fmla="*/ 115677 w 486579"/>
                  <a:gd name="connsiteY6" fmla="*/ 883185 h 1402814"/>
                  <a:gd name="connsiteX7" fmla="*/ 93644 w 486579"/>
                  <a:gd name="connsiteY7" fmla="*/ 949287 h 1402814"/>
                  <a:gd name="connsiteX8" fmla="*/ 93644 w 486579"/>
                  <a:gd name="connsiteY8" fmla="*/ 1037422 h 1402814"/>
                  <a:gd name="connsiteX9" fmla="*/ 181779 w 486579"/>
                  <a:gd name="connsiteY9" fmla="*/ 960303 h 1402814"/>
                  <a:gd name="connsiteX10" fmla="*/ 181779 w 486579"/>
                  <a:gd name="connsiteY10" fmla="*/ 1059455 h 1402814"/>
                  <a:gd name="connsiteX11" fmla="*/ 192795 w 486579"/>
                  <a:gd name="connsiteY11" fmla="*/ 1224708 h 1402814"/>
                  <a:gd name="connsiteX12" fmla="*/ 126694 w 486579"/>
                  <a:gd name="connsiteY12" fmla="*/ 1323860 h 1402814"/>
                  <a:gd name="connsiteX13" fmla="*/ 16525 w 486579"/>
                  <a:gd name="connsiteY13" fmla="*/ 1400978 h 1402814"/>
                  <a:gd name="connsiteX14" fmla="*/ 225846 w 486579"/>
                  <a:gd name="connsiteY14" fmla="*/ 1334877 h 1402814"/>
                  <a:gd name="connsiteX15" fmla="*/ 347032 w 486579"/>
                  <a:gd name="connsiteY15" fmla="*/ 1356911 h 1402814"/>
                  <a:gd name="connsiteX16" fmla="*/ 369065 w 486579"/>
                  <a:gd name="connsiteY16" fmla="*/ 1125557 h 1402814"/>
                  <a:gd name="connsiteX17" fmla="*/ 380082 w 486579"/>
                  <a:gd name="connsiteY17" fmla="*/ 949287 h 1402814"/>
                  <a:gd name="connsiteX18" fmla="*/ 369065 w 486579"/>
                  <a:gd name="connsiteY18" fmla="*/ 739966 h 1402814"/>
                  <a:gd name="connsiteX19" fmla="*/ 358048 w 486579"/>
                  <a:gd name="connsiteY19" fmla="*/ 618781 h 1402814"/>
                  <a:gd name="connsiteX20" fmla="*/ 369065 w 486579"/>
                  <a:gd name="connsiteY20" fmla="*/ 552679 h 1402814"/>
                  <a:gd name="connsiteX21" fmla="*/ 413133 w 486579"/>
                  <a:gd name="connsiteY21" fmla="*/ 409460 h 1402814"/>
                  <a:gd name="connsiteX22" fmla="*/ 369065 w 486579"/>
                  <a:gd name="connsiteY22" fmla="*/ 288275 h 1402814"/>
                  <a:gd name="connsiteX23" fmla="*/ 479234 w 486579"/>
                  <a:gd name="connsiteY23" fmla="*/ 112005 h 140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579" h="1402814">
                    <a:moveTo>
                      <a:pt x="479234" y="112005"/>
                    </a:moveTo>
                    <a:cubicBezTo>
                      <a:pt x="486579" y="67938"/>
                      <a:pt x="448020" y="0"/>
                      <a:pt x="413133" y="23870"/>
                    </a:cubicBezTo>
                    <a:cubicBezTo>
                      <a:pt x="378246" y="47740"/>
                      <a:pt x="279094" y="200140"/>
                      <a:pt x="269913" y="255224"/>
                    </a:cubicBezTo>
                    <a:cubicBezTo>
                      <a:pt x="260732" y="310308"/>
                      <a:pt x="350703" y="310309"/>
                      <a:pt x="358048" y="354376"/>
                    </a:cubicBezTo>
                    <a:cubicBezTo>
                      <a:pt x="365393" y="398444"/>
                      <a:pt x="334179" y="475562"/>
                      <a:pt x="313981" y="519629"/>
                    </a:cubicBezTo>
                    <a:cubicBezTo>
                      <a:pt x="293784" y="563697"/>
                      <a:pt x="269914" y="558188"/>
                      <a:pt x="236863" y="618781"/>
                    </a:cubicBezTo>
                    <a:cubicBezTo>
                      <a:pt x="203812" y="679374"/>
                      <a:pt x="139547" y="828101"/>
                      <a:pt x="115677" y="883185"/>
                    </a:cubicBezTo>
                    <a:cubicBezTo>
                      <a:pt x="91807" y="938269"/>
                      <a:pt x="97316" y="923581"/>
                      <a:pt x="93644" y="949287"/>
                    </a:cubicBezTo>
                    <a:cubicBezTo>
                      <a:pt x="89972" y="974993"/>
                      <a:pt x="78955" y="1035586"/>
                      <a:pt x="93644" y="1037422"/>
                    </a:cubicBezTo>
                    <a:cubicBezTo>
                      <a:pt x="108333" y="1039258"/>
                      <a:pt x="167090" y="956631"/>
                      <a:pt x="181779" y="960303"/>
                    </a:cubicBezTo>
                    <a:cubicBezTo>
                      <a:pt x="196468" y="963975"/>
                      <a:pt x="179943" y="1015388"/>
                      <a:pt x="181779" y="1059455"/>
                    </a:cubicBezTo>
                    <a:cubicBezTo>
                      <a:pt x="183615" y="1103522"/>
                      <a:pt x="201976" y="1180641"/>
                      <a:pt x="192795" y="1224708"/>
                    </a:cubicBezTo>
                    <a:cubicBezTo>
                      <a:pt x="183614" y="1268776"/>
                      <a:pt x="156072" y="1294482"/>
                      <a:pt x="126694" y="1323860"/>
                    </a:cubicBezTo>
                    <a:cubicBezTo>
                      <a:pt x="97316" y="1353238"/>
                      <a:pt x="0" y="1399142"/>
                      <a:pt x="16525" y="1400978"/>
                    </a:cubicBezTo>
                    <a:cubicBezTo>
                      <a:pt x="33050" y="1402814"/>
                      <a:pt x="170761" y="1342222"/>
                      <a:pt x="225846" y="1334877"/>
                    </a:cubicBezTo>
                    <a:cubicBezTo>
                      <a:pt x="280931" y="1327532"/>
                      <a:pt x="323162" y="1391798"/>
                      <a:pt x="347032" y="1356911"/>
                    </a:cubicBezTo>
                    <a:cubicBezTo>
                      <a:pt x="370902" y="1322024"/>
                      <a:pt x="363557" y="1193494"/>
                      <a:pt x="369065" y="1125557"/>
                    </a:cubicBezTo>
                    <a:cubicBezTo>
                      <a:pt x="374573" y="1057620"/>
                      <a:pt x="380082" y="1013552"/>
                      <a:pt x="380082" y="949287"/>
                    </a:cubicBezTo>
                    <a:cubicBezTo>
                      <a:pt x="380082" y="885022"/>
                      <a:pt x="372737" y="795050"/>
                      <a:pt x="369065" y="739966"/>
                    </a:cubicBezTo>
                    <a:cubicBezTo>
                      <a:pt x="365393" y="684882"/>
                      <a:pt x="358048" y="649995"/>
                      <a:pt x="358048" y="618781"/>
                    </a:cubicBezTo>
                    <a:cubicBezTo>
                      <a:pt x="358048" y="587567"/>
                      <a:pt x="359884" y="587566"/>
                      <a:pt x="369065" y="552679"/>
                    </a:cubicBezTo>
                    <a:cubicBezTo>
                      <a:pt x="378246" y="517792"/>
                      <a:pt x="413133" y="453527"/>
                      <a:pt x="413133" y="409460"/>
                    </a:cubicBezTo>
                    <a:cubicBezTo>
                      <a:pt x="413133" y="365393"/>
                      <a:pt x="354376" y="334179"/>
                      <a:pt x="369065" y="288275"/>
                    </a:cubicBezTo>
                    <a:cubicBezTo>
                      <a:pt x="383754" y="242371"/>
                      <a:pt x="471889" y="156073"/>
                      <a:pt x="479234" y="112005"/>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963976" y="3093903"/>
                <a:ext cx="1342221" cy="275423"/>
              </a:xfrm>
              <a:custGeom>
                <a:avLst/>
                <a:gdLst>
                  <a:gd name="connsiteX0" fmla="*/ 1338549 w 1342221"/>
                  <a:gd name="connsiteY0" fmla="*/ 178107 h 275423"/>
                  <a:gd name="connsiteX1" fmla="*/ 1085161 w 1342221"/>
                  <a:gd name="connsiteY1" fmla="*/ 23870 h 275423"/>
                  <a:gd name="connsiteX2" fmla="*/ 655504 w 1342221"/>
                  <a:gd name="connsiteY2" fmla="*/ 34887 h 275423"/>
                  <a:gd name="connsiteX3" fmla="*/ 369065 w 1342221"/>
                  <a:gd name="connsiteY3" fmla="*/ 34887 h 275423"/>
                  <a:gd name="connsiteX4" fmla="*/ 27542 w 1342221"/>
                  <a:gd name="connsiteY4" fmla="*/ 178107 h 275423"/>
                  <a:gd name="connsiteX5" fmla="*/ 203812 w 1342221"/>
                  <a:gd name="connsiteY5" fmla="*/ 266242 h 275423"/>
                  <a:gd name="connsiteX6" fmla="*/ 523301 w 1342221"/>
                  <a:gd name="connsiteY6" fmla="*/ 233191 h 275423"/>
                  <a:gd name="connsiteX7" fmla="*/ 864824 w 1342221"/>
                  <a:gd name="connsiteY7" fmla="*/ 167090 h 275423"/>
                  <a:gd name="connsiteX8" fmla="*/ 1107195 w 1342221"/>
                  <a:gd name="connsiteY8" fmla="*/ 211157 h 275423"/>
                  <a:gd name="connsiteX9" fmla="*/ 1338549 w 1342221"/>
                  <a:gd name="connsiteY9" fmla="*/ 178107 h 27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221" h="275423">
                    <a:moveTo>
                      <a:pt x="1338549" y="178107"/>
                    </a:moveTo>
                    <a:cubicBezTo>
                      <a:pt x="1334877" y="146893"/>
                      <a:pt x="1199002" y="47740"/>
                      <a:pt x="1085161" y="23870"/>
                    </a:cubicBezTo>
                    <a:cubicBezTo>
                      <a:pt x="971320" y="0"/>
                      <a:pt x="774853" y="33051"/>
                      <a:pt x="655504" y="34887"/>
                    </a:cubicBezTo>
                    <a:cubicBezTo>
                      <a:pt x="536155" y="36723"/>
                      <a:pt x="473725" y="11017"/>
                      <a:pt x="369065" y="34887"/>
                    </a:cubicBezTo>
                    <a:cubicBezTo>
                      <a:pt x="264405" y="58757"/>
                      <a:pt x="55084" y="139548"/>
                      <a:pt x="27542" y="178107"/>
                    </a:cubicBezTo>
                    <a:cubicBezTo>
                      <a:pt x="0" y="216666"/>
                      <a:pt x="121186" y="257061"/>
                      <a:pt x="203812" y="266242"/>
                    </a:cubicBezTo>
                    <a:cubicBezTo>
                      <a:pt x="286438" y="275423"/>
                      <a:pt x="413132" y="249716"/>
                      <a:pt x="523301" y="233191"/>
                    </a:cubicBezTo>
                    <a:cubicBezTo>
                      <a:pt x="633470" y="216666"/>
                      <a:pt x="767509" y="170762"/>
                      <a:pt x="864824" y="167090"/>
                    </a:cubicBezTo>
                    <a:cubicBezTo>
                      <a:pt x="962139" y="163418"/>
                      <a:pt x="1020896" y="205649"/>
                      <a:pt x="1107195" y="211157"/>
                    </a:cubicBezTo>
                    <a:cubicBezTo>
                      <a:pt x="1193494" y="216665"/>
                      <a:pt x="1342221" y="209321"/>
                      <a:pt x="1338549" y="178107"/>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505200" y="2738735"/>
                <a:ext cx="989373" cy="461665"/>
              </a:xfrm>
              <a:prstGeom prst="rect">
                <a:avLst/>
              </a:prstGeom>
              <a:noFill/>
            </p:spPr>
            <p:txBody>
              <a:bodyPr wrap="none" rtlCol="0">
                <a:spAutoFit/>
              </a:bodyPr>
              <a:lstStyle/>
              <a:p>
                <a:r>
                  <a:rPr lang="en-US" sz="2400" b="1" dirty="0" smtClean="0">
                    <a:solidFill>
                      <a:schemeClr val="bg1"/>
                    </a:solidFill>
                  </a:rPr>
                  <a:t>500 M</a:t>
                </a:r>
                <a:endParaRPr lang="en-US" sz="2400" b="1" dirty="0">
                  <a:solidFill>
                    <a:schemeClr val="bg1"/>
                  </a:solidFill>
                </a:endParaRPr>
              </a:p>
            </p:txBody>
          </p:sp>
        </p:grpSp>
        <p:grpSp>
          <p:nvGrpSpPr>
            <p:cNvPr id="20" name="Group 20"/>
            <p:cNvGrpSpPr/>
            <p:nvPr/>
          </p:nvGrpSpPr>
          <p:grpSpPr>
            <a:xfrm>
              <a:off x="963976" y="3106757"/>
              <a:ext cx="4840077" cy="2710149"/>
              <a:chOff x="963976" y="3106757"/>
              <a:chExt cx="4840077" cy="2710149"/>
            </a:xfrm>
          </p:grpSpPr>
          <p:sp>
            <p:nvSpPr>
              <p:cNvPr id="9" name="Freeform 8"/>
              <p:cNvSpPr/>
              <p:nvPr/>
            </p:nvSpPr>
            <p:spPr>
              <a:xfrm>
                <a:off x="5069595" y="4896998"/>
                <a:ext cx="734458" cy="919908"/>
              </a:xfrm>
              <a:custGeom>
                <a:avLst/>
                <a:gdLst>
                  <a:gd name="connsiteX0" fmla="*/ 659176 w 734458"/>
                  <a:gd name="connsiteY0" fmla="*/ 5508 h 919908"/>
                  <a:gd name="connsiteX1" fmla="*/ 560024 w 734458"/>
                  <a:gd name="connsiteY1" fmla="*/ 82626 h 919908"/>
                  <a:gd name="connsiteX2" fmla="*/ 460872 w 734458"/>
                  <a:gd name="connsiteY2" fmla="*/ 159744 h 919908"/>
                  <a:gd name="connsiteX3" fmla="*/ 262569 w 734458"/>
                  <a:gd name="connsiteY3" fmla="*/ 380082 h 919908"/>
                  <a:gd name="connsiteX4" fmla="*/ 86299 w 734458"/>
                  <a:gd name="connsiteY4" fmla="*/ 677537 h 919908"/>
                  <a:gd name="connsiteX5" fmla="*/ 20198 w 734458"/>
                  <a:gd name="connsiteY5" fmla="*/ 721604 h 919908"/>
                  <a:gd name="connsiteX6" fmla="*/ 207485 w 734458"/>
                  <a:gd name="connsiteY6" fmla="*/ 798722 h 919908"/>
                  <a:gd name="connsiteX7" fmla="*/ 328670 w 734458"/>
                  <a:gd name="connsiteY7" fmla="*/ 908891 h 919908"/>
                  <a:gd name="connsiteX8" fmla="*/ 350704 w 734458"/>
                  <a:gd name="connsiteY8" fmla="*/ 864824 h 919908"/>
                  <a:gd name="connsiteX9" fmla="*/ 560024 w 734458"/>
                  <a:gd name="connsiteY9" fmla="*/ 754655 h 919908"/>
                  <a:gd name="connsiteX10" fmla="*/ 604092 w 734458"/>
                  <a:gd name="connsiteY10" fmla="*/ 666520 h 919908"/>
                  <a:gd name="connsiteX11" fmla="*/ 681210 w 734458"/>
                  <a:gd name="connsiteY11" fmla="*/ 567368 h 919908"/>
                  <a:gd name="connsiteX12" fmla="*/ 681210 w 734458"/>
                  <a:gd name="connsiteY12" fmla="*/ 457200 h 919908"/>
                  <a:gd name="connsiteX13" fmla="*/ 725277 w 734458"/>
                  <a:gd name="connsiteY13" fmla="*/ 291947 h 919908"/>
                  <a:gd name="connsiteX14" fmla="*/ 725277 w 734458"/>
                  <a:gd name="connsiteY14" fmla="*/ 115677 h 919908"/>
                  <a:gd name="connsiteX15" fmla="*/ 659176 w 734458"/>
                  <a:gd name="connsiteY15" fmla="*/ 5508 h 91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458" h="919908">
                    <a:moveTo>
                      <a:pt x="659176" y="5508"/>
                    </a:moveTo>
                    <a:cubicBezTo>
                      <a:pt x="631634" y="0"/>
                      <a:pt x="560024" y="82626"/>
                      <a:pt x="560024" y="82626"/>
                    </a:cubicBezTo>
                    <a:cubicBezTo>
                      <a:pt x="526973" y="108332"/>
                      <a:pt x="510448" y="110168"/>
                      <a:pt x="460872" y="159744"/>
                    </a:cubicBezTo>
                    <a:cubicBezTo>
                      <a:pt x="411296" y="209320"/>
                      <a:pt x="324998" y="293783"/>
                      <a:pt x="262569" y="380082"/>
                    </a:cubicBezTo>
                    <a:cubicBezTo>
                      <a:pt x="200140" y="466381"/>
                      <a:pt x="126694" y="620617"/>
                      <a:pt x="86299" y="677537"/>
                    </a:cubicBezTo>
                    <a:cubicBezTo>
                      <a:pt x="45904" y="734457"/>
                      <a:pt x="0" y="701407"/>
                      <a:pt x="20198" y="721604"/>
                    </a:cubicBezTo>
                    <a:cubicBezTo>
                      <a:pt x="40396" y="741801"/>
                      <a:pt x="156073" y="767508"/>
                      <a:pt x="207485" y="798722"/>
                    </a:cubicBezTo>
                    <a:cubicBezTo>
                      <a:pt x="258897" y="829936"/>
                      <a:pt x="304800" y="897874"/>
                      <a:pt x="328670" y="908891"/>
                    </a:cubicBezTo>
                    <a:cubicBezTo>
                      <a:pt x="352540" y="919908"/>
                      <a:pt x="312145" y="890530"/>
                      <a:pt x="350704" y="864824"/>
                    </a:cubicBezTo>
                    <a:cubicBezTo>
                      <a:pt x="389263" y="839118"/>
                      <a:pt x="517793" y="787706"/>
                      <a:pt x="560024" y="754655"/>
                    </a:cubicBezTo>
                    <a:cubicBezTo>
                      <a:pt x="602255" y="721604"/>
                      <a:pt x="583894" y="697734"/>
                      <a:pt x="604092" y="666520"/>
                    </a:cubicBezTo>
                    <a:cubicBezTo>
                      <a:pt x="624290" y="635306"/>
                      <a:pt x="668357" y="602255"/>
                      <a:pt x="681210" y="567368"/>
                    </a:cubicBezTo>
                    <a:cubicBezTo>
                      <a:pt x="694063" y="532481"/>
                      <a:pt x="673865" y="503104"/>
                      <a:pt x="681210" y="457200"/>
                    </a:cubicBezTo>
                    <a:cubicBezTo>
                      <a:pt x="688555" y="411296"/>
                      <a:pt x="717933" y="348867"/>
                      <a:pt x="725277" y="291947"/>
                    </a:cubicBezTo>
                    <a:cubicBezTo>
                      <a:pt x="732621" y="235027"/>
                      <a:pt x="734458" y="163417"/>
                      <a:pt x="725277" y="115677"/>
                    </a:cubicBezTo>
                    <a:cubicBezTo>
                      <a:pt x="716096" y="67937"/>
                      <a:pt x="686718" y="11016"/>
                      <a:pt x="659176" y="5508"/>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63976" y="3106757"/>
                <a:ext cx="3749407" cy="692226"/>
              </a:xfrm>
              <a:custGeom>
                <a:avLst/>
                <a:gdLst>
                  <a:gd name="connsiteX0" fmla="*/ 49576 w 3749407"/>
                  <a:gd name="connsiteY0" fmla="*/ 198303 h 692226"/>
                  <a:gd name="connsiteX1" fmla="*/ 5508 w 3749407"/>
                  <a:gd name="connsiteY1" fmla="*/ 297455 h 692226"/>
                  <a:gd name="connsiteX2" fmla="*/ 16525 w 3749407"/>
                  <a:gd name="connsiteY2" fmla="*/ 396607 h 692226"/>
                  <a:gd name="connsiteX3" fmla="*/ 49576 w 3749407"/>
                  <a:gd name="connsiteY3" fmla="*/ 451691 h 692226"/>
                  <a:gd name="connsiteX4" fmla="*/ 115677 w 3749407"/>
                  <a:gd name="connsiteY4" fmla="*/ 550843 h 692226"/>
                  <a:gd name="connsiteX5" fmla="*/ 159744 w 3749407"/>
                  <a:gd name="connsiteY5" fmla="*/ 605927 h 692226"/>
                  <a:gd name="connsiteX6" fmla="*/ 313981 w 3749407"/>
                  <a:gd name="connsiteY6" fmla="*/ 561860 h 692226"/>
                  <a:gd name="connsiteX7" fmla="*/ 622453 w 3749407"/>
                  <a:gd name="connsiteY7" fmla="*/ 473725 h 692226"/>
                  <a:gd name="connsiteX8" fmla="*/ 842790 w 3749407"/>
                  <a:gd name="connsiteY8" fmla="*/ 462708 h 692226"/>
                  <a:gd name="connsiteX9" fmla="*/ 997026 w 3749407"/>
                  <a:gd name="connsiteY9" fmla="*/ 495759 h 692226"/>
                  <a:gd name="connsiteX10" fmla="*/ 1162279 w 3749407"/>
                  <a:gd name="connsiteY10" fmla="*/ 561860 h 692226"/>
                  <a:gd name="connsiteX11" fmla="*/ 1327532 w 3749407"/>
                  <a:gd name="connsiteY11" fmla="*/ 594910 h 692226"/>
                  <a:gd name="connsiteX12" fmla="*/ 1624988 w 3749407"/>
                  <a:gd name="connsiteY12" fmla="*/ 539826 h 692226"/>
                  <a:gd name="connsiteX13" fmla="*/ 1878376 w 3749407"/>
                  <a:gd name="connsiteY13" fmla="*/ 572877 h 692226"/>
                  <a:gd name="connsiteX14" fmla="*/ 2076679 w 3749407"/>
                  <a:gd name="connsiteY14" fmla="*/ 627961 h 692226"/>
                  <a:gd name="connsiteX15" fmla="*/ 2197865 w 3749407"/>
                  <a:gd name="connsiteY15" fmla="*/ 672029 h 692226"/>
                  <a:gd name="connsiteX16" fmla="*/ 2462270 w 3749407"/>
                  <a:gd name="connsiteY16" fmla="*/ 506776 h 692226"/>
                  <a:gd name="connsiteX17" fmla="*/ 2561422 w 3749407"/>
                  <a:gd name="connsiteY17" fmla="*/ 484742 h 692226"/>
                  <a:gd name="connsiteX18" fmla="*/ 2759725 w 3749407"/>
                  <a:gd name="connsiteY18" fmla="*/ 539826 h 692226"/>
                  <a:gd name="connsiteX19" fmla="*/ 2913961 w 3749407"/>
                  <a:gd name="connsiteY19" fmla="*/ 451691 h 692226"/>
                  <a:gd name="connsiteX20" fmla="*/ 3057181 w 3749407"/>
                  <a:gd name="connsiteY20" fmla="*/ 495759 h 692226"/>
                  <a:gd name="connsiteX21" fmla="*/ 3178366 w 3749407"/>
                  <a:gd name="connsiteY21" fmla="*/ 506776 h 692226"/>
                  <a:gd name="connsiteX22" fmla="*/ 3299552 w 3749407"/>
                  <a:gd name="connsiteY22" fmla="*/ 473725 h 692226"/>
                  <a:gd name="connsiteX23" fmla="*/ 3442771 w 3749407"/>
                  <a:gd name="connsiteY23" fmla="*/ 495759 h 692226"/>
                  <a:gd name="connsiteX24" fmla="*/ 3597007 w 3749407"/>
                  <a:gd name="connsiteY24" fmla="*/ 506776 h 692226"/>
                  <a:gd name="connsiteX25" fmla="*/ 3740226 w 3749407"/>
                  <a:gd name="connsiteY25" fmla="*/ 517792 h 692226"/>
                  <a:gd name="connsiteX26" fmla="*/ 3652091 w 3749407"/>
                  <a:gd name="connsiteY26" fmla="*/ 407624 h 692226"/>
                  <a:gd name="connsiteX27" fmla="*/ 3453788 w 3749407"/>
                  <a:gd name="connsiteY27" fmla="*/ 407624 h 692226"/>
                  <a:gd name="connsiteX28" fmla="*/ 3420737 w 3749407"/>
                  <a:gd name="connsiteY28" fmla="*/ 275421 h 692226"/>
                  <a:gd name="connsiteX29" fmla="*/ 3035147 w 3749407"/>
                  <a:gd name="connsiteY29" fmla="*/ 209320 h 692226"/>
                  <a:gd name="connsiteX30" fmla="*/ 2770742 w 3749407"/>
                  <a:gd name="connsiteY30" fmla="*/ 110168 h 692226"/>
                  <a:gd name="connsiteX31" fmla="*/ 2506337 w 3749407"/>
                  <a:gd name="connsiteY31" fmla="*/ 0 h 692226"/>
                  <a:gd name="connsiteX32" fmla="*/ 2197865 w 3749407"/>
                  <a:gd name="connsiteY32" fmla="*/ 110168 h 692226"/>
                  <a:gd name="connsiteX33" fmla="*/ 2087696 w 3749407"/>
                  <a:gd name="connsiteY33" fmla="*/ 88135 h 692226"/>
                  <a:gd name="connsiteX34" fmla="*/ 1999561 w 3749407"/>
                  <a:gd name="connsiteY34" fmla="*/ 198303 h 692226"/>
                  <a:gd name="connsiteX35" fmla="*/ 1911426 w 3749407"/>
                  <a:gd name="connsiteY35" fmla="*/ 165253 h 692226"/>
                  <a:gd name="connsiteX36" fmla="*/ 1691089 w 3749407"/>
                  <a:gd name="connsiteY36" fmla="*/ 154236 h 692226"/>
                  <a:gd name="connsiteX37" fmla="*/ 1448718 w 3749407"/>
                  <a:gd name="connsiteY37" fmla="*/ 176270 h 692226"/>
                  <a:gd name="connsiteX38" fmla="*/ 1283465 w 3749407"/>
                  <a:gd name="connsiteY38" fmla="*/ 187286 h 692226"/>
                  <a:gd name="connsiteX39" fmla="*/ 1008043 w 3749407"/>
                  <a:gd name="connsiteY39" fmla="*/ 187286 h 692226"/>
                  <a:gd name="connsiteX40" fmla="*/ 897875 w 3749407"/>
                  <a:gd name="connsiteY40" fmla="*/ 165253 h 692226"/>
                  <a:gd name="connsiteX41" fmla="*/ 655504 w 3749407"/>
                  <a:gd name="connsiteY41" fmla="*/ 198303 h 692226"/>
                  <a:gd name="connsiteX42" fmla="*/ 402116 w 3749407"/>
                  <a:gd name="connsiteY42" fmla="*/ 231354 h 692226"/>
                  <a:gd name="connsiteX43" fmla="*/ 181778 w 3749407"/>
                  <a:gd name="connsiteY43" fmla="*/ 264404 h 692226"/>
                  <a:gd name="connsiteX44" fmla="*/ 49576 w 3749407"/>
                  <a:gd name="connsiteY44" fmla="*/ 198303 h 69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49407" h="692226">
                    <a:moveTo>
                      <a:pt x="49576" y="198303"/>
                    </a:moveTo>
                    <a:cubicBezTo>
                      <a:pt x="20198" y="203812"/>
                      <a:pt x="11017" y="264404"/>
                      <a:pt x="5508" y="297455"/>
                    </a:cubicBezTo>
                    <a:cubicBezTo>
                      <a:pt x="0" y="330506"/>
                      <a:pt x="9180" y="370901"/>
                      <a:pt x="16525" y="396607"/>
                    </a:cubicBezTo>
                    <a:cubicBezTo>
                      <a:pt x="23870" y="422313"/>
                      <a:pt x="33051" y="425985"/>
                      <a:pt x="49576" y="451691"/>
                    </a:cubicBezTo>
                    <a:cubicBezTo>
                      <a:pt x="66101" y="477397"/>
                      <a:pt x="97316" y="525137"/>
                      <a:pt x="115677" y="550843"/>
                    </a:cubicBezTo>
                    <a:cubicBezTo>
                      <a:pt x="134038" y="576549"/>
                      <a:pt x="126693" y="604091"/>
                      <a:pt x="159744" y="605927"/>
                    </a:cubicBezTo>
                    <a:cubicBezTo>
                      <a:pt x="192795" y="607763"/>
                      <a:pt x="313981" y="561860"/>
                      <a:pt x="313981" y="561860"/>
                    </a:cubicBezTo>
                    <a:cubicBezTo>
                      <a:pt x="391099" y="539826"/>
                      <a:pt x="534318" y="490250"/>
                      <a:pt x="622453" y="473725"/>
                    </a:cubicBezTo>
                    <a:cubicBezTo>
                      <a:pt x="710588" y="457200"/>
                      <a:pt x="780361" y="459036"/>
                      <a:pt x="842790" y="462708"/>
                    </a:cubicBezTo>
                    <a:cubicBezTo>
                      <a:pt x="905219" y="466380"/>
                      <a:pt x="943778" y="479234"/>
                      <a:pt x="997026" y="495759"/>
                    </a:cubicBezTo>
                    <a:cubicBezTo>
                      <a:pt x="1050274" y="512284"/>
                      <a:pt x="1107195" y="545335"/>
                      <a:pt x="1162279" y="561860"/>
                    </a:cubicBezTo>
                    <a:cubicBezTo>
                      <a:pt x="1217363" y="578385"/>
                      <a:pt x="1250414" y="598582"/>
                      <a:pt x="1327532" y="594910"/>
                    </a:cubicBezTo>
                    <a:cubicBezTo>
                      <a:pt x="1404650" y="591238"/>
                      <a:pt x="1533181" y="543498"/>
                      <a:pt x="1624988" y="539826"/>
                    </a:cubicBezTo>
                    <a:cubicBezTo>
                      <a:pt x="1716795" y="536154"/>
                      <a:pt x="1803094" y="558188"/>
                      <a:pt x="1878376" y="572877"/>
                    </a:cubicBezTo>
                    <a:cubicBezTo>
                      <a:pt x="1953658" y="587566"/>
                      <a:pt x="2023431" y="611436"/>
                      <a:pt x="2076679" y="627961"/>
                    </a:cubicBezTo>
                    <a:cubicBezTo>
                      <a:pt x="2129927" y="644486"/>
                      <a:pt x="2133600" y="692226"/>
                      <a:pt x="2197865" y="672029"/>
                    </a:cubicBezTo>
                    <a:cubicBezTo>
                      <a:pt x="2262130" y="651832"/>
                      <a:pt x="2401677" y="537990"/>
                      <a:pt x="2462270" y="506776"/>
                    </a:cubicBezTo>
                    <a:cubicBezTo>
                      <a:pt x="2522863" y="475562"/>
                      <a:pt x="2511846" y="479234"/>
                      <a:pt x="2561422" y="484742"/>
                    </a:cubicBezTo>
                    <a:cubicBezTo>
                      <a:pt x="2610998" y="490250"/>
                      <a:pt x="2700969" y="545334"/>
                      <a:pt x="2759725" y="539826"/>
                    </a:cubicBezTo>
                    <a:cubicBezTo>
                      <a:pt x="2818481" y="534318"/>
                      <a:pt x="2864385" y="459036"/>
                      <a:pt x="2913961" y="451691"/>
                    </a:cubicBezTo>
                    <a:cubicBezTo>
                      <a:pt x="2963537" y="444347"/>
                      <a:pt x="3013114" y="486578"/>
                      <a:pt x="3057181" y="495759"/>
                    </a:cubicBezTo>
                    <a:cubicBezTo>
                      <a:pt x="3101249" y="504940"/>
                      <a:pt x="3137971" y="510448"/>
                      <a:pt x="3178366" y="506776"/>
                    </a:cubicBezTo>
                    <a:cubicBezTo>
                      <a:pt x="3218761" y="503104"/>
                      <a:pt x="3255485" y="475561"/>
                      <a:pt x="3299552" y="473725"/>
                    </a:cubicBezTo>
                    <a:cubicBezTo>
                      <a:pt x="3343619" y="471889"/>
                      <a:pt x="3393195" y="490251"/>
                      <a:pt x="3442771" y="495759"/>
                    </a:cubicBezTo>
                    <a:cubicBezTo>
                      <a:pt x="3492347" y="501267"/>
                      <a:pt x="3597007" y="506776"/>
                      <a:pt x="3597007" y="506776"/>
                    </a:cubicBezTo>
                    <a:cubicBezTo>
                      <a:pt x="3646583" y="510448"/>
                      <a:pt x="3731045" y="534317"/>
                      <a:pt x="3740226" y="517792"/>
                    </a:cubicBezTo>
                    <a:cubicBezTo>
                      <a:pt x="3749407" y="501267"/>
                      <a:pt x="3699831" y="425985"/>
                      <a:pt x="3652091" y="407624"/>
                    </a:cubicBezTo>
                    <a:cubicBezTo>
                      <a:pt x="3604351" y="389263"/>
                      <a:pt x="3492347" y="429658"/>
                      <a:pt x="3453788" y="407624"/>
                    </a:cubicBezTo>
                    <a:cubicBezTo>
                      <a:pt x="3415229" y="385590"/>
                      <a:pt x="3490510" y="308472"/>
                      <a:pt x="3420737" y="275421"/>
                    </a:cubicBezTo>
                    <a:cubicBezTo>
                      <a:pt x="3350964" y="242370"/>
                      <a:pt x="3143480" y="236862"/>
                      <a:pt x="3035147" y="209320"/>
                    </a:cubicBezTo>
                    <a:cubicBezTo>
                      <a:pt x="2926814" y="181778"/>
                      <a:pt x="2858877" y="145055"/>
                      <a:pt x="2770742" y="110168"/>
                    </a:cubicBezTo>
                    <a:cubicBezTo>
                      <a:pt x="2682607" y="75281"/>
                      <a:pt x="2601816" y="0"/>
                      <a:pt x="2506337" y="0"/>
                    </a:cubicBezTo>
                    <a:cubicBezTo>
                      <a:pt x="2410858" y="0"/>
                      <a:pt x="2267638" y="95479"/>
                      <a:pt x="2197865" y="110168"/>
                    </a:cubicBezTo>
                    <a:cubicBezTo>
                      <a:pt x="2128092" y="124857"/>
                      <a:pt x="2120747" y="73446"/>
                      <a:pt x="2087696" y="88135"/>
                    </a:cubicBezTo>
                    <a:cubicBezTo>
                      <a:pt x="2054645" y="102824"/>
                      <a:pt x="2028939" y="185450"/>
                      <a:pt x="1999561" y="198303"/>
                    </a:cubicBezTo>
                    <a:cubicBezTo>
                      <a:pt x="1970183" y="211156"/>
                      <a:pt x="1962838" y="172598"/>
                      <a:pt x="1911426" y="165253"/>
                    </a:cubicBezTo>
                    <a:cubicBezTo>
                      <a:pt x="1860014" y="157909"/>
                      <a:pt x="1768207" y="152400"/>
                      <a:pt x="1691089" y="154236"/>
                    </a:cubicBezTo>
                    <a:cubicBezTo>
                      <a:pt x="1613971" y="156072"/>
                      <a:pt x="1516655" y="170762"/>
                      <a:pt x="1448718" y="176270"/>
                    </a:cubicBezTo>
                    <a:cubicBezTo>
                      <a:pt x="1380781" y="181778"/>
                      <a:pt x="1356911" y="185450"/>
                      <a:pt x="1283465" y="187286"/>
                    </a:cubicBezTo>
                    <a:cubicBezTo>
                      <a:pt x="1210019" y="189122"/>
                      <a:pt x="1072308" y="190958"/>
                      <a:pt x="1008043" y="187286"/>
                    </a:cubicBezTo>
                    <a:cubicBezTo>
                      <a:pt x="943778" y="183614"/>
                      <a:pt x="956631" y="163417"/>
                      <a:pt x="897875" y="165253"/>
                    </a:cubicBezTo>
                    <a:cubicBezTo>
                      <a:pt x="839119" y="167089"/>
                      <a:pt x="655504" y="198303"/>
                      <a:pt x="655504" y="198303"/>
                    </a:cubicBezTo>
                    <a:lnTo>
                      <a:pt x="402116" y="231354"/>
                    </a:lnTo>
                    <a:cubicBezTo>
                      <a:pt x="323162" y="242371"/>
                      <a:pt x="238698" y="266240"/>
                      <a:pt x="181778" y="264404"/>
                    </a:cubicBezTo>
                    <a:cubicBezTo>
                      <a:pt x="124858" y="262568"/>
                      <a:pt x="78954" y="192794"/>
                      <a:pt x="49576" y="198303"/>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19400" y="3200400"/>
                <a:ext cx="989373" cy="461665"/>
              </a:xfrm>
              <a:prstGeom prst="rect">
                <a:avLst/>
              </a:prstGeom>
              <a:noFill/>
            </p:spPr>
            <p:txBody>
              <a:bodyPr wrap="none" rtlCol="0">
                <a:spAutoFit/>
              </a:bodyPr>
              <a:lstStyle/>
              <a:p>
                <a:r>
                  <a:rPr lang="en-US" sz="2400" b="1" dirty="0" smtClean="0"/>
                  <a:t>430 M</a:t>
                </a:r>
                <a:endParaRPr lang="en-US" sz="2400" b="1" dirty="0"/>
              </a:p>
            </p:txBody>
          </p:sp>
        </p:grpSp>
        <p:grpSp>
          <p:nvGrpSpPr>
            <p:cNvPr id="21" name="Group 23"/>
            <p:cNvGrpSpPr/>
            <p:nvPr/>
          </p:nvGrpSpPr>
          <p:grpSpPr>
            <a:xfrm>
              <a:off x="304800" y="3556612"/>
              <a:ext cx="5519450" cy="2061991"/>
              <a:chOff x="304800" y="3556612"/>
              <a:chExt cx="5519450" cy="2061991"/>
            </a:xfrm>
          </p:grpSpPr>
          <p:sp>
            <p:nvSpPr>
              <p:cNvPr id="14" name="Freeform 13"/>
              <p:cNvSpPr/>
              <p:nvPr/>
            </p:nvSpPr>
            <p:spPr>
              <a:xfrm>
                <a:off x="304800" y="3556612"/>
                <a:ext cx="5519450" cy="2061991"/>
              </a:xfrm>
              <a:custGeom>
                <a:avLst/>
                <a:gdLst>
                  <a:gd name="connsiteX0" fmla="*/ 89971 w 5451514"/>
                  <a:gd name="connsiteY0" fmla="*/ 839118 h 2061991"/>
                  <a:gd name="connsiteX1" fmla="*/ 266241 w 5451514"/>
                  <a:gd name="connsiteY1" fmla="*/ 728949 h 2061991"/>
                  <a:gd name="connsiteX2" fmla="*/ 431494 w 5451514"/>
                  <a:gd name="connsiteY2" fmla="*/ 596747 h 2061991"/>
                  <a:gd name="connsiteX3" fmla="*/ 618781 w 5451514"/>
                  <a:gd name="connsiteY3" fmla="*/ 486578 h 2061991"/>
                  <a:gd name="connsiteX4" fmla="*/ 739967 w 5451514"/>
                  <a:gd name="connsiteY4" fmla="*/ 365393 h 2061991"/>
                  <a:gd name="connsiteX5" fmla="*/ 817085 w 5451514"/>
                  <a:gd name="connsiteY5" fmla="*/ 266241 h 2061991"/>
                  <a:gd name="connsiteX6" fmla="*/ 817085 w 5451514"/>
                  <a:gd name="connsiteY6" fmla="*/ 211157 h 2061991"/>
                  <a:gd name="connsiteX7" fmla="*/ 806068 w 5451514"/>
                  <a:gd name="connsiteY7" fmla="*/ 167089 h 2061991"/>
                  <a:gd name="connsiteX8" fmla="*/ 971321 w 5451514"/>
                  <a:gd name="connsiteY8" fmla="*/ 112005 h 2061991"/>
                  <a:gd name="connsiteX9" fmla="*/ 1290810 w 5451514"/>
                  <a:gd name="connsiteY9" fmla="*/ 12853 h 2061991"/>
                  <a:gd name="connsiteX10" fmla="*/ 1599282 w 5451514"/>
                  <a:gd name="connsiteY10" fmla="*/ 34887 h 2061991"/>
                  <a:gd name="connsiteX11" fmla="*/ 1852670 w 5451514"/>
                  <a:gd name="connsiteY11" fmla="*/ 134039 h 2061991"/>
                  <a:gd name="connsiteX12" fmla="*/ 2139109 w 5451514"/>
                  <a:gd name="connsiteY12" fmla="*/ 134039 h 2061991"/>
                  <a:gd name="connsiteX13" fmla="*/ 2590800 w 5451514"/>
                  <a:gd name="connsiteY13" fmla="*/ 156072 h 2061991"/>
                  <a:gd name="connsiteX14" fmla="*/ 2745036 w 5451514"/>
                  <a:gd name="connsiteY14" fmla="*/ 255224 h 2061991"/>
                  <a:gd name="connsiteX15" fmla="*/ 2899273 w 5451514"/>
                  <a:gd name="connsiteY15" fmla="*/ 189123 h 2061991"/>
                  <a:gd name="connsiteX16" fmla="*/ 3064526 w 5451514"/>
                  <a:gd name="connsiteY16" fmla="*/ 78954 h 2061991"/>
                  <a:gd name="connsiteX17" fmla="*/ 3262829 w 5451514"/>
                  <a:gd name="connsiteY17" fmla="*/ 78954 h 2061991"/>
                  <a:gd name="connsiteX18" fmla="*/ 3483167 w 5451514"/>
                  <a:gd name="connsiteY18" fmla="*/ 78954 h 2061991"/>
                  <a:gd name="connsiteX19" fmla="*/ 3483167 w 5451514"/>
                  <a:gd name="connsiteY19" fmla="*/ 34887 h 2061991"/>
                  <a:gd name="connsiteX20" fmla="*/ 3648420 w 5451514"/>
                  <a:gd name="connsiteY20" fmla="*/ 67937 h 2061991"/>
                  <a:gd name="connsiteX21" fmla="*/ 3857740 w 5451514"/>
                  <a:gd name="connsiteY21" fmla="*/ 56921 h 2061991"/>
                  <a:gd name="connsiteX22" fmla="*/ 4111128 w 5451514"/>
                  <a:gd name="connsiteY22" fmla="*/ 56921 h 2061991"/>
                  <a:gd name="connsiteX23" fmla="*/ 4309432 w 5451514"/>
                  <a:gd name="connsiteY23" fmla="*/ 56921 h 2061991"/>
                  <a:gd name="connsiteX24" fmla="*/ 4452651 w 5451514"/>
                  <a:gd name="connsiteY24" fmla="*/ 134039 h 2061991"/>
                  <a:gd name="connsiteX25" fmla="*/ 4838241 w 5451514"/>
                  <a:gd name="connsiteY25" fmla="*/ 310308 h 2061991"/>
                  <a:gd name="connsiteX26" fmla="*/ 5069596 w 5451514"/>
                  <a:gd name="connsiteY26" fmla="*/ 376410 h 2061991"/>
                  <a:gd name="connsiteX27" fmla="*/ 5289933 w 5451514"/>
                  <a:gd name="connsiteY27" fmla="*/ 376410 h 2061991"/>
                  <a:gd name="connsiteX28" fmla="*/ 5389085 w 5451514"/>
                  <a:gd name="connsiteY28" fmla="*/ 519629 h 2061991"/>
                  <a:gd name="connsiteX29" fmla="*/ 5444169 w 5451514"/>
                  <a:gd name="connsiteY29" fmla="*/ 596747 h 2061991"/>
                  <a:gd name="connsiteX30" fmla="*/ 5433152 w 5451514"/>
                  <a:gd name="connsiteY30" fmla="*/ 739966 h 2061991"/>
                  <a:gd name="connsiteX31" fmla="*/ 5433152 w 5451514"/>
                  <a:gd name="connsiteY31" fmla="*/ 883186 h 2061991"/>
                  <a:gd name="connsiteX32" fmla="*/ 5411118 w 5451514"/>
                  <a:gd name="connsiteY32" fmla="*/ 1026405 h 2061991"/>
                  <a:gd name="connsiteX33" fmla="*/ 5400102 w 5451514"/>
                  <a:gd name="connsiteY33" fmla="*/ 1213692 h 2061991"/>
                  <a:gd name="connsiteX34" fmla="*/ 5400102 w 5451514"/>
                  <a:gd name="connsiteY34" fmla="*/ 1356911 h 2061991"/>
                  <a:gd name="connsiteX35" fmla="*/ 5278916 w 5451514"/>
                  <a:gd name="connsiteY35" fmla="*/ 1345894 h 2061991"/>
                  <a:gd name="connsiteX36" fmla="*/ 5278916 w 5451514"/>
                  <a:gd name="connsiteY36" fmla="*/ 1411995 h 2061991"/>
                  <a:gd name="connsiteX37" fmla="*/ 5113663 w 5451514"/>
                  <a:gd name="connsiteY37" fmla="*/ 1511147 h 2061991"/>
                  <a:gd name="connsiteX38" fmla="*/ 5025528 w 5451514"/>
                  <a:gd name="connsiteY38" fmla="*/ 1599282 h 2061991"/>
                  <a:gd name="connsiteX39" fmla="*/ 4838241 w 5451514"/>
                  <a:gd name="connsiteY39" fmla="*/ 1918771 h 2061991"/>
                  <a:gd name="connsiteX40" fmla="*/ 4717056 w 5451514"/>
                  <a:gd name="connsiteY40" fmla="*/ 2050974 h 2061991"/>
                  <a:gd name="connsiteX41" fmla="*/ 4595870 w 5451514"/>
                  <a:gd name="connsiteY41" fmla="*/ 1984872 h 2061991"/>
                  <a:gd name="connsiteX42" fmla="*/ 4419600 w 5451514"/>
                  <a:gd name="connsiteY42" fmla="*/ 1852670 h 2061991"/>
                  <a:gd name="connsiteX43" fmla="*/ 4342482 w 5451514"/>
                  <a:gd name="connsiteY43" fmla="*/ 1566231 h 2061991"/>
                  <a:gd name="connsiteX44" fmla="*/ 4265364 w 5451514"/>
                  <a:gd name="connsiteY44" fmla="*/ 1456063 h 2061991"/>
                  <a:gd name="connsiteX45" fmla="*/ 4155196 w 5451514"/>
                  <a:gd name="connsiteY45" fmla="*/ 1367928 h 2061991"/>
                  <a:gd name="connsiteX46" fmla="*/ 4100111 w 5451514"/>
                  <a:gd name="connsiteY46" fmla="*/ 1268776 h 2061991"/>
                  <a:gd name="connsiteX47" fmla="*/ 3417065 w 5451514"/>
                  <a:gd name="connsiteY47" fmla="*/ 1257759 h 2061991"/>
                  <a:gd name="connsiteX48" fmla="*/ 2579783 w 5451514"/>
                  <a:gd name="connsiteY48" fmla="*/ 1312843 h 2061991"/>
                  <a:gd name="connsiteX49" fmla="*/ 1257759 w 5451514"/>
                  <a:gd name="connsiteY49" fmla="*/ 1323860 h 2061991"/>
                  <a:gd name="connsiteX50" fmla="*/ 200140 w 5451514"/>
                  <a:gd name="connsiteY50" fmla="*/ 1279793 h 2061991"/>
                  <a:gd name="connsiteX51" fmla="*/ 56921 w 5451514"/>
                  <a:gd name="connsiteY51" fmla="*/ 1268776 h 2061991"/>
                  <a:gd name="connsiteX0" fmla="*/ 89971 w 5451514"/>
                  <a:gd name="connsiteY0" fmla="*/ 839118 h 2061991"/>
                  <a:gd name="connsiteX1" fmla="*/ 266241 w 5451514"/>
                  <a:gd name="connsiteY1" fmla="*/ 728949 h 2061991"/>
                  <a:gd name="connsiteX2" fmla="*/ 431494 w 5451514"/>
                  <a:gd name="connsiteY2" fmla="*/ 596747 h 2061991"/>
                  <a:gd name="connsiteX3" fmla="*/ 618781 w 5451514"/>
                  <a:gd name="connsiteY3" fmla="*/ 486578 h 2061991"/>
                  <a:gd name="connsiteX4" fmla="*/ 739967 w 5451514"/>
                  <a:gd name="connsiteY4" fmla="*/ 365393 h 2061991"/>
                  <a:gd name="connsiteX5" fmla="*/ 817085 w 5451514"/>
                  <a:gd name="connsiteY5" fmla="*/ 266241 h 2061991"/>
                  <a:gd name="connsiteX6" fmla="*/ 817085 w 5451514"/>
                  <a:gd name="connsiteY6" fmla="*/ 211157 h 2061991"/>
                  <a:gd name="connsiteX7" fmla="*/ 806068 w 5451514"/>
                  <a:gd name="connsiteY7" fmla="*/ 167089 h 2061991"/>
                  <a:gd name="connsiteX8" fmla="*/ 971321 w 5451514"/>
                  <a:gd name="connsiteY8" fmla="*/ 112005 h 2061991"/>
                  <a:gd name="connsiteX9" fmla="*/ 1290810 w 5451514"/>
                  <a:gd name="connsiteY9" fmla="*/ 12853 h 2061991"/>
                  <a:gd name="connsiteX10" fmla="*/ 1599282 w 5451514"/>
                  <a:gd name="connsiteY10" fmla="*/ 34887 h 2061991"/>
                  <a:gd name="connsiteX11" fmla="*/ 1852670 w 5451514"/>
                  <a:gd name="connsiteY11" fmla="*/ 134039 h 2061991"/>
                  <a:gd name="connsiteX12" fmla="*/ 2139109 w 5451514"/>
                  <a:gd name="connsiteY12" fmla="*/ 134039 h 2061991"/>
                  <a:gd name="connsiteX13" fmla="*/ 2590800 w 5451514"/>
                  <a:gd name="connsiteY13" fmla="*/ 156072 h 2061991"/>
                  <a:gd name="connsiteX14" fmla="*/ 2745036 w 5451514"/>
                  <a:gd name="connsiteY14" fmla="*/ 255224 h 2061991"/>
                  <a:gd name="connsiteX15" fmla="*/ 2899273 w 5451514"/>
                  <a:gd name="connsiteY15" fmla="*/ 189123 h 2061991"/>
                  <a:gd name="connsiteX16" fmla="*/ 3064526 w 5451514"/>
                  <a:gd name="connsiteY16" fmla="*/ 78954 h 2061991"/>
                  <a:gd name="connsiteX17" fmla="*/ 3262829 w 5451514"/>
                  <a:gd name="connsiteY17" fmla="*/ 78954 h 2061991"/>
                  <a:gd name="connsiteX18" fmla="*/ 3483167 w 5451514"/>
                  <a:gd name="connsiteY18" fmla="*/ 78954 h 2061991"/>
                  <a:gd name="connsiteX19" fmla="*/ 3483167 w 5451514"/>
                  <a:gd name="connsiteY19" fmla="*/ 34887 h 2061991"/>
                  <a:gd name="connsiteX20" fmla="*/ 3648420 w 5451514"/>
                  <a:gd name="connsiteY20" fmla="*/ 67937 h 2061991"/>
                  <a:gd name="connsiteX21" fmla="*/ 3857740 w 5451514"/>
                  <a:gd name="connsiteY21" fmla="*/ 56921 h 2061991"/>
                  <a:gd name="connsiteX22" fmla="*/ 4111128 w 5451514"/>
                  <a:gd name="connsiteY22" fmla="*/ 56921 h 2061991"/>
                  <a:gd name="connsiteX23" fmla="*/ 4309432 w 5451514"/>
                  <a:gd name="connsiteY23" fmla="*/ 56921 h 2061991"/>
                  <a:gd name="connsiteX24" fmla="*/ 4452651 w 5451514"/>
                  <a:gd name="connsiteY24" fmla="*/ 134039 h 2061991"/>
                  <a:gd name="connsiteX25" fmla="*/ 4838241 w 5451514"/>
                  <a:gd name="connsiteY25" fmla="*/ 310308 h 2061991"/>
                  <a:gd name="connsiteX26" fmla="*/ 5069596 w 5451514"/>
                  <a:gd name="connsiteY26" fmla="*/ 376410 h 2061991"/>
                  <a:gd name="connsiteX27" fmla="*/ 5289933 w 5451514"/>
                  <a:gd name="connsiteY27" fmla="*/ 376410 h 2061991"/>
                  <a:gd name="connsiteX28" fmla="*/ 5389085 w 5451514"/>
                  <a:gd name="connsiteY28" fmla="*/ 519629 h 2061991"/>
                  <a:gd name="connsiteX29" fmla="*/ 5444169 w 5451514"/>
                  <a:gd name="connsiteY29" fmla="*/ 596747 h 2061991"/>
                  <a:gd name="connsiteX30" fmla="*/ 5433152 w 5451514"/>
                  <a:gd name="connsiteY30" fmla="*/ 739966 h 2061991"/>
                  <a:gd name="connsiteX31" fmla="*/ 5433152 w 5451514"/>
                  <a:gd name="connsiteY31" fmla="*/ 883186 h 2061991"/>
                  <a:gd name="connsiteX32" fmla="*/ 5411118 w 5451514"/>
                  <a:gd name="connsiteY32" fmla="*/ 1026405 h 2061991"/>
                  <a:gd name="connsiteX33" fmla="*/ 5400102 w 5451514"/>
                  <a:gd name="connsiteY33" fmla="*/ 1213692 h 2061991"/>
                  <a:gd name="connsiteX34" fmla="*/ 5400102 w 5451514"/>
                  <a:gd name="connsiteY34" fmla="*/ 1356911 h 2061991"/>
                  <a:gd name="connsiteX35" fmla="*/ 5278916 w 5451514"/>
                  <a:gd name="connsiteY35" fmla="*/ 1345894 h 2061991"/>
                  <a:gd name="connsiteX36" fmla="*/ 5278916 w 5451514"/>
                  <a:gd name="connsiteY36" fmla="*/ 1411995 h 2061991"/>
                  <a:gd name="connsiteX37" fmla="*/ 5113663 w 5451514"/>
                  <a:gd name="connsiteY37" fmla="*/ 1511147 h 2061991"/>
                  <a:gd name="connsiteX38" fmla="*/ 5025528 w 5451514"/>
                  <a:gd name="connsiteY38" fmla="*/ 1599282 h 2061991"/>
                  <a:gd name="connsiteX39" fmla="*/ 4838241 w 5451514"/>
                  <a:gd name="connsiteY39" fmla="*/ 1918771 h 2061991"/>
                  <a:gd name="connsiteX40" fmla="*/ 4717056 w 5451514"/>
                  <a:gd name="connsiteY40" fmla="*/ 2050974 h 2061991"/>
                  <a:gd name="connsiteX41" fmla="*/ 4595870 w 5451514"/>
                  <a:gd name="connsiteY41" fmla="*/ 1984872 h 2061991"/>
                  <a:gd name="connsiteX42" fmla="*/ 4419600 w 5451514"/>
                  <a:gd name="connsiteY42" fmla="*/ 1852670 h 2061991"/>
                  <a:gd name="connsiteX43" fmla="*/ 4342482 w 5451514"/>
                  <a:gd name="connsiteY43" fmla="*/ 1566231 h 2061991"/>
                  <a:gd name="connsiteX44" fmla="*/ 4265364 w 5451514"/>
                  <a:gd name="connsiteY44" fmla="*/ 1456063 h 2061991"/>
                  <a:gd name="connsiteX45" fmla="*/ 4155196 w 5451514"/>
                  <a:gd name="connsiteY45" fmla="*/ 1367928 h 2061991"/>
                  <a:gd name="connsiteX46" fmla="*/ 4100111 w 5451514"/>
                  <a:gd name="connsiteY46" fmla="*/ 1268776 h 2061991"/>
                  <a:gd name="connsiteX47" fmla="*/ 3417065 w 5451514"/>
                  <a:gd name="connsiteY47" fmla="*/ 1257759 h 2061991"/>
                  <a:gd name="connsiteX48" fmla="*/ 2579783 w 5451514"/>
                  <a:gd name="connsiteY48" fmla="*/ 1312843 h 2061991"/>
                  <a:gd name="connsiteX49" fmla="*/ 1257759 w 5451514"/>
                  <a:gd name="connsiteY49" fmla="*/ 1323860 h 2061991"/>
                  <a:gd name="connsiteX50" fmla="*/ 200140 w 5451514"/>
                  <a:gd name="connsiteY50" fmla="*/ 1279793 h 2061991"/>
                  <a:gd name="connsiteX51" fmla="*/ 56921 w 5451514"/>
                  <a:gd name="connsiteY51" fmla="*/ 1268776 h 2061991"/>
                  <a:gd name="connsiteX52" fmla="*/ 89971 w 5451514"/>
                  <a:gd name="connsiteY52" fmla="*/ 839118 h 2061991"/>
                  <a:gd name="connsiteX0" fmla="*/ 8263 w 5451514"/>
                  <a:gd name="connsiteY0" fmla="*/ 939188 h 2061991"/>
                  <a:gd name="connsiteX1" fmla="*/ 266241 w 5451514"/>
                  <a:gd name="connsiteY1" fmla="*/ 728949 h 2061991"/>
                  <a:gd name="connsiteX2" fmla="*/ 431494 w 5451514"/>
                  <a:gd name="connsiteY2" fmla="*/ 596747 h 2061991"/>
                  <a:gd name="connsiteX3" fmla="*/ 618781 w 5451514"/>
                  <a:gd name="connsiteY3" fmla="*/ 486578 h 2061991"/>
                  <a:gd name="connsiteX4" fmla="*/ 739967 w 5451514"/>
                  <a:gd name="connsiteY4" fmla="*/ 365393 h 2061991"/>
                  <a:gd name="connsiteX5" fmla="*/ 817085 w 5451514"/>
                  <a:gd name="connsiteY5" fmla="*/ 266241 h 2061991"/>
                  <a:gd name="connsiteX6" fmla="*/ 817085 w 5451514"/>
                  <a:gd name="connsiteY6" fmla="*/ 211157 h 2061991"/>
                  <a:gd name="connsiteX7" fmla="*/ 806068 w 5451514"/>
                  <a:gd name="connsiteY7" fmla="*/ 167089 h 2061991"/>
                  <a:gd name="connsiteX8" fmla="*/ 971321 w 5451514"/>
                  <a:gd name="connsiteY8" fmla="*/ 112005 h 2061991"/>
                  <a:gd name="connsiteX9" fmla="*/ 1290810 w 5451514"/>
                  <a:gd name="connsiteY9" fmla="*/ 12853 h 2061991"/>
                  <a:gd name="connsiteX10" fmla="*/ 1599282 w 5451514"/>
                  <a:gd name="connsiteY10" fmla="*/ 34887 h 2061991"/>
                  <a:gd name="connsiteX11" fmla="*/ 1852670 w 5451514"/>
                  <a:gd name="connsiteY11" fmla="*/ 134039 h 2061991"/>
                  <a:gd name="connsiteX12" fmla="*/ 2139109 w 5451514"/>
                  <a:gd name="connsiteY12" fmla="*/ 134039 h 2061991"/>
                  <a:gd name="connsiteX13" fmla="*/ 2590800 w 5451514"/>
                  <a:gd name="connsiteY13" fmla="*/ 156072 h 2061991"/>
                  <a:gd name="connsiteX14" fmla="*/ 2745036 w 5451514"/>
                  <a:gd name="connsiteY14" fmla="*/ 255224 h 2061991"/>
                  <a:gd name="connsiteX15" fmla="*/ 2899273 w 5451514"/>
                  <a:gd name="connsiteY15" fmla="*/ 189123 h 2061991"/>
                  <a:gd name="connsiteX16" fmla="*/ 3064526 w 5451514"/>
                  <a:gd name="connsiteY16" fmla="*/ 78954 h 2061991"/>
                  <a:gd name="connsiteX17" fmla="*/ 3262829 w 5451514"/>
                  <a:gd name="connsiteY17" fmla="*/ 78954 h 2061991"/>
                  <a:gd name="connsiteX18" fmla="*/ 3483167 w 5451514"/>
                  <a:gd name="connsiteY18" fmla="*/ 78954 h 2061991"/>
                  <a:gd name="connsiteX19" fmla="*/ 3483167 w 5451514"/>
                  <a:gd name="connsiteY19" fmla="*/ 34887 h 2061991"/>
                  <a:gd name="connsiteX20" fmla="*/ 3648420 w 5451514"/>
                  <a:gd name="connsiteY20" fmla="*/ 67937 h 2061991"/>
                  <a:gd name="connsiteX21" fmla="*/ 3857740 w 5451514"/>
                  <a:gd name="connsiteY21" fmla="*/ 56921 h 2061991"/>
                  <a:gd name="connsiteX22" fmla="*/ 4111128 w 5451514"/>
                  <a:gd name="connsiteY22" fmla="*/ 56921 h 2061991"/>
                  <a:gd name="connsiteX23" fmla="*/ 4309432 w 5451514"/>
                  <a:gd name="connsiteY23" fmla="*/ 56921 h 2061991"/>
                  <a:gd name="connsiteX24" fmla="*/ 4452651 w 5451514"/>
                  <a:gd name="connsiteY24" fmla="*/ 134039 h 2061991"/>
                  <a:gd name="connsiteX25" fmla="*/ 4838241 w 5451514"/>
                  <a:gd name="connsiteY25" fmla="*/ 310308 h 2061991"/>
                  <a:gd name="connsiteX26" fmla="*/ 5069596 w 5451514"/>
                  <a:gd name="connsiteY26" fmla="*/ 376410 h 2061991"/>
                  <a:gd name="connsiteX27" fmla="*/ 5289933 w 5451514"/>
                  <a:gd name="connsiteY27" fmla="*/ 376410 h 2061991"/>
                  <a:gd name="connsiteX28" fmla="*/ 5389085 w 5451514"/>
                  <a:gd name="connsiteY28" fmla="*/ 519629 h 2061991"/>
                  <a:gd name="connsiteX29" fmla="*/ 5444169 w 5451514"/>
                  <a:gd name="connsiteY29" fmla="*/ 596747 h 2061991"/>
                  <a:gd name="connsiteX30" fmla="*/ 5433152 w 5451514"/>
                  <a:gd name="connsiteY30" fmla="*/ 739966 h 2061991"/>
                  <a:gd name="connsiteX31" fmla="*/ 5433152 w 5451514"/>
                  <a:gd name="connsiteY31" fmla="*/ 883186 h 2061991"/>
                  <a:gd name="connsiteX32" fmla="*/ 5411118 w 5451514"/>
                  <a:gd name="connsiteY32" fmla="*/ 1026405 h 2061991"/>
                  <a:gd name="connsiteX33" fmla="*/ 5400102 w 5451514"/>
                  <a:gd name="connsiteY33" fmla="*/ 1213692 h 2061991"/>
                  <a:gd name="connsiteX34" fmla="*/ 5400102 w 5451514"/>
                  <a:gd name="connsiteY34" fmla="*/ 1356911 h 2061991"/>
                  <a:gd name="connsiteX35" fmla="*/ 5278916 w 5451514"/>
                  <a:gd name="connsiteY35" fmla="*/ 1345894 h 2061991"/>
                  <a:gd name="connsiteX36" fmla="*/ 5278916 w 5451514"/>
                  <a:gd name="connsiteY36" fmla="*/ 1411995 h 2061991"/>
                  <a:gd name="connsiteX37" fmla="*/ 5113663 w 5451514"/>
                  <a:gd name="connsiteY37" fmla="*/ 1511147 h 2061991"/>
                  <a:gd name="connsiteX38" fmla="*/ 5025528 w 5451514"/>
                  <a:gd name="connsiteY38" fmla="*/ 1599282 h 2061991"/>
                  <a:gd name="connsiteX39" fmla="*/ 4838241 w 5451514"/>
                  <a:gd name="connsiteY39" fmla="*/ 1918771 h 2061991"/>
                  <a:gd name="connsiteX40" fmla="*/ 4717056 w 5451514"/>
                  <a:gd name="connsiteY40" fmla="*/ 2050974 h 2061991"/>
                  <a:gd name="connsiteX41" fmla="*/ 4595870 w 5451514"/>
                  <a:gd name="connsiteY41" fmla="*/ 1984872 h 2061991"/>
                  <a:gd name="connsiteX42" fmla="*/ 4419600 w 5451514"/>
                  <a:gd name="connsiteY42" fmla="*/ 1852670 h 2061991"/>
                  <a:gd name="connsiteX43" fmla="*/ 4342482 w 5451514"/>
                  <a:gd name="connsiteY43" fmla="*/ 1566231 h 2061991"/>
                  <a:gd name="connsiteX44" fmla="*/ 4265364 w 5451514"/>
                  <a:gd name="connsiteY44" fmla="*/ 1456063 h 2061991"/>
                  <a:gd name="connsiteX45" fmla="*/ 4155196 w 5451514"/>
                  <a:gd name="connsiteY45" fmla="*/ 1367928 h 2061991"/>
                  <a:gd name="connsiteX46" fmla="*/ 4100111 w 5451514"/>
                  <a:gd name="connsiteY46" fmla="*/ 1268776 h 2061991"/>
                  <a:gd name="connsiteX47" fmla="*/ 3417065 w 5451514"/>
                  <a:gd name="connsiteY47" fmla="*/ 1257759 h 2061991"/>
                  <a:gd name="connsiteX48" fmla="*/ 2579783 w 5451514"/>
                  <a:gd name="connsiteY48" fmla="*/ 1312843 h 2061991"/>
                  <a:gd name="connsiteX49" fmla="*/ 1257759 w 5451514"/>
                  <a:gd name="connsiteY49" fmla="*/ 1323860 h 2061991"/>
                  <a:gd name="connsiteX50" fmla="*/ 200140 w 5451514"/>
                  <a:gd name="connsiteY50" fmla="*/ 1279793 h 2061991"/>
                  <a:gd name="connsiteX51" fmla="*/ 56921 w 5451514"/>
                  <a:gd name="connsiteY51" fmla="*/ 1268776 h 2061991"/>
                  <a:gd name="connsiteX52" fmla="*/ 8263 w 5451514"/>
                  <a:gd name="connsiteY52" fmla="*/ 939188 h 2061991"/>
                  <a:gd name="connsiteX0" fmla="*/ 16372 w 5459623"/>
                  <a:gd name="connsiteY0" fmla="*/ 939188 h 2061991"/>
                  <a:gd name="connsiteX1" fmla="*/ 274350 w 5459623"/>
                  <a:gd name="connsiteY1" fmla="*/ 728949 h 2061991"/>
                  <a:gd name="connsiteX2" fmla="*/ 439603 w 5459623"/>
                  <a:gd name="connsiteY2" fmla="*/ 596747 h 2061991"/>
                  <a:gd name="connsiteX3" fmla="*/ 626890 w 5459623"/>
                  <a:gd name="connsiteY3" fmla="*/ 486578 h 2061991"/>
                  <a:gd name="connsiteX4" fmla="*/ 748076 w 5459623"/>
                  <a:gd name="connsiteY4" fmla="*/ 365393 h 2061991"/>
                  <a:gd name="connsiteX5" fmla="*/ 825194 w 5459623"/>
                  <a:gd name="connsiteY5" fmla="*/ 266241 h 2061991"/>
                  <a:gd name="connsiteX6" fmla="*/ 825194 w 5459623"/>
                  <a:gd name="connsiteY6" fmla="*/ 211157 h 2061991"/>
                  <a:gd name="connsiteX7" fmla="*/ 814177 w 5459623"/>
                  <a:gd name="connsiteY7" fmla="*/ 167089 h 2061991"/>
                  <a:gd name="connsiteX8" fmla="*/ 979430 w 5459623"/>
                  <a:gd name="connsiteY8" fmla="*/ 112005 h 2061991"/>
                  <a:gd name="connsiteX9" fmla="*/ 1298919 w 5459623"/>
                  <a:gd name="connsiteY9" fmla="*/ 12853 h 2061991"/>
                  <a:gd name="connsiteX10" fmla="*/ 1607391 w 5459623"/>
                  <a:gd name="connsiteY10" fmla="*/ 34887 h 2061991"/>
                  <a:gd name="connsiteX11" fmla="*/ 1860779 w 5459623"/>
                  <a:gd name="connsiteY11" fmla="*/ 134039 h 2061991"/>
                  <a:gd name="connsiteX12" fmla="*/ 2147218 w 5459623"/>
                  <a:gd name="connsiteY12" fmla="*/ 134039 h 2061991"/>
                  <a:gd name="connsiteX13" fmla="*/ 2598909 w 5459623"/>
                  <a:gd name="connsiteY13" fmla="*/ 156072 h 2061991"/>
                  <a:gd name="connsiteX14" fmla="*/ 2753145 w 5459623"/>
                  <a:gd name="connsiteY14" fmla="*/ 255224 h 2061991"/>
                  <a:gd name="connsiteX15" fmla="*/ 2907382 w 5459623"/>
                  <a:gd name="connsiteY15" fmla="*/ 189123 h 2061991"/>
                  <a:gd name="connsiteX16" fmla="*/ 3072635 w 5459623"/>
                  <a:gd name="connsiteY16" fmla="*/ 78954 h 2061991"/>
                  <a:gd name="connsiteX17" fmla="*/ 3270938 w 5459623"/>
                  <a:gd name="connsiteY17" fmla="*/ 78954 h 2061991"/>
                  <a:gd name="connsiteX18" fmla="*/ 3491276 w 5459623"/>
                  <a:gd name="connsiteY18" fmla="*/ 78954 h 2061991"/>
                  <a:gd name="connsiteX19" fmla="*/ 3491276 w 5459623"/>
                  <a:gd name="connsiteY19" fmla="*/ 34887 h 2061991"/>
                  <a:gd name="connsiteX20" fmla="*/ 3656529 w 5459623"/>
                  <a:gd name="connsiteY20" fmla="*/ 67937 h 2061991"/>
                  <a:gd name="connsiteX21" fmla="*/ 3865849 w 5459623"/>
                  <a:gd name="connsiteY21" fmla="*/ 56921 h 2061991"/>
                  <a:gd name="connsiteX22" fmla="*/ 4119237 w 5459623"/>
                  <a:gd name="connsiteY22" fmla="*/ 56921 h 2061991"/>
                  <a:gd name="connsiteX23" fmla="*/ 4317541 w 5459623"/>
                  <a:gd name="connsiteY23" fmla="*/ 56921 h 2061991"/>
                  <a:gd name="connsiteX24" fmla="*/ 4460760 w 5459623"/>
                  <a:gd name="connsiteY24" fmla="*/ 134039 h 2061991"/>
                  <a:gd name="connsiteX25" fmla="*/ 4846350 w 5459623"/>
                  <a:gd name="connsiteY25" fmla="*/ 310308 h 2061991"/>
                  <a:gd name="connsiteX26" fmla="*/ 5077705 w 5459623"/>
                  <a:gd name="connsiteY26" fmla="*/ 376410 h 2061991"/>
                  <a:gd name="connsiteX27" fmla="*/ 5298042 w 5459623"/>
                  <a:gd name="connsiteY27" fmla="*/ 376410 h 2061991"/>
                  <a:gd name="connsiteX28" fmla="*/ 5397194 w 5459623"/>
                  <a:gd name="connsiteY28" fmla="*/ 519629 h 2061991"/>
                  <a:gd name="connsiteX29" fmla="*/ 5452278 w 5459623"/>
                  <a:gd name="connsiteY29" fmla="*/ 596747 h 2061991"/>
                  <a:gd name="connsiteX30" fmla="*/ 5441261 w 5459623"/>
                  <a:gd name="connsiteY30" fmla="*/ 739966 h 2061991"/>
                  <a:gd name="connsiteX31" fmla="*/ 5441261 w 5459623"/>
                  <a:gd name="connsiteY31" fmla="*/ 883186 h 2061991"/>
                  <a:gd name="connsiteX32" fmla="*/ 5419227 w 5459623"/>
                  <a:gd name="connsiteY32" fmla="*/ 1026405 h 2061991"/>
                  <a:gd name="connsiteX33" fmla="*/ 5408211 w 5459623"/>
                  <a:gd name="connsiteY33" fmla="*/ 1213692 h 2061991"/>
                  <a:gd name="connsiteX34" fmla="*/ 5408211 w 5459623"/>
                  <a:gd name="connsiteY34" fmla="*/ 1356911 h 2061991"/>
                  <a:gd name="connsiteX35" fmla="*/ 5287025 w 5459623"/>
                  <a:gd name="connsiteY35" fmla="*/ 1345894 h 2061991"/>
                  <a:gd name="connsiteX36" fmla="*/ 5287025 w 5459623"/>
                  <a:gd name="connsiteY36" fmla="*/ 1411995 h 2061991"/>
                  <a:gd name="connsiteX37" fmla="*/ 5121772 w 5459623"/>
                  <a:gd name="connsiteY37" fmla="*/ 1511147 h 2061991"/>
                  <a:gd name="connsiteX38" fmla="*/ 5033637 w 5459623"/>
                  <a:gd name="connsiteY38" fmla="*/ 1599282 h 2061991"/>
                  <a:gd name="connsiteX39" fmla="*/ 4846350 w 5459623"/>
                  <a:gd name="connsiteY39" fmla="*/ 1918771 h 2061991"/>
                  <a:gd name="connsiteX40" fmla="*/ 4725165 w 5459623"/>
                  <a:gd name="connsiteY40" fmla="*/ 2050974 h 2061991"/>
                  <a:gd name="connsiteX41" fmla="*/ 4603979 w 5459623"/>
                  <a:gd name="connsiteY41" fmla="*/ 1984872 h 2061991"/>
                  <a:gd name="connsiteX42" fmla="*/ 4427709 w 5459623"/>
                  <a:gd name="connsiteY42" fmla="*/ 1852670 h 2061991"/>
                  <a:gd name="connsiteX43" fmla="*/ 4350591 w 5459623"/>
                  <a:gd name="connsiteY43" fmla="*/ 1566231 h 2061991"/>
                  <a:gd name="connsiteX44" fmla="*/ 4273473 w 5459623"/>
                  <a:gd name="connsiteY44" fmla="*/ 1456063 h 2061991"/>
                  <a:gd name="connsiteX45" fmla="*/ 4163305 w 5459623"/>
                  <a:gd name="connsiteY45" fmla="*/ 1367928 h 2061991"/>
                  <a:gd name="connsiteX46" fmla="*/ 4108220 w 5459623"/>
                  <a:gd name="connsiteY46" fmla="*/ 1268776 h 2061991"/>
                  <a:gd name="connsiteX47" fmla="*/ 3425174 w 5459623"/>
                  <a:gd name="connsiteY47" fmla="*/ 1257759 h 2061991"/>
                  <a:gd name="connsiteX48" fmla="*/ 2587892 w 5459623"/>
                  <a:gd name="connsiteY48" fmla="*/ 1312843 h 2061991"/>
                  <a:gd name="connsiteX49" fmla="*/ 1265868 w 5459623"/>
                  <a:gd name="connsiteY49" fmla="*/ 1323860 h 2061991"/>
                  <a:gd name="connsiteX50" fmla="*/ 208249 w 5459623"/>
                  <a:gd name="connsiteY50" fmla="*/ 1279793 h 2061991"/>
                  <a:gd name="connsiteX51" fmla="*/ 16372 w 5459623"/>
                  <a:gd name="connsiteY51" fmla="*/ 1243988 h 2061991"/>
                  <a:gd name="connsiteX52" fmla="*/ 16372 w 5459623"/>
                  <a:gd name="connsiteY52" fmla="*/ 939188 h 2061991"/>
                  <a:gd name="connsiteX0" fmla="*/ 0 w 5519450"/>
                  <a:gd name="connsiteY0" fmla="*/ 939188 h 2061991"/>
                  <a:gd name="connsiteX1" fmla="*/ 334177 w 5519450"/>
                  <a:gd name="connsiteY1" fmla="*/ 728949 h 2061991"/>
                  <a:gd name="connsiteX2" fmla="*/ 499430 w 5519450"/>
                  <a:gd name="connsiteY2" fmla="*/ 596747 h 2061991"/>
                  <a:gd name="connsiteX3" fmla="*/ 686717 w 5519450"/>
                  <a:gd name="connsiteY3" fmla="*/ 486578 h 2061991"/>
                  <a:gd name="connsiteX4" fmla="*/ 807903 w 5519450"/>
                  <a:gd name="connsiteY4" fmla="*/ 365393 h 2061991"/>
                  <a:gd name="connsiteX5" fmla="*/ 885021 w 5519450"/>
                  <a:gd name="connsiteY5" fmla="*/ 266241 h 2061991"/>
                  <a:gd name="connsiteX6" fmla="*/ 885021 w 5519450"/>
                  <a:gd name="connsiteY6" fmla="*/ 211157 h 2061991"/>
                  <a:gd name="connsiteX7" fmla="*/ 874004 w 5519450"/>
                  <a:gd name="connsiteY7" fmla="*/ 167089 h 2061991"/>
                  <a:gd name="connsiteX8" fmla="*/ 1039257 w 5519450"/>
                  <a:gd name="connsiteY8" fmla="*/ 112005 h 2061991"/>
                  <a:gd name="connsiteX9" fmla="*/ 1358746 w 5519450"/>
                  <a:gd name="connsiteY9" fmla="*/ 12853 h 2061991"/>
                  <a:gd name="connsiteX10" fmla="*/ 1667218 w 5519450"/>
                  <a:gd name="connsiteY10" fmla="*/ 34887 h 2061991"/>
                  <a:gd name="connsiteX11" fmla="*/ 1920606 w 5519450"/>
                  <a:gd name="connsiteY11" fmla="*/ 134039 h 2061991"/>
                  <a:gd name="connsiteX12" fmla="*/ 2207045 w 5519450"/>
                  <a:gd name="connsiteY12" fmla="*/ 134039 h 2061991"/>
                  <a:gd name="connsiteX13" fmla="*/ 2658736 w 5519450"/>
                  <a:gd name="connsiteY13" fmla="*/ 156072 h 2061991"/>
                  <a:gd name="connsiteX14" fmla="*/ 2812972 w 5519450"/>
                  <a:gd name="connsiteY14" fmla="*/ 255224 h 2061991"/>
                  <a:gd name="connsiteX15" fmla="*/ 2967209 w 5519450"/>
                  <a:gd name="connsiteY15" fmla="*/ 189123 h 2061991"/>
                  <a:gd name="connsiteX16" fmla="*/ 3132462 w 5519450"/>
                  <a:gd name="connsiteY16" fmla="*/ 78954 h 2061991"/>
                  <a:gd name="connsiteX17" fmla="*/ 3330765 w 5519450"/>
                  <a:gd name="connsiteY17" fmla="*/ 78954 h 2061991"/>
                  <a:gd name="connsiteX18" fmla="*/ 3551103 w 5519450"/>
                  <a:gd name="connsiteY18" fmla="*/ 78954 h 2061991"/>
                  <a:gd name="connsiteX19" fmla="*/ 3551103 w 5519450"/>
                  <a:gd name="connsiteY19" fmla="*/ 34887 h 2061991"/>
                  <a:gd name="connsiteX20" fmla="*/ 3716356 w 5519450"/>
                  <a:gd name="connsiteY20" fmla="*/ 67937 h 2061991"/>
                  <a:gd name="connsiteX21" fmla="*/ 3925676 w 5519450"/>
                  <a:gd name="connsiteY21" fmla="*/ 56921 h 2061991"/>
                  <a:gd name="connsiteX22" fmla="*/ 4179064 w 5519450"/>
                  <a:gd name="connsiteY22" fmla="*/ 56921 h 2061991"/>
                  <a:gd name="connsiteX23" fmla="*/ 4377368 w 5519450"/>
                  <a:gd name="connsiteY23" fmla="*/ 56921 h 2061991"/>
                  <a:gd name="connsiteX24" fmla="*/ 4520587 w 5519450"/>
                  <a:gd name="connsiteY24" fmla="*/ 134039 h 2061991"/>
                  <a:gd name="connsiteX25" fmla="*/ 4906177 w 5519450"/>
                  <a:gd name="connsiteY25" fmla="*/ 310308 h 2061991"/>
                  <a:gd name="connsiteX26" fmla="*/ 5137532 w 5519450"/>
                  <a:gd name="connsiteY26" fmla="*/ 376410 h 2061991"/>
                  <a:gd name="connsiteX27" fmla="*/ 5357869 w 5519450"/>
                  <a:gd name="connsiteY27" fmla="*/ 376410 h 2061991"/>
                  <a:gd name="connsiteX28" fmla="*/ 5457021 w 5519450"/>
                  <a:gd name="connsiteY28" fmla="*/ 519629 h 2061991"/>
                  <a:gd name="connsiteX29" fmla="*/ 5512105 w 5519450"/>
                  <a:gd name="connsiteY29" fmla="*/ 596747 h 2061991"/>
                  <a:gd name="connsiteX30" fmla="*/ 5501088 w 5519450"/>
                  <a:gd name="connsiteY30" fmla="*/ 739966 h 2061991"/>
                  <a:gd name="connsiteX31" fmla="*/ 5501088 w 5519450"/>
                  <a:gd name="connsiteY31" fmla="*/ 883186 h 2061991"/>
                  <a:gd name="connsiteX32" fmla="*/ 5479054 w 5519450"/>
                  <a:gd name="connsiteY32" fmla="*/ 1026405 h 2061991"/>
                  <a:gd name="connsiteX33" fmla="*/ 5468038 w 5519450"/>
                  <a:gd name="connsiteY33" fmla="*/ 1213692 h 2061991"/>
                  <a:gd name="connsiteX34" fmla="*/ 5468038 w 5519450"/>
                  <a:gd name="connsiteY34" fmla="*/ 1356911 h 2061991"/>
                  <a:gd name="connsiteX35" fmla="*/ 5346852 w 5519450"/>
                  <a:gd name="connsiteY35" fmla="*/ 1345894 h 2061991"/>
                  <a:gd name="connsiteX36" fmla="*/ 5346852 w 5519450"/>
                  <a:gd name="connsiteY36" fmla="*/ 1411995 h 2061991"/>
                  <a:gd name="connsiteX37" fmla="*/ 5181599 w 5519450"/>
                  <a:gd name="connsiteY37" fmla="*/ 1511147 h 2061991"/>
                  <a:gd name="connsiteX38" fmla="*/ 5093464 w 5519450"/>
                  <a:gd name="connsiteY38" fmla="*/ 1599282 h 2061991"/>
                  <a:gd name="connsiteX39" fmla="*/ 4906177 w 5519450"/>
                  <a:gd name="connsiteY39" fmla="*/ 1918771 h 2061991"/>
                  <a:gd name="connsiteX40" fmla="*/ 4784992 w 5519450"/>
                  <a:gd name="connsiteY40" fmla="*/ 2050974 h 2061991"/>
                  <a:gd name="connsiteX41" fmla="*/ 4663806 w 5519450"/>
                  <a:gd name="connsiteY41" fmla="*/ 1984872 h 2061991"/>
                  <a:gd name="connsiteX42" fmla="*/ 4487536 w 5519450"/>
                  <a:gd name="connsiteY42" fmla="*/ 1852670 h 2061991"/>
                  <a:gd name="connsiteX43" fmla="*/ 4410418 w 5519450"/>
                  <a:gd name="connsiteY43" fmla="*/ 1566231 h 2061991"/>
                  <a:gd name="connsiteX44" fmla="*/ 4333300 w 5519450"/>
                  <a:gd name="connsiteY44" fmla="*/ 1456063 h 2061991"/>
                  <a:gd name="connsiteX45" fmla="*/ 4223132 w 5519450"/>
                  <a:gd name="connsiteY45" fmla="*/ 1367928 h 2061991"/>
                  <a:gd name="connsiteX46" fmla="*/ 4168047 w 5519450"/>
                  <a:gd name="connsiteY46" fmla="*/ 1268776 h 2061991"/>
                  <a:gd name="connsiteX47" fmla="*/ 3485001 w 5519450"/>
                  <a:gd name="connsiteY47" fmla="*/ 1257759 h 2061991"/>
                  <a:gd name="connsiteX48" fmla="*/ 2647719 w 5519450"/>
                  <a:gd name="connsiteY48" fmla="*/ 1312843 h 2061991"/>
                  <a:gd name="connsiteX49" fmla="*/ 1325695 w 5519450"/>
                  <a:gd name="connsiteY49" fmla="*/ 1323860 h 2061991"/>
                  <a:gd name="connsiteX50" fmla="*/ 268076 w 5519450"/>
                  <a:gd name="connsiteY50" fmla="*/ 1279793 h 2061991"/>
                  <a:gd name="connsiteX51" fmla="*/ 76199 w 5519450"/>
                  <a:gd name="connsiteY51" fmla="*/ 1243988 h 2061991"/>
                  <a:gd name="connsiteX52" fmla="*/ 0 w 5519450"/>
                  <a:gd name="connsiteY52" fmla="*/ 939188 h 2061991"/>
                  <a:gd name="connsiteX0" fmla="*/ 0 w 5519450"/>
                  <a:gd name="connsiteY0" fmla="*/ 939188 h 2061991"/>
                  <a:gd name="connsiteX1" fmla="*/ 334177 w 5519450"/>
                  <a:gd name="connsiteY1" fmla="*/ 728949 h 2061991"/>
                  <a:gd name="connsiteX2" fmla="*/ 499430 w 5519450"/>
                  <a:gd name="connsiteY2" fmla="*/ 596747 h 2061991"/>
                  <a:gd name="connsiteX3" fmla="*/ 686717 w 5519450"/>
                  <a:gd name="connsiteY3" fmla="*/ 486578 h 2061991"/>
                  <a:gd name="connsiteX4" fmla="*/ 807903 w 5519450"/>
                  <a:gd name="connsiteY4" fmla="*/ 365393 h 2061991"/>
                  <a:gd name="connsiteX5" fmla="*/ 885021 w 5519450"/>
                  <a:gd name="connsiteY5" fmla="*/ 266241 h 2061991"/>
                  <a:gd name="connsiteX6" fmla="*/ 885021 w 5519450"/>
                  <a:gd name="connsiteY6" fmla="*/ 211157 h 2061991"/>
                  <a:gd name="connsiteX7" fmla="*/ 874004 w 5519450"/>
                  <a:gd name="connsiteY7" fmla="*/ 167089 h 2061991"/>
                  <a:gd name="connsiteX8" fmla="*/ 1039257 w 5519450"/>
                  <a:gd name="connsiteY8" fmla="*/ 112005 h 2061991"/>
                  <a:gd name="connsiteX9" fmla="*/ 1358746 w 5519450"/>
                  <a:gd name="connsiteY9" fmla="*/ 12853 h 2061991"/>
                  <a:gd name="connsiteX10" fmla="*/ 1667218 w 5519450"/>
                  <a:gd name="connsiteY10" fmla="*/ 34887 h 2061991"/>
                  <a:gd name="connsiteX11" fmla="*/ 1920606 w 5519450"/>
                  <a:gd name="connsiteY11" fmla="*/ 134039 h 2061991"/>
                  <a:gd name="connsiteX12" fmla="*/ 2207045 w 5519450"/>
                  <a:gd name="connsiteY12" fmla="*/ 134039 h 2061991"/>
                  <a:gd name="connsiteX13" fmla="*/ 2658736 w 5519450"/>
                  <a:gd name="connsiteY13" fmla="*/ 156072 h 2061991"/>
                  <a:gd name="connsiteX14" fmla="*/ 2812972 w 5519450"/>
                  <a:gd name="connsiteY14" fmla="*/ 255224 h 2061991"/>
                  <a:gd name="connsiteX15" fmla="*/ 2967209 w 5519450"/>
                  <a:gd name="connsiteY15" fmla="*/ 189123 h 2061991"/>
                  <a:gd name="connsiteX16" fmla="*/ 3132462 w 5519450"/>
                  <a:gd name="connsiteY16" fmla="*/ 78954 h 2061991"/>
                  <a:gd name="connsiteX17" fmla="*/ 3330765 w 5519450"/>
                  <a:gd name="connsiteY17" fmla="*/ 78954 h 2061991"/>
                  <a:gd name="connsiteX18" fmla="*/ 3551103 w 5519450"/>
                  <a:gd name="connsiteY18" fmla="*/ 78954 h 2061991"/>
                  <a:gd name="connsiteX19" fmla="*/ 3551103 w 5519450"/>
                  <a:gd name="connsiteY19" fmla="*/ 34887 h 2061991"/>
                  <a:gd name="connsiteX20" fmla="*/ 3716356 w 5519450"/>
                  <a:gd name="connsiteY20" fmla="*/ 67937 h 2061991"/>
                  <a:gd name="connsiteX21" fmla="*/ 3925676 w 5519450"/>
                  <a:gd name="connsiteY21" fmla="*/ 56921 h 2061991"/>
                  <a:gd name="connsiteX22" fmla="*/ 4179064 w 5519450"/>
                  <a:gd name="connsiteY22" fmla="*/ 56921 h 2061991"/>
                  <a:gd name="connsiteX23" fmla="*/ 4377368 w 5519450"/>
                  <a:gd name="connsiteY23" fmla="*/ 56921 h 2061991"/>
                  <a:gd name="connsiteX24" fmla="*/ 4520587 w 5519450"/>
                  <a:gd name="connsiteY24" fmla="*/ 134039 h 2061991"/>
                  <a:gd name="connsiteX25" fmla="*/ 4906177 w 5519450"/>
                  <a:gd name="connsiteY25" fmla="*/ 310308 h 2061991"/>
                  <a:gd name="connsiteX26" fmla="*/ 5137532 w 5519450"/>
                  <a:gd name="connsiteY26" fmla="*/ 376410 h 2061991"/>
                  <a:gd name="connsiteX27" fmla="*/ 5357869 w 5519450"/>
                  <a:gd name="connsiteY27" fmla="*/ 376410 h 2061991"/>
                  <a:gd name="connsiteX28" fmla="*/ 5457021 w 5519450"/>
                  <a:gd name="connsiteY28" fmla="*/ 519629 h 2061991"/>
                  <a:gd name="connsiteX29" fmla="*/ 5512105 w 5519450"/>
                  <a:gd name="connsiteY29" fmla="*/ 596747 h 2061991"/>
                  <a:gd name="connsiteX30" fmla="*/ 5501088 w 5519450"/>
                  <a:gd name="connsiteY30" fmla="*/ 739966 h 2061991"/>
                  <a:gd name="connsiteX31" fmla="*/ 5501088 w 5519450"/>
                  <a:gd name="connsiteY31" fmla="*/ 883186 h 2061991"/>
                  <a:gd name="connsiteX32" fmla="*/ 5479054 w 5519450"/>
                  <a:gd name="connsiteY32" fmla="*/ 1026405 h 2061991"/>
                  <a:gd name="connsiteX33" fmla="*/ 5468038 w 5519450"/>
                  <a:gd name="connsiteY33" fmla="*/ 1213692 h 2061991"/>
                  <a:gd name="connsiteX34" fmla="*/ 5468038 w 5519450"/>
                  <a:gd name="connsiteY34" fmla="*/ 1356911 h 2061991"/>
                  <a:gd name="connsiteX35" fmla="*/ 5346852 w 5519450"/>
                  <a:gd name="connsiteY35" fmla="*/ 1345894 h 2061991"/>
                  <a:gd name="connsiteX36" fmla="*/ 5346852 w 5519450"/>
                  <a:gd name="connsiteY36" fmla="*/ 1411995 h 2061991"/>
                  <a:gd name="connsiteX37" fmla="*/ 5181599 w 5519450"/>
                  <a:gd name="connsiteY37" fmla="*/ 1511147 h 2061991"/>
                  <a:gd name="connsiteX38" fmla="*/ 5093464 w 5519450"/>
                  <a:gd name="connsiteY38" fmla="*/ 1599282 h 2061991"/>
                  <a:gd name="connsiteX39" fmla="*/ 4906177 w 5519450"/>
                  <a:gd name="connsiteY39" fmla="*/ 1918771 h 2061991"/>
                  <a:gd name="connsiteX40" fmla="*/ 4784992 w 5519450"/>
                  <a:gd name="connsiteY40" fmla="*/ 2050974 h 2061991"/>
                  <a:gd name="connsiteX41" fmla="*/ 4663806 w 5519450"/>
                  <a:gd name="connsiteY41" fmla="*/ 1984872 h 2061991"/>
                  <a:gd name="connsiteX42" fmla="*/ 4487536 w 5519450"/>
                  <a:gd name="connsiteY42" fmla="*/ 1852670 h 2061991"/>
                  <a:gd name="connsiteX43" fmla="*/ 4410418 w 5519450"/>
                  <a:gd name="connsiteY43" fmla="*/ 1566231 h 2061991"/>
                  <a:gd name="connsiteX44" fmla="*/ 4333300 w 5519450"/>
                  <a:gd name="connsiteY44" fmla="*/ 1456063 h 2061991"/>
                  <a:gd name="connsiteX45" fmla="*/ 4223132 w 5519450"/>
                  <a:gd name="connsiteY45" fmla="*/ 1367928 h 2061991"/>
                  <a:gd name="connsiteX46" fmla="*/ 4168047 w 5519450"/>
                  <a:gd name="connsiteY46" fmla="*/ 1268776 h 2061991"/>
                  <a:gd name="connsiteX47" fmla="*/ 3485001 w 5519450"/>
                  <a:gd name="connsiteY47" fmla="*/ 1257759 h 2061991"/>
                  <a:gd name="connsiteX48" fmla="*/ 2647719 w 5519450"/>
                  <a:gd name="connsiteY48" fmla="*/ 1312843 h 2061991"/>
                  <a:gd name="connsiteX49" fmla="*/ 1325695 w 5519450"/>
                  <a:gd name="connsiteY49" fmla="*/ 1323860 h 2061991"/>
                  <a:gd name="connsiteX50" fmla="*/ 268076 w 5519450"/>
                  <a:gd name="connsiteY50" fmla="*/ 1279793 h 2061991"/>
                  <a:gd name="connsiteX51" fmla="*/ 0 w 5519450"/>
                  <a:gd name="connsiteY51" fmla="*/ 1243988 h 2061991"/>
                  <a:gd name="connsiteX52" fmla="*/ 0 w 5519450"/>
                  <a:gd name="connsiteY52" fmla="*/ 939188 h 206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519450" h="2061991">
                    <a:moveTo>
                      <a:pt x="0" y="939188"/>
                    </a:moveTo>
                    <a:cubicBezTo>
                      <a:pt x="59675" y="904301"/>
                      <a:pt x="250939" y="786022"/>
                      <a:pt x="334177" y="728949"/>
                    </a:cubicBezTo>
                    <a:cubicBezTo>
                      <a:pt x="417415" y="671876"/>
                      <a:pt x="440673" y="637142"/>
                      <a:pt x="499430" y="596747"/>
                    </a:cubicBezTo>
                    <a:cubicBezTo>
                      <a:pt x="558187" y="556352"/>
                      <a:pt x="635305" y="525137"/>
                      <a:pt x="686717" y="486578"/>
                    </a:cubicBezTo>
                    <a:cubicBezTo>
                      <a:pt x="738129" y="448019"/>
                      <a:pt x="774852" y="402116"/>
                      <a:pt x="807903" y="365393"/>
                    </a:cubicBezTo>
                    <a:cubicBezTo>
                      <a:pt x="840954" y="328670"/>
                      <a:pt x="872168" y="291947"/>
                      <a:pt x="885021" y="266241"/>
                    </a:cubicBezTo>
                    <a:cubicBezTo>
                      <a:pt x="897874" y="240535"/>
                      <a:pt x="886857" y="227682"/>
                      <a:pt x="885021" y="211157"/>
                    </a:cubicBezTo>
                    <a:cubicBezTo>
                      <a:pt x="883185" y="194632"/>
                      <a:pt x="848298" y="183614"/>
                      <a:pt x="874004" y="167089"/>
                    </a:cubicBezTo>
                    <a:cubicBezTo>
                      <a:pt x="899710" y="150564"/>
                      <a:pt x="1039257" y="112005"/>
                      <a:pt x="1039257" y="112005"/>
                    </a:cubicBezTo>
                    <a:cubicBezTo>
                      <a:pt x="1120047" y="86299"/>
                      <a:pt x="1254086" y="25706"/>
                      <a:pt x="1358746" y="12853"/>
                    </a:cubicBezTo>
                    <a:cubicBezTo>
                      <a:pt x="1463406" y="0"/>
                      <a:pt x="1573575" y="14689"/>
                      <a:pt x="1667218" y="34887"/>
                    </a:cubicBezTo>
                    <a:cubicBezTo>
                      <a:pt x="1760861" y="55085"/>
                      <a:pt x="1830635" y="117514"/>
                      <a:pt x="1920606" y="134039"/>
                    </a:cubicBezTo>
                    <a:cubicBezTo>
                      <a:pt x="2010577" y="150564"/>
                      <a:pt x="2084023" y="130367"/>
                      <a:pt x="2207045" y="134039"/>
                    </a:cubicBezTo>
                    <a:cubicBezTo>
                      <a:pt x="2330067" y="137711"/>
                      <a:pt x="2557748" y="135874"/>
                      <a:pt x="2658736" y="156072"/>
                    </a:cubicBezTo>
                    <a:cubicBezTo>
                      <a:pt x="2759724" y="176270"/>
                      <a:pt x="2761560" y="249716"/>
                      <a:pt x="2812972" y="255224"/>
                    </a:cubicBezTo>
                    <a:cubicBezTo>
                      <a:pt x="2864384" y="260733"/>
                      <a:pt x="2913961" y="218501"/>
                      <a:pt x="2967209" y="189123"/>
                    </a:cubicBezTo>
                    <a:cubicBezTo>
                      <a:pt x="3020457" y="159745"/>
                      <a:pt x="3071869" y="97315"/>
                      <a:pt x="3132462" y="78954"/>
                    </a:cubicBezTo>
                    <a:cubicBezTo>
                      <a:pt x="3193055" y="60593"/>
                      <a:pt x="3330765" y="78954"/>
                      <a:pt x="3330765" y="78954"/>
                    </a:cubicBezTo>
                    <a:cubicBezTo>
                      <a:pt x="3400538" y="78954"/>
                      <a:pt x="3514380" y="86299"/>
                      <a:pt x="3551103" y="78954"/>
                    </a:cubicBezTo>
                    <a:cubicBezTo>
                      <a:pt x="3587826" y="71610"/>
                      <a:pt x="3523561" y="36723"/>
                      <a:pt x="3551103" y="34887"/>
                    </a:cubicBezTo>
                    <a:cubicBezTo>
                      <a:pt x="3578645" y="33051"/>
                      <a:pt x="3653927" y="64265"/>
                      <a:pt x="3716356" y="67937"/>
                    </a:cubicBezTo>
                    <a:cubicBezTo>
                      <a:pt x="3778785" y="71609"/>
                      <a:pt x="3848558" y="58757"/>
                      <a:pt x="3925676" y="56921"/>
                    </a:cubicBezTo>
                    <a:cubicBezTo>
                      <a:pt x="4002794" y="55085"/>
                      <a:pt x="4179064" y="56921"/>
                      <a:pt x="4179064" y="56921"/>
                    </a:cubicBezTo>
                    <a:cubicBezTo>
                      <a:pt x="4254346" y="56921"/>
                      <a:pt x="4320448" y="44068"/>
                      <a:pt x="4377368" y="56921"/>
                    </a:cubicBezTo>
                    <a:cubicBezTo>
                      <a:pt x="4434288" y="69774"/>
                      <a:pt x="4432452" y="91808"/>
                      <a:pt x="4520587" y="134039"/>
                    </a:cubicBezTo>
                    <a:cubicBezTo>
                      <a:pt x="4608722" y="176270"/>
                      <a:pt x="4803353" y="269913"/>
                      <a:pt x="4906177" y="310308"/>
                    </a:cubicBezTo>
                    <a:cubicBezTo>
                      <a:pt x="5009001" y="350703"/>
                      <a:pt x="5062250" y="365393"/>
                      <a:pt x="5137532" y="376410"/>
                    </a:cubicBezTo>
                    <a:cubicBezTo>
                      <a:pt x="5212814" y="387427"/>
                      <a:pt x="5304621" y="352540"/>
                      <a:pt x="5357869" y="376410"/>
                    </a:cubicBezTo>
                    <a:cubicBezTo>
                      <a:pt x="5411117" y="400280"/>
                      <a:pt x="5431315" y="482906"/>
                      <a:pt x="5457021" y="519629"/>
                    </a:cubicBezTo>
                    <a:cubicBezTo>
                      <a:pt x="5482727" y="556352"/>
                      <a:pt x="5504761" y="560024"/>
                      <a:pt x="5512105" y="596747"/>
                    </a:cubicBezTo>
                    <a:cubicBezTo>
                      <a:pt x="5519450" y="633470"/>
                      <a:pt x="5502924" y="692226"/>
                      <a:pt x="5501088" y="739966"/>
                    </a:cubicBezTo>
                    <a:cubicBezTo>
                      <a:pt x="5499252" y="787706"/>
                      <a:pt x="5504760" y="835446"/>
                      <a:pt x="5501088" y="883186"/>
                    </a:cubicBezTo>
                    <a:cubicBezTo>
                      <a:pt x="5497416" y="930926"/>
                      <a:pt x="5484562" y="971321"/>
                      <a:pt x="5479054" y="1026405"/>
                    </a:cubicBezTo>
                    <a:cubicBezTo>
                      <a:pt x="5473546" y="1081489"/>
                      <a:pt x="5469874" y="1158608"/>
                      <a:pt x="5468038" y="1213692"/>
                    </a:cubicBezTo>
                    <a:cubicBezTo>
                      <a:pt x="5466202" y="1268776"/>
                      <a:pt x="5488236" y="1334877"/>
                      <a:pt x="5468038" y="1356911"/>
                    </a:cubicBezTo>
                    <a:cubicBezTo>
                      <a:pt x="5447840" y="1378945"/>
                      <a:pt x="5367050" y="1336713"/>
                      <a:pt x="5346852" y="1345894"/>
                    </a:cubicBezTo>
                    <a:cubicBezTo>
                      <a:pt x="5326654" y="1355075"/>
                      <a:pt x="5374394" y="1384453"/>
                      <a:pt x="5346852" y="1411995"/>
                    </a:cubicBezTo>
                    <a:cubicBezTo>
                      <a:pt x="5319310" y="1439537"/>
                      <a:pt x="5223830" y="1479933"/>
                      <a:pt x="5181599" y="1511147"/>
                    </a:cubicBezTo>
                    <a:cubicBezTo>
                      <a:pt x="5139368" y="1542361"/>
                      <a:pt x="5139368" y="1531345"/>
                      <a:pt x="5093464" y="1599282"/>
                    </a:cubicBezTo>
                    <a:cubicBezTo>
                      <a:pt x="5047560" y="1667219"/>
                      <a:pt x="4957589" y="1843489"/>
                      <a:pt x="4906177" y="1918771"/>
                    </a:cubicBezTo>
                    <a:cubicBezTo>
                      <a:pt x="4854765" y="1994053"/>
                      <a:pt x="4825387" y="2039957"/>
                      <a:pt x="4784992" y="2050974"/>
                    </a:cubicBezTo>
                    <a:cubicBezTo>
                      <a:pt x="4744597" y="2061991"/>
                      <a:pt x="4713382" y="2017923"/>
                      <a:pt x="4663806" y="1984872"/>
                    </a:cubicBezTo>
                    <a:cubicBezTo>
                      <a:pt x="4614230" y="1951821"/>
                      <a:pt x="4529767" y="1922443"/>
                      <a:pt x="4487536" y="1852670"/>
                    </a:cubicBezTo>
                    <a:cubicBezTo>
                      <a:pt x="4445305" y="1782897"/>
                      <a:pt x="4436124" y="1632332"/>
                      <a:pt x="4410418" y="1566231"/>
                    </a:cubicBezTo>
                    <a:cubicBezTo>
                      <a:pt x="4384712" y="1500130"/>
                      <a:pt x="4364514" y="1489114"/>
                      <a:pt x="4333300" y="1456063"/>
                    </a:cubicBezTo>
                    <a:cubicBezTo>
                      <a:pt x="4302086" y="1423013"/>
                      <a:pt x="4250674" y="1399143"/>
                      <a:pt x="4223132" y="1367928"/>
                    </a:cubicBezTo>
                    <a:cubicBezTo>
                      <a:pt x="4195590" y="1336714"/>
                      <a:pt x="4291069" y="1287138"/>
                      <a:pt x="4168047" y="1268776"/>
                    </a:cubicBezTo>
                    <a:cubicBezTo>
                      <a:pt x="4045025" y="1250415"/>
                      <a:pt x="3738389" y="1250415"/>
                      <a:pt x="3485001" y="1257759"/>
                    </a:cubicBezTo>
                    <a:cubicBezTo>
                      <a:pt x="3231613" y="1265103"/>
                      <a:pt x="3007603" y="1301826"/>
                      <a:pt x="2647719" y="1312843"/>
                    </a:cubicBezTo>
                    <a:cubicBezTo>
                      <a:pt x="2287835" y="1323860"/>
                      <a:pt x="1722302" y="1329368"/>
                      <a:pt x="1325695" y="1323860"/>
                    </a:cubicBezTo>
                    <a:cubicBezTo>
                      <a:pt x="929088" y="1318352"/>
                      <a:pt x="489025" y="1293105"/>
                      <a:pt x="268076" y="1279793"/>
                    </a:cubicBezTo>
                    <a:cubicBezTo>
                      <a:pt x="47127" y="1266481"/>
                      <a:pt x="31215" y="1302745"/>
                      <a:pt x="0" y="1243988"/>
                    </a:cubicBezTo>
                    <a:lnTo>
                      <a:pt x="0" y="939188"/>
                    </a:lnTo>
                    <a:close/>
                  </a:path>
                </a:pathLst>
              </a:custGeom>
              <a:solidFill>
                <a:srgbClr val="00B05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667000" y="3886200"/>
                <a:ext cx="989373" cy="461665"/>
              </a:xfrm>
              <a:prstGeom prst="rect">
                <a:avLst/>
              </a:prstGeom>
              <a:noFill/>
            </p:spPr>
            <p:txBody>
              <a:bodyPr wrap="none" rtlCol="0">
                <a:spAutoFit/>
              </a:bodyPr>
              <a:lstStyle/>
              <a:p>
                <a:r>
                  <a:rPr lang="en-US" sz="2400" b="1" dirty="0" smtClean="0">
                    <a:solidFill>
                      <a:schemeClr val="bg1"/>
                    </a:solidFill>
                  </a:rPr>
                  <a:t>380 M</a:t>
                </a:r>
                <a:endParaRPr lang="en-US" sz="2400" b="1" dirty="0">
                  <a:solidFill>
                    <a:schemeClr val="bg1"/>
                  </a:solidFill>
                </a:endParaRPr>
              </a:p>
            </p:txBody>
          </p:sp>
        </p:grpSp>
        <p:grpSp>
          <p:nvGrpSpPr>
            <p:cNvPr id="23" name="Group 22"/>
            <p:cNvGrpSpPr/>
            <p:nvPr/>
          </p:nvGrpSpPr>
          <p:grpSpPr>
            <a:xfrm>
              <a:off x="5749073" y="2836127"/>
              <a:ext cx="1412500" cy="2625492"/>
              <a:chOff x="5749073" y="2836127"/>
              <a:chExt cx="1412500" cy="2625492"/>
            </a:xfrm>
          </p:grpSpPr>
          <p:sp>
            <p:nvSpPr>
              <p:cNvPr id="4" name="Freeform 3"/>
              <p:cNvSpPr/>
              <p:nvPr/>
            </p:nvSpPr>
            <p:spPr>
              <a:xfrm>
                <a:off x="5749073" y="2836127"/>
                <a:ext cx="626946" cy="2625492"/>
              </a:xfrm>
              <a:custGeom>
                <a:avLst/>
                <a:gdLst>
                  <a:gd name="connsiteX0" fmla="*/ 540215 w 626946"/>
                  <a:gd name="connsiteY0" fmla="*/ 11151 h 2625492"/>
                  <a:gd name="connsiteX1" fmla="*/ 495610 w 626946"/>
                  <a:gd name="connsiteY1" fmla="*/ 159834 h 2625492"/>
                  <a:gd name="connsiteX2" fmla="*/ 376664 w 626946"/>
                  <a:gd name="connsiteY2" fmla="*/ 442332 h 2625492"/>
                  <a:gd name="connsiteX3" fmla="*/ 332059 w 626946"/>
                  <a:gd name="connsiteY3" fmla="*/ 553844 h 2625492"/>
                  <a:gd name="connsiteX4" fmla="*/ 294888 w 626946"/>
                  <a:gd name="connsiteY4" fmla="*/ 836341 h 2625492"/>
                  <a:gd name="connsiteX5" fmla="*/ 265151 w 626946"/>
                  <a:gd name="connsiteY5" fmla="*/ 985024 h 2625492"/>
                  <a:gd name="connsiteX6" fmla="*/ 175942 w 626946"/>
                  <a:gd name="connsiteY6" fmla="*/ 1245219 h 2625492"/>
                  <a:gd name="connsiteX7" fmla="*/ 146205 w 626946"/>
                  <a:gd name="connsiteY7" fmla="*/ 1230351 h 2625492"/>
                  <a:gd name="connsiteX8" fmla="*/ 116468 w 626946"/>
                  <a:gd name="connsiteY8" fmla="*/ 1304693 h 2625492"/>
                  <a:gd name="connsiteX9" fmla="*/ 79298 w 626946"/>
                  <a:gd name="connsiteY9" fmla="*/ 1237785 h 2625492"/>
                  <a:gd name="connsiteX10" fmla="*/ 49561 w 626946"/>
                  <a:gd name="connsiteY10" fmla="*/ 1245219 h 2625492"/>
                  <a:gd name="connsiteX11" fmla="*/ 71864 w 626946"/>
                  <a:gd name="connsiteY11" fmla="*/ 1371600 h 2625492"/>
                  <a:gd name="connsiteX12" fmla="*/ 71864 w 626946"/>
                  <a:gd name="connsiteY12" fmla="*/ 1512849 h 2625492"/>
                  <a:gd name="connsiteX13" fmla="*/ 79298 w 626946"/>
                  <a:gd name="connsiteY13" fmla="*/ 1594624 h 2625492"/>
                  <a:gd name="connsiteX14" fmla="*/ 42127 w 626946"/>
                  <a:gd name="connsiteY14" fmla="*/ 1691268 h 2625492"/>
                  <a:gd name="connsiteX15" fmla="*/ 56995 w 626946"/>
                  <a:gd name="connsiteY15" fmla="*/ 1758175 h 2625492"/>
                  <a:gd name="connsiteX16" fmla="*/ 27259 w 626946"/>
                  <a:gd name="connsiteY16" fmla="*/ 1981200 h 2625492"/>
                  <a:gd name="connsiteX17" fmla="*/ 34693 w 626946"/>
                  <a:gd name="connsiteY17" fmla="*/ 2092712 h 2625492"/>
                  <a:gd name="connsiteX18" fmla="*/ 42127 w 626946"/>
                  <a:gd name="connsiteY18" fmla="*/ 2241395 h 2625492"/>
                  <a:gd name="connsiteX19" fmla="*/ 64429 w 626946"/>
                  <a:gd name="connsiteY19" fmla="*/ 2330605 h 2625492"/>
                  <a:gd name="connsiteX20" fmla="*/ 27259 w 626946"/>
                  <a:gd name="connsiteY20" fmla="*/ 2427249 h 2625492"/>
                  <a:gd name="connsiteX21" fmla="*/ 4956 w 626946"/>
                  <a:gd name="connsiteY21" fmla="*/ 2516458 h 2625492"/>
                  <a:gd name="connsiteX22" fmla="*/ 12390 w 626946"/>
                  <a:gd name="connsiteY22" fmla="*/ 2620536 h 2625492"/>
                  <a:gd name="connsiteX23" fmla="*/ 79298 w 626946"/>
                  <a:gd name="connsiteY23" fmla="*/ 2546195 h 2625492"/>
                  <a:gd name="connsiteX24" fmla="*/ 265151 w 626946"/>
                  <a:gd name="connsiteY24" fmla="*/ 2419814 h 2625492"/>
                  <a:gd name="connsiteX25" fmla="*/ 265151 w 626946"/>
                  <a:gd name="connsiteY25" fmla="*/ 2271132 h 2625492"/>
                  <a:gd name="connsiteX26" fmla="*/ 272586 w 626946"/>
                  <a:gd name="connsiteY26" fmla="*/ 2122449 h 2625492"/>
                  <a:gd name="connsiteX27" fmla="*/ 198244 w 626946"/>
                  <a:gd name="connsiteY27" fmla="*/ 2196790 h 2625492"/>
                  <a:gd name="connsiteX28" fmla="*/ 161073 w 626946"/>
                  <a:gd name="connsiteY28" fmla="*/ 2092712 h 2625492"/>
                  <a:gd name="connsiteX29" fmla="*/ 265151 w 626946"/>
                  <a:gd name="connsiteY29" fmla="*/ 1877122 h 2625492"/>
                  <a:gd name="connsiteX30" fmla="*/ 309756 w 626946"/>
                  <a:gd name="connsiteY30" fmla="*/ 1706136 h 2625492"/>
                  <a:gd name="connsiteX31" fmla="*/ 413834 w 626946"/>
                  <a:gd name="connsiteY31" fmla="*/ 1594624 h 2625492"/>
                  <a:gd name="connsiteX32" fmla="*/ 436137 w 626946"/>
                  <a:gd name="connsiteY32" fmla="*/ 1535151 h 2625492"/>
                  <a:gd name="connsiteX33" fmla="*/ 354361 w 626946"/>
                  <a:gd name="connsiteY33" fmla="*/ 1475678 h 2625492"/>
                  <a:gd name="connsiteX34" fmla="*/ 376664 w 626946"/>
                  <a:gd name="connsiteY34" fmla="*/ 1371600 h 2625492"/>
                  <a:gd name="connsiteX35" fmla="*/ 465873 w 626946"/>
                  <a:gd name="connsiteY35" fmla="*/ 1222917 h 2625492"/>
                  <a:gd name="connsiteX36" fmla="*/ 503044 w 626946"/>
                  <a:gd name="connsiteY36" fmla="*/ 1037063 h 2625492"/>
                  <a:gd name="connsiteX37" fmla="*/ 525347 w 626946"/>
                  <a:gd name="connsiteY37" fmla="*/ 1178312 h 2625492"/>
                  <a:gd name="connsiteX38" fmla="*/ 577386 w 626946"/>
                  <a:gd name="connsiteY38" fmla="*/ 1237785 h 2625492"/>
                  <a:gd name="connsiteX39" fmla="*/ 614556 w 626946"/>
                  <a:gd name="connsiteY39" fmla="*/ 985024 h 2625492"/>
                  <a:gd name="connsiteX40" fmla="*/ 614556 w 626946"/>
                  <a:gd name="connsiteY40" fmla="*/ 836341 h 2625492"/>
                  <a:gd name="connsiteX41" fmla="*/ 540215 w 626946"/>
                  <a:gd name="connsiteY41" fmla="*/ 895814 h 2625492"/>
                  <a:gd name="connsiteX42" fmla="*/ 488176 w 626946"/>
                  <a:gd name="connsiteY42" fmla="*/ 851210 h 2625492"/>
                  <a:gd name="connsiteX43" fmla="*/ 451005 w 626946"/>
                  <a:gd name="connsiteY43" fmla="*/ 791736 h 2625492"/>
                  <a:gd name="connsiteX44" fmla="*/ 495610 w 626946"/>
                  <a:gd name="connsiteY44" fmla="*/ 709961 h 2625492"/>
                  <a:gd name="connsiteX45" fmla="*/ 569951 w 626946"/>
                  <a:gd name="connsiteY45" fmla="*/ 695093 h 2625492"/>
                  <a:gd name="connsiteX46" fmla="*/ 584820 w 626946"/>
                  <a:gd name="connsiteY46" fmla="*/ 553844 h 2625492"/>
                  <a:gd name="connsiteX47" fmla="*/ 592254 w 626946"/>
                  <a:gd name="connsiteY47" fmla="*/ 226741 h 2625492"/>
                  <a:gd name="connsiteX48" fmla="*/ 540215 w 626946"/>
                  <a:gd name="connsiteY48" fmla="*/ 11151 h 262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6946" h="2625492">
                    <a:moveTo>
                      <a:pt x="540215" y="11151"/>
                    </a:moveTo>
                    <a:cubicBezTo>
                      <a:pt x="524108" y="0"/>
                      <a:pt x="522868" y="87971"/>
                      <a:pt x="495610" y="159834"/>
                    </a:cubicBezTo>
                    <a:cubicBezTo>
                      <a:pt x="468352" y="231697"/>
                      <a:pt x="403923" y="376664"/>
                      <a:pt x="376664" y="442332"/>
                    </a:cubicBezTo>
                    <a:cubicBezTo>
                      <a:pt x="349406" y="508000"/>
                      <a:pt x="345688" y="488176"/>
                      <a:pt x="332059" y="553844"/>
                    </a:cubicBezTo>
                    <a:cubicBezTo>
                      <a:pt x="318430" y="619512"/>
                      <a:pt x="306039" y="764478"/>
                      <a:pt x="294888" y="836341"/>
                    </a:cubicBezTo>
                    <a:cubicBezTo>
                      <a:pt x="283737" y="908204"/>
                      <a:pt x="284975" y="916878"/>
                      <a:pt x="265151" y="985024"/>
                    </a:cubicBezTo>
                    <a:cubicBezTo>
                      <a:pt x="245327" y="1053170"/>
                      <a:pt x="195766" y="1204331"/>
                      <a:pt x="175942" y="1245219"/>
                    </a:cubicBezTo>
                    <a:cubicBezTo>
                      <a:pt x="156118" y="1286107"/>
                      <a:pt x="156117" y="1220439"/>
                      <a:pt x="146205" y="1230351"/>
                    </a:cubicBezTo>
                    <a:cubicBezTo>
                      <a:pt x="136293" y="1240263"/>
                      <a:pt x="127619" y="1303454"/>
                      <a:pt x="116468" y="1304693"/>
                    </a:cubicBezTo>
                    <a:cubicBezTo>
                      <a:pt x="105317" y="1305932"/>
                      <a:pt x="90449" y="1247697"/>
                      <a:pt x="79298" y="1237785"/>
                    </a:cubicBezTo>
                    <a:cubicBezTo>
                      <a:pt x="68147" y="1227873"/>
                      <a:pt x="50800" y="1222917"/>
                      <a:pt x="49561" y="1245219"/>
                    </a:cubicBezTo>
                    <a:cubicBezTo>
                      <a:pt x="48322" y="1267521"/>
                      <a:pt x="68147" y="1326995"/>
                      <a:pt x="71864" y="1371600"/>
                    </a:cubicBezTo>
                    <a:cubicBezTo>
                      <a:pt x="75581" y="1416205"/>
                      <a:pt x="70625" y="1475678"/>
                      <a:pt x="71864" y="1512849"/>
                    </a:cubicBezTo>
                    <a:cubicBezTo>
                      <a:pt x="73103" y="1550020"/>
                      <a:pt x="84254" y="1564888"/>
                      <a:pt x="79298" y="1594624"/>
                    </a:cubicBezTo>
                    <a:cubicBezTo>
                      <a:pt x="74342" y="1624361"/>
                      <a:pt x="45844" y="1664010"/>
                      <a:pt x="42127" y="1691268"/>
                    </a:cubicBezTo>
                    <a:cubicBezTo>
                      <a:pt x="38410" y="1718527"/>
                      <a:pt x="59473" y="1709853"/>
                      <a:pt x="56995" y="1758175"/>
                    </a:cubicBezTo>
                    <a:cubicBezTo>
                      <a:pt x="54517" y="1806497"/>
                      <a:pt x="30976" y="1925444"/>
                      <a:pt x="27259" y="1981200"/>
                    </a:cubicBezTo>
                    <a:cubicBezTo>
                      <a:pt x="23542" y="2036956"/>
                      <a:pt x="32215" y="2049346"/>
                      <a:pt x="34693" y="2092712"/>
                    </a:cubicBezTo>
                    <a:cubicBezTo>
                      <a:pt x="37171" y="2136078"/>
                      <a:pt x="37171" y="2201746"/>
                      <a:pt x="42127" y="2241395"/>
                    </a:cubicBezTo>
                    <a:cubicBezTo>
                      <a:pt x="47083" y="2281044"/>
                      <a:pt x="66907" y="2299629"/>
                      <a:pt x="64429" y="2330605"/>
                    </a:cubicBezTo>
                    <a:cubicBezTo>
                      <a:pt x="61951" y="2361581"/>
                      <a:pt x="37171" y="2396274"/>
                      <a:pt x="27259" y="2427249"/>
                    </a:cubicBezTo>
                    <a:cubicBezTo>
                      <a:pt x="17347" y="2458224"/>
                      <a:pt x="7434" y="2484243"/>
                      <a:pt x="4956" y="2516458"/>
                    </a:cubicBezTo>
                    <a:cubicBezTo>
                      <a:pt x="2478" y="2548673"/>
                      <a:pt x="0" y="2615580"/>
                      <a:pt x="12390" y="2620536"/>
                    </a:cubicBezTo>
                    <a:cubicBezTo>
                      <a:pt x="24780" y="2625492"/>
                      <a:pt x="37171" y="2579649"/>
                      <a:pt x="79298" y="2546195"/>
                    </a:cubicBezTo>
                    <a:cubicBezTo>
                      <a:pt x="121425" y="2512741"/>
                      <a:pt x="234176" y="2465658"/>
                      <a:pt x="265151" y="2419814"/>
                    </a:cubicBezTo>
                    <a:cubicBezTo>
                      <a:pt x="296126" y="2373970"/>
                      <a:pt x="263912" y="2320693"/>
                      <a:pt x="265151" y="2271132"/>
                    </a:cubicBezTo>
                    <a:cubicBezTo>
                      <a:pt x="266390" y="2221571"/>
                      <a:pt x="283737" y="2134839"/>
                      <a:pt x="272586" y="2122449"/>
                    </a:cubicBezTo>
                    <a:cubicBezTo>
                      <a:pt x="261435" y="2110059"/>
                      <a:pt x="216829" y="2201746"/>
                      <a:pt x="198244" y="2196790"/>
                    </a:cubicBezTo>
                    <a:cubicBezTo>
                      <a:pt x="179659" y="2191834"/>
                      <a:pt x="149922" y="2145990"/>
                      <a:pt x="161073" y="2092712"/>
                    </a:cubicBezTo>
                    <a:cubicBezTo>
                      <a:pt x="172224" y="2039434"/>
                      <a:pt x="240371" y="1941551"/>
                      <a:pt x="265151" y="1877122"/>
                    </a:cubicBezTo>
                    <a:cubicBezTo>
                      <a:pt x="289931" y="1812693"/>
                      <a:pt x="284976" y="1753219"/>
                      <a:pt x="309756" y="1706136"/>
                    </a:cubicBezTo>
                    <a:cubicBezTo>
                      <a:pt x="334536" y="1659053"/>
                      <a:pt x="392771" y="1623121"/>
                      <a:pt x="413834" y="1594624"/>
                    </a:cubicBezTo>
                    <a:cubicBezTo>
                      <a:pt x="434897" y="1566127"/>
                      <a:pt x="446049" y="1554975"/>
                      <a:pt x="436137" y="1535151"/>
                    </a:cubicBezTo>
                    <a:cubicBezTo>
                      <a:pt x="426225" y="1515327"/>
                      <a:pt x="364273" y="1502936"/>
                      <a:pt x="354361" y="1475678"/>
                    </a:cubicBezTo>
                    <a:cubicBezTo>
                      <a:pt x="344449" y="1448420"/>
                      <a:pt x="358079" y="1413727"/>
                      <a:pt x="376664" y="1371600"/>
                    </a:cubicBezTo>
                    <a:cubicBezTo>
                      <a:pt x="395249" y="1329473"/>
                      <a:pt x="444810" y="1278673"/>
                      <a:pt x="465873" y="1222917"/>
                    </a:cubicBezTo>
                    <a:cubicBezTo>
                      <a:pt x="486936" y="1167161"/>
                      <a:pt x="493132" y="1044497"/>
                      <a:pt x="503044" y="1037063"/>
                    </a:cubicBezTo>
                    <a:cubicBezTo>
                      <a:pt x="512956" y="1029629"/>
                      <a:pt x="512957" y="1144858"/>
                      <a:pt x="525347" y="1178312"/>
                    </a:cubicBezTo>
                    <a:cubicBezTo>
                      <a:pt x="537737" y="1211766"/>
                      <a:pt x="562518" y="1270000"/>
                      <a:pt x="577386" y="1237785"/>
                    </a:cubicBezTo>
                    <a:cubicBezTo>
                      <a:pt x="592254" y="1205570"/>
                      <a:pt x="608361" y="1051931"/>
                      <a:pt x="614556" y="985024"/>
                    </a:cubicBezTo>
                    <a:cubicBezTo>
                      <a:pt x="620751" y="918117"/>
                      <a:pt x="626946" y="851209"/>
                      <a:pt x="614556" y="836341"/>
                    </a:cubicBezTo>
                    <a:cubicBezTo>
                      <a:pt x="602166" y="821473"/>
                      <a:pt x="561278" y="893336"/>
                      <a:pt x="540215" y="895814"/>
                    </a:cubicBezTo>
                    <a:cubicBezTo>
                      <a:pt x="519152" y="898292"/>
                      <a:pt x="503044" y="868556"/>
                      <a:pt x="488176" y="851210"/>
                    </a:cubicBezTo>
                    <a:cubicBezTo>
                      <a:pt x="473308" y="833864"/>
                      <a:pt x="449766" y="815277"/>
                      <a:pt x="451005" y="791736"/>
                    </a:cubicBezTo>
                    <a:cubicBezTo>
                      <a:pt x="452244" y="768195"/>
                      <a:pt x="475786" y="726068"/>
                      <a:pt x="495610" y="709961"/>
                    </a:cubicBezTo>
                    <a:cubicBezTo>
                      <a:pt x="515434" y="693854"/>
                      <a:pt x="555083" y="721112"/>
                      <a:pt x="569951" y="695093"/>
                    </a:cubicBezTo>
                    <a:cubicBezTo>
                      <a:pt x="584819" y="669074"/>
                      <a:pt x="581103" y="631903"/>
                      <a:pt x="584820" y="553844"/>
                    </a:cubicBezTo>
                    <a:cubicBezTo>
                      <a:pt x="588537" y="475785"/>
                      <a:pt x="597210" y="317190"/>
                      <a:pt x="592254" y="226741"/>
                    </a:cubicBezTo>
                    <a:cubicBezTo>
                      <a:pt x="587298" y="136292"/>
                      <a:pt x="556322" y="22302"/>
                      <a:pt x="540215" y="1115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72200" y="3124200"/>
                <a:ext cx="989373" cy="461665"/>
              </a:xfrm>
              <a:prstGeom prst="rect">
                <a:avLst/>
              </a:prstGeom>
              <a:solidFill>
                <a:schemeClr val="bg1">
                  <a:lumMod val="65000"/>
                </a:schemeClr>
              </a:solidFill>
            </p:spPr>
            <p:txBody>
              <a:bodyPr wrap="none" rtlCol="0">
                <a:spAutoFit/>
              </a:bodyPr>
              <a:lstStyle/>
              <a:p>
                <a:r>
                  <a:rPr lang="en-US" sz="2400" b="1" dirty="0" smtClean="0">
                    <a:solidFill>
                      <a:schemeClr val="bg1"/>
                    </a:solidFill>
                  </a:rPr>
                  <a:t>440 M</a:t>
                </a:r>
                <a:endParaRPr lang="en-US" sz="2400" b="1" dirty="0">
                  <a:solidFill>
                    <a:schemeClr val="bg1"/>
                  </a:solidFill>
                </a:endParaRPr>
              </a:p>
            </p:txBody>
          </p:sp>
        </p:grpSp>
        <p:grpSp>
          <p:nvGrpSpPr>
            <p:cNvPr id="24" name="Group 32"/>
            <p:cNvGrpSpPr/>
            <p:nvPr/>
          </p:nvGrpSpPr>
          <p:grpSpPr>
            <a:xfrm>
              <a:off x="4343400" y="5770880"/>
              <a:ext cx="1602740" cy="634385"/>
              <a:chOff x="4343400" y="5770880"/>
              <a:chExt cx="1602740" cy="634385"/>
            </a:xfrm>
          </p:grpSpPr>
          <p:sp>
            <p:nvSpPr>
              <p:cNvPr id="25" name="Freeform 24"/>
              <p:cNvSpPr/>
              <p:nvPr/>
            </p:nvSpPr>
            <p:spPr>
              <a:xfrm>
                <a:off x="5585460" y="5770880"/>
                <a:ext cx="360680" cy="276860"/>
              </a:xfrm>
              <a:custGeom>
                <a:avLst/>
                <a:gdLst>
                  <a:gd name="connsiteX0" fmla="*/ 22860 w 360680"/>
                  <a:gd name="connsiteY0" fmla="*/ 203200 h 276860"/>
                  <a:gd name="connsiteX1" fmla="*/ 220980 w 360680"/>
                  <a:gd name="connsiteY1" fmla="*/ 66040 h 276860"/>
                  <a:gd name="connsiteX2" fmla="*/ 281940 w 360680"/>
                  <a:gd name="connsiteY2" fmla="*/ 5080 h 276860"/>
                  <a:gd name="connsiteX3" fmla="*/ 342900 w 360680"/>
                  <a:gd name="connsiteY3" fmla="*/ 35560 h 276860"/>
                  <a:gd name="connsiteX4" fmla="*/ 358140 w 360680"/>
                  <a:gd name="connsiteY4" fmla="*/ 157480 h 276860"/>
                  <a:gd name="connsiteX5" fmla="*/ 327660 w 360680"/>
                  <a:gd name="connsiteY5" fmla="*/ 264160 h 276860"/>
                  <a:gd name="connsiteX6" fmla="*/ 281940 w 360680"/>
                  <a:gd name="connsiteY6" fmla="*/ 233680 h 276860"/>
                  <a:gd name="connsiteX7" fmla="*/ 83820 w 360680"/>
                  <a:gd name="connsiteY7" fmla="*/ 187960 h 276860"/>
                  <a:gd name="connsiteX8" fmla="*/ 22860 w 360680"/>
                  <a:gd name="connsiteY8" fmla="*/ 203200 h 2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680" h="276860">
                    <a:moveTo>
                      <a:pt x="22860" y="203200"/>
                    </a:moveTo>
                    <a:cubicBezTo>
                      <a:pt x="45720" y="182880"/>
                      <a:pt x="177800" y="99060"/>
                      <a:pt x="220980" y="66040"/>
                    </a:cubicBezTo>
                    <a:cubicBezTo>
                      <a:pt x="264160" y="33020"/>
                      <a:pt x="261620" y="10160"/>
                      <a:pt x="281940" y="5080"/>
                    </a:cubicBezTo>
                    <a:cubicBezTo>
                      <a:pt x="302260" y="0"/>
                      <a:pt x="330200" y="10160"/>
                      <a:pt x="342900" y="35560"/>
                    </a:cubicBezTo>
                    <a:cubicBezTo>
                      <a:pt x="355600" y="60960"/>
                      <a:pt x="360680" y="119380"/>
                      <a:pt x="358140" y="157480"/>
                    </a:cubicBezTo>
                    <a:cubicBezTo>
                      <a:pt x="355600" y="195580"/>
                      <a:pt x="340360" y="251460"/>
                      <a:pt x="327660" y="264160"/>
                    </a:cubicBezTo>
                    <a:cubicBezTo>
                      <a:pt x="314960" y="276860"/>
                      <a:pt x="322580" y="246380"/>
                      <a:pt x="281940" y="233680"/>
                    </a:cubicBezTo>
                    <a:cubicBezTo>
                      <a:pt x="241300" y="220980"/>
                      <a:pt x="121920" y="190500"/>
                      <a:pt x="83820" y="187960"/>
                    </a:cubicBezTo>
                    <a:cubicBezTo>
                      <a:pt x="45720" y="185420"/>
                      <a:pt x="0" y="223520"/>
                      <a:pt x="22860" y="203200"/>
                    </a:cubicBezTo>
                    <a:close/>
                  </a:path>
                </a:pathLst>
              </a:cu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343400" y="5943600"/>
                <a:ext cx="1524000" cy="461665"/>
                <a:chOff x="4191000" y="5791200"/>
                <a:chExt cx="1524000" cy="461665"/>
              </a:xfrm>
            </p:grpSpPr>
            <p:sp>
              <p:nvSpPr>
                <p:cNvPr id="27" name="TextBox 26"/>
                <p:cNvSpPr txBox="1"/>
                <p:nvPr/>
              </p:nvSpPr>
              <p:spPr>
                <a:xfrm>
                  <a:off x="4191000" y="5791200"/>
                  <a:ext cx="989373" cy="461665"/>
                </a:xfrm>
                <a:prstGeom prst="rect">
                  <a:avLst/>
                </a:prstGeom>
                <a:solidFill>
                  <a:schemeClr val="accent6">
                    <a:lumMod val="75000"/>
                  </a:schemeClr>
                </a:solidFill>
              </p:spPr>
              <p:txBody>
                <a:bodyPr wrap="none" rtlCol="0">
                  <a:spAutoFit/>
                </a:bodyPr>
                <a:lstStyle/>
                <a:p>
                  <a:r>
                    <a:rPr lang="en-US" sz="2400" b="1" dirty="0" smtClean="0"/>
                    <a:t>220 M</a:t>
                  </a:r>
                  <a:endParaRPr lang="en-US" sz="2400" b="1" dirty="0"/>
                </a:p>
              </p:txBody>
            </p:sp>
            <p:cxnSp>
              <p:nvCxnSpPr>
                <p:cNvPr id="28" name="Straight Arrow Connector 27"/>
                <p:cNvCxnSpPr/>
                <p:nvPr/>
              </p:nvCxnSpPr>
              <p:spPr>
                <a:xfrm flipV="1">
                  <a:off x="5105400" y="5867401"/>
                  <a:ext cx="609600" cy="7619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9" name="Group 31"/>
            <p:cNvGrpSpPr/>
            <p:nvPr/>
          </p:nvGrpSpPr>
          <p:grpSpPr>
            <a:xfrm>
              <a:off x="5709920" y="5755640"/>
              <a:ext cx="2240280" cy="878840"/>
              <a:chOff x="5709920" y="5755640"/>
              <a:chExt cx="2240280" cy="878840"/>
            </a:xfrm>
          </p:grpSpPr>
          <p:sp>
            <p:nvSpPr>
              <p:cNvPr id="30" name="Freeform 29"/>
              <p:cNvSpPr/>
              <p:nvPr/>
            </p:nvSpPr>
            <p:spPr>
              <a:xfrm>
                <a:off x="5709920" y="5755640"/>
                <a:ext cx="2240280" cy="878840"/>
              </a:xfrm>
              <a:custGeom>
                <a:avLst/>
                <a:gdLst>
                  <a:gd name="connsiteX0" fmla="*/ 233680 w 2240280"/>
                  <a:gd name="connsiteY0" fmla="*/ 568960 h 878840"/>
                  <a:gd name="connsiteX1" fmla="*/ 538480 w 2240280"/>
                  <a:gd name="connsiteY1" fmla="*/ 386080 h 878840"/>
                  <a:gd name="connsiteX2" fmla="*/ 706120 w 2240280"/>
                  <a:gd name="connsiteY2" fmla="*/ 340360 h 878840"/>
                  <a:gd name="connsiteX3" fmla="*/ 889000 w 2240280"/>
                  <a:gd name="connsiteY3" fmla="*/ 340360 h 878840"/>
                  <a:gd name="connsiteX4" fmla="*/ 934720 w 2240280"/>
                  <a:gd name="connsiteY4" fmla="*/ 264160 h 878840"/>
                  <a:gd name="connsiteX5" fmla="*/ 1330960 w 2240280"/>
                  <a:gd name="connsiteY5" fmla="*/ 279400 h 878840"/>
                  <a:gd name="connsiteX6" fmla="*/ 1544320 w 2240280"/>
                  <a:gd name="connsiteY6" fmla="*/ 66040 h 878840"/>
                  <a:gd name="connsiteX7" fmla="*/ 1864360 w 2240280"/>
                  <a:gd name="connsiteY7" fmla="*/ 5080 h 878840"/>
                  <a:gd name="connsiteX8" fmla="*/ 1696720 w 2240280"/>
                  <a:gd name="connsiteY8" fmla="*/ 96520 h 878840"/>
                  <a:gd name="connsiteX9" fmla="*/ 1818640 w 2240280"/>
                  <a:gd name="connsiteY9" fmla="*/ 127000 h 878840"/>
                  <a:gd name="connsiteX10" fmla="*/ 1864360 w 2240280"/>
                  <a:gd name="connsiteY10" fmla="*/ 142240 h 878840"/>
                  <a:gd name="connsiteX11" fmla="*/ 2062480 w 2240280"/>
                  <a:gd name="connsiteY11" fmla="*/ 50800 h 878840"/>
                  <a:gd name="connsiteX12" fmla="*/ 2169160 w 2240280"/>
                  <a:gd name="connsiteY12" fmla="*/ 111760 h 878840"/>
                  <a:gd name="connsiteX13" fmla="*/ 1635760 w 2240280"/>
                  <a:gd name="connsiteY13" fmla="*/ 370840 h 878840"/>
                  <a:gd name="connsiteX14" fmla="*/ 1163320 w 2240280"/>
                  <a:gd name="connsiteY14" fmla="*/ 584200 h 878840"/>
                  <a:gd name="connsiteX15" fmla="*/ 706120 w 2240280"/>
                  <a:gd name="connsiteY15" fmla="*/ 767080 h 878840"/>
                  <a:gd name="connsiteX16" fmla="*/ 218440 w 2240280"/>
                  <a:gd name="connsiteY16" fmla="*/ 873760 h 878840"/>
                  <a:gd name="connsiteX17" fmla="*/ 5080 w 2240280"/>
                  <a:gd name="connsiteY17" fmla="*/ 797560 h 878840"/>
                  <a:gd name="connsiteX18" fmla="*/ 233680 w 2240280"/>
                  <a:gd name="connsiteY18" fmla="*/ 568960 h 87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0280" h="878840">
                    <a:moveTo>
                      <a:pt x="233680" y="568960"/>
                    </a:moveTo>
                    <a:cubicBezTo>
                      <a:pt x="322580" y="500380"/>
                      <a:pt x="459740" y="424180"/>
                      <a:pt x="538480" y="386080"/>
                    </a:cubicBezTo>
                    <a:cubicBezTo>
                      <a:pt x="617220" y="347980"/>
                      <a:pt x="647700" y="347980"/>
                      <a:pt x="706120" y="340360"/>
                    </a:cubicBezTo>
                    <a:cubicBezTo>
                      <a:pt x="764540" y="332740"/>
                      <a:pt x="850900" y="353060"/>
                      <a:pt x="889000" y="340360"/>
                    </a:cubicBezTo>
                    <a:cubicBezTo>
                      <a:pt x="927100" y="327660"/>
                      <a:pt x="861060" y="274320"/>
                      <a:pt x="934720" y="264160"/>
                    </a:cubicBezTo>
                    <a:cubicBezTo>
                      <a:pt x="1008380" y="254000"/>
                      <a:pt x="1229360" y="312420"/>
                      <a:pt x="1330960" y="279400"/>
                    </a:cubicBezTo>
                    <a:cubicBezTo>
                      <a:pt x="1432560" y="246380"/>
                      <a:pt x="1455420" y="111760"/>
                      <a:pt x="1544320" y="66040"/>
                    </a:cubicBezTo>
                    <a:cubicBezTo>
                      <a:pt x="1633220" y="20320"/>
                      <a:pt x="1838960" y="0"/>
                      <a:pt x="1864360" y="5080"/>
                    </a:cubicBezTo>
                    <a:cubicBezTo>
                      <a:pt x="1889760" y="10160"/>
                      <a:pt x="1704340" y="76200"/>
                      <a:pt x="1696720" y="96520"/>
                    </a:cubicBezTo>
                    <a:cubicBezTo>
                      <a:pt x="1689100" y="116840"/>
                      <a:pt x="1790700" y="119380"/>
                      <a:pt x="1818640" y="127000"/>
                    </a:cubicBezTo>
                    <a:cubicBezTo>
                      <a:pt x="1846580" y="134620"/>
                      <a:pt x="1823720" y="154940"/>
                      <a:pt x="1864360" y="142240"/>
                    </a:cubicBezTo>
                    <a:cubicBezTo>
                      <a:pt x="1905000" y="129540"/>
                      <a:pt x="2011680" y="55880"/>
                      <a:pt x="2062480" y="50800"/>
                    </a:cubicBezTo>
                    <a:cubicBezTo>
                      <a:pt x="2113280" y="45720"/>
                      <a:pt x="2240280" y="58420"/>
                      <a:pt x="2169160" y="111760"/>
                    </a:cubicBezTo>
                    <a:cubicBezTo>
                      <a:pt x="2098040" y="165100"/>
                      <a:pt x="1803400" y="292100"/>
                      <a:pt x="1635760" y="370840"/>
                    </a:cubicBezTo>
                    <a:cubicBezTo>
                      <a:pt x="1468120" y="449580"/>
                      <a:pt x="1318260" y="518160"/>
                      <a:pt x="1163320" y="584200"/>
                    </a:cubicBezTo>
                    <a:cubicBezTo>
                      <a:pt x="1008380" y="650240"/>
                      <a:pt x="863600" y="718820"/>
                      <a:pt x="706120" y="767080"/>
                    </a:cubicBezTo>
                    <a:cubicBezTo>
                      <a:pt x="548640" y="815340"/>
                      <a:pt x="335280" y="868680"/>
                      <a:pt x="218440" y="873760"/>
                    </a:cubicBezTo>
                    <a:cubicBezTo>
                      <a:pt x="101600" y="878840"/>
                      <a:pt x="0" y="840740"/>
                      <a:pt x="5080" y="797560"/>
                    </a:cubicBezTo>
                    <a:cubicBezTo>
                      <a:pt x="10160" y="754380"/>
                      <a:pt x="144780" y="637540"/>
                      <a:pt x="233680" y="56896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20379192">
                <a:off x="5991345" y="6034198"/>
                <a:ext cx="1042273" cy="461665"/>
              </a:xfrm>
              <a:prstGeom prst="rect">
                <a:avLst/>
              </a:prstGeom>
              <a:noFill/>
            </p:spPr>
            <p:txBody>
              <a:bodyPr wrap="none" rtlCol="0">
                <a:spAutoFit/>
              </a:bodyPr>
              <a:lstStyle/>
              <a:p>
                <a:r>
                  <a:rPr lang="en-US" sz="2400" b="1" dirty="0" smtClean="0"/>
                  <a:t>12,000</a:t>
                </a:r>
                <a:endParaRPr lang="en-US" sz="2400" b="1" dirty="0"/>
              </a:p>
            </p:txBody>
          </p:sp>
        </p:grpSp>
        <p:sp useBgFill="1">
          <p:nvSpPr>
            <p:cNvPr id="34" name="Rectangle 33"/>
            <p:cNvSpPr/>
            <p:nvPr/>
          </p:nvSpPr>
          <p:spPr>
            <a:xfrm>
              <a:off x="0" y="0"/>
              <a:ext cx="9144000" cy="707886"/>
            </a:xfrm>
            <a:prstGeom prst="rect">
              <a:avLst/>
            </a:prstGeom>
          </p:spPr>
          <p:txBody>
            <a:bodyPr wrap="square">
              <a:spAutoFit/>
            </a:bodyPr>
            <a:lstStyle/>
            <a:p>
              <a:pPr algn="ctr"/>
              <a:r>
                <a:rPr lang="en-US" sz="4000" b="1" dirty="0" smtClean="0">
                  <a:solidFill>
                    <a:schemeClr val="bg1"/>
                  </a:solidFill>
                </a:rPr>
                <a:t>Geologic map of the Hudson Valley</a:t>
              </a:r>
              <a:endParaRPr lang="en-US" sz="4000" b="1" dirty="0">
                <a:solidFill>
                  <a:schemeClr val="bg1"/>
                </a:solidFill>
              </a:endParaRPr>
            </a:p>
          </p:txBody>
        </p:sp>
        <p:sp>
          <p:nvSpPr>
            <p:cNvPr id="38" name="Rectangle 37"/>
            <p:cNvSpPr/>
            <p:nvPr/>
          </p:nvSpPr>
          <p:spPr>
            <a:xfrm>
              <a:off x="5486400" y="4648200"/>
              <a:ext cx="685800" cy="1676400"/>
            </a:xfrm>
            <a:prstGeom prst="rect">
              <a:avLst/>
            </a:prstGeom>
            <a:noFill/>
            <a:ln w="50800">
              <a:solidFill>
                <a:srgbClr val="FFFF00"/>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029200" y="5105400"/>
              <a:ext cx="1371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3" name="Group 44"/>
            <p:cNvGrpSpPr/>
            <p:nvPr/>
          </p:nvGrpSpPr>
          <p:grpSpPr>
            <a:xfrm rot="20928464">
              <a:off x="1308323" y="5274003"/>
              <a:ext cx="3352800" cy="461665"/>
              <a:chOff x="1295400" y="5105400"/>
              <a:chExt cx="3352800" cy="461665"/>
            </a:xfrm>
          </p:grpSpPr>
          <p:sp>
            <p:nvSpPr>
              <p:cNvPr id="41" name="TextBox 40"/>
              <p:cNvSpPr txBox="1"/>
              <p:nvPr/>
            </p:nvSpPr>
            <p:spPr>
              <a:xfrm>
                <a:off x="1295400" y="5105400"/>
                <a:ext cx="2544286" cy="461665"/>
              </a:xfrm>
              <a:prstGeom prst="rect">
                <a:avLst/>
              </a:prstGeom>
              <a:solidFill>
                <a:schemeClr val="bg1"/>
              </a:solidFill>
              <a:ln w="50800">
                <a:solidFill>
                  <a:schemeClr val="tx1"/>
                </a:solidFill>
              </a:ln>
            </p:spPr>
            <p:txBody>
              <a:bodyPr wrap="none" rtlCol="0">
                <a:spAutoFit/>
              </a:bodyPr>
              <a:lstStyle/>
              <a:p>
                <a:r>
                  <a:rPr lang="en-US" sz="2400" b="1" dirty="0" smtClean="0"/>
                  <a:t>Geologic X-section</a:t>
                </a:r>
                <a:endParaRPr lang="en-US" sz="2400" b="1" dirty="0"/>
              </a:p>
            </p:txBody>
          </p:sp>
          <p:sp>
            <p:nvSpPr>
              <p:cNvPr id="44" name="Right Arrow 43"/>
              <p:cNvSpPr/>
              <p:nvPr/>
            </p:nvSpPr>
            <p:spPr>
              <a:xfrm>
                <a:off x="3886200" y="5257800"/>
                <a:ext cx="7620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304800" y="762000"/>
              <a:ext cx="4724400" cy="523220"/>
            </a:xfrm>
            <a:prstGeom prst="rect">
              <a:avLst/>
            </a:prstGeom>
            <a:noFill/>
          </p:spPr>
          <p:txBody>
            <a:bodyPr wrap="square" rtlCol="0">
              <a:spAutoFit/>
            </a:bodyPr>
            <a:lstStyle/>
            <a:p>
              <a:r>
                <a:rPr lang="en-US" sz="2800" b="1" dirty="0" smtClean="0">
                  <a:solidFill>
                    <a:srgbClr val="FF0000"/>
                  </a:solidFill>
                  <a:effectLst>
                    <a:outerShdw dist="50800" dir="7200000" algn="ctr" rotWithShape="0">
                      <a:schemeClr val="tx1"/>
                    </a:outerShdw>
                  </a:effectLst>
                </a:rPr>
                <a:t>Why so many ages of rocks?</a:t>
              </a:r>
              <a:endParaRPr lang="en-US" sz="2800" b="1" dirty="0">
                <a:solidFill>
                  <a:srgbClr val="FF0000"/>
                </a:solidFill>
                <a:effectLst>
                  <a:outerShdw dist="50800" dir="7200000" algn="ctr" rotWithShape="0">
                    <a:schemeClr val="tx1"/>
                  </a:outerShdw>
                </a:effectLst>
              </a:endParaRPr>
            </a:p>
          </p:txBody>
        </p:sp>
      </p:grpSp>
      <p:sp useBgFill="1">
        <p:nvSpPr>
          <p:cNvPr id="50" name="Rectangle 49"/>
          <p:cNvSpPr/>
          <p:nvPr/>
        </p:nvSpPr>
        <p:spPr>
          <a:xfrm>
            <a:off x="0" y="54114"/>
            <a:ext cx="9144000" cy="707886"/>
          </a:xfrm>
          <a:prstGeom prst="rect">
            <a:avLst/>
          </a:prstGeom>
        </p:spPr>
        <p:txBody>
          <a:bodyPr wrap="square">
            <a:spAutoFit/>
          </a:bodyPr>
          <a:lstStyle/>
          <a:p>
            <a:pPr algn="ctr"/>
            <a:r>
              <a:rPr lang="en-US" sz="4000" b="1" dirty="0" smtClean="0">
                <a:solidFill>
                  <a:schemeClr val="bg1"/>
                </a:solidFill>
              </a:rPr>
              <a:t>Geologic X-section of the Hudson Valley</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Effect transition="in" filter="fade">
                                      <p:cBhvr>
                                        <p:cTn id="9" dur="1000"/>
                                        <p:tgtEl>
                                          <p:spTgt spid="50"/>
                                        </p:tgtEl>
                                      </p:cBhvr>
                                    </p:animEffect>
                                  </p:childTnLst>
                                </p:cTn>
                              </p:par>
                              <p:par>
                                <p:cTn id="10" presetID="10" presetClass="exit" presetSubtype="0" fill="hold" nodeType="withEffect">
                                  <p:stCondLst>
                                    <p:cond delay="0"/>
                                  </p:stCondLst>
                                  <p:childTnLst>
                                    <p:animEffect transition="out" filter="fade">
                                      <p:cBhvr>
                                        <p:cTn id="11" dur="1000"/>
                                        <p:tgtEl>
                                          <p:spTgt spid="42"/>
                                        </p:tgtEl>
                                      </p:cBhvr>
                                    </p:animEffect>
                                    <p:set>
                                      <p:cBhvr>
                                        <p:cTn id="12" dur="1" fill="hold">
                                          <p:stCondLst>
                                            <p:cond delay="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990599"/>
            <a:ext cx="9085009" cy="5867401"/>
            <a:chOff x="0" y="990599"/>
            <a:chExt cx="9085009" cy="5867401"/>
          </a:xfrm>
        </p:grpSpPr>
        <p:pic>
          <p:nvPicPr>
            <p:cNvPr id="23554" name="Picture 2" descr="East-to-west cross section through the central Hudson Valley region"/>
            <p:cNvPicPr>
              <a:picLocks noChangeAspect="1" noChangeArrowheads="1"/>
            </p:cNvPicPr>
            <p:nvPr/>
          </p:nvPicPr>
          <p:blipFill>
            <a:blip r:embed="rId2" cstate="print"/>
            <a:srcRect/>
            <a:stretch>
              <a:fillRect/>
            </a:stretch>
          </p:blipFill>
          <p:spPr bwMode="auto">
            <a:xfrm>
              <a:off x="0" y="990599"/>
              <a:ext cx="9085009" cy="5867401"/>
            </a:xfrm>
            <a:prstGeom prst="rect">
              <a:avLst/>
            </a:prstGeom>
            <a:noFill/>
          </p:spPr>
        </p:pic>
        <p:sp>
          <p:nvSpPr>
            <p:cNvPr id="5" name="Freeform 4"/>
            <p:cNvSpPr/>
            <p:nvPr/>
          </p:nvSpPr>
          <p:spPr>
            <a:xfrm>
              <a:off x="345440" y="1917700"/>
              <a:ext cx="8689340" cy="2062480"/>
            </a:xfrm>
            <a:custGeom>
              <a:avLst/>
              <a:gdLst>
                <a:gd name="connsiteX0" fmla="*/ 370840 w 8689340"/>
                <a:gd name="connsiteY0" fmla="*/ 17780 h 2062480"/>
                <a:gd name="connsiteX1" fmla="*/ 2458720 w 8689340"/>
                <a:gd name="connsiteY1" fmla="*/ 17780 h 2062480"/>
                <a:gd name="connsiteX2" fmla="*/ 3495040 w 8689340"/>
                <a:gd name="connsiteY2" fmla="*/ 78740 h 2062480"/>
                <a:gd name="connsiteX3" fmla="*/ 3830320 w 8689340"/>
                <a:gd name="connsiteY3" fmla="*/ 353060 h 2062480"/>
                <a:gd name="connsiteX4" fmla="*/ 4897120 w 8689340"/>
                <a:gd name="connsiteY4" fmla="*/ 444500 h 2062480"/>
                <a:gd name="connsiteX5" fmla="*/ 7487920 w 8689340"/>
                <a:gd name="connsiteY5" fmla="*/ 383540 h 2062480"/>
                <a:gd name="connsiteX6" fmla="*/ 8524240 w 8689340"/>
                <a:gd name="connsiteY6" fmla="*/ 398780 h 2062480"/>
                <a:gd name="connsiteX7" fmla="*/ 8478520 w 8689340"/>
                <a:gd name="connsiteY7" fmla="*/ 901700 h 2062480"/>
                <a:gd name="connsiteX8" fmla="*/ 7884160 w 8689340"/>
                <a:gd name="connsiteY8" fmla="*/ 1739900 h 2062480"/>
                <a:gd name="connsiteX9" fmla="*/ 6832600 w 8689340"/>
                <a:gd name="connsiteY9" fmla="*/ 2044700 h 2062480"/>
                <a:gd name="connsiteX10" fmla="*/ 4790440 w 8689340"/>
                <a:gd name="connsiteY10" fmla="*/ 1846580 h 2062480"/>
                <a:gd name="connsiteX11" fmla="*/ 3784600 w 8689340"/>
                <a:gd name="connsiteY11" fmla="*/ 1922780 h 2062480"/>
                <a:gd name="connsiteX12" fmla="*/ 3327400 w 8689340"/>
                <a:gd name="connsiteY12" fmla="*/ 1816100 h 2062480"/>
                <a:gd name="connsiteX13" fmla="*/ 3190240 w 8689340"/>
                <a:gd name="connsiteY13" fmla="*/ 1770380 h 2062480"/>
                <a:gd name="connsiteX14" fmla="*/ 2733040 w 8689340"/>
                <a:gd name="connsiteY14" fmla="*/ 1419860 h 2062480"/>
                <a:gd name="connsiteX15" fmla="*/ 2047240 w 8689340"/>
                <a:gd name="connsiteY15" fmla="*/ 1480820 h 2062480"/>
                <a:gd name="connsiteX16" fmla="*/ 1711960 w 8689340"/>
                <a:gd name="connsiteY16" fmla="*/ 1648460 h 2062480"/>
                <a:gd name="connsiteX17" fmla="*/ 1407160 w 8689340"/>
                <a:gd name="connsiteY17" fmla="*/ 1541780 h 2062480"/>
                <a:gd name="connsiteX18" fmla="*/ 1026160 w 8689340"/>
                <a:gd name="connsiteY18" fmla="*/ 1419860 h 2062480"/>
                <a:gd name="connsiteX19" fmla="*/ 629920 w 8689340"/>
                <a:gd name="connsiteY19" fmla="*/ 1099820 h 2062480"/>
                <a:gd name="connsiteX20" fmla="*/ 325120 w 8689340"/>
                <a:gd name="connsiteY20" fmla="*/ 810260 h 2062480"/>
                <a:gd name="connsiteX21" fmla="*/ 203200 w 8689340"/>
                <a:gd name="connsiteY21" fmla="*/ 383540 h 2062480"/>
                <a:gd name="connsiteX22" fmla="*/ 233680 w 8689340"/>
                <a:gd name="connsiteY22" fmla="*/ 124460 h 2062480"/>
                <a:gd name="connsiteX23" fmla="*/ 370840 w 8689340"/>
                <a:gd name="connsiteY23" fmla="*/ 17780 h 20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89340" h="2062480">
                  <a:moveTo>
                    <a:pt x="370840" y="17780"/>
                  </a:moveTo>
                  <a:cubicBezTo>
                    <a:pt x="741680" y="0"/>
                    <a:pt x="1938020" y="7620"/>
                    <a:pt x="2458720" y="17780"/>
                  </a:cubicBezTo>
                  <a:cubicBezTo>
                    <a:pt x="2979420" y="27940"/>
                    <a:pt x="3266440" y="22860"/>
                    <a:pt x="3495040" y="78740"/>
                  </a:cubicBezTo>
                  <a:cubicBezTo>
                    <a:pt x="3723640" y="134620"/>
                    <a:pt x="3596640" y="292100"/>
                    <a:pt x="3830320" y="353060"/>
                  </a:cubicBezTo>
                  <a:cubicBezTo>
                    <a:pt x="4064000" y="414020"/>
                    <a:pt x="4287520" y="439420"/>
                    <a:pt x="4897120" y="444500"/>
                  </a:cubicBezTo>
                  <a:cubicBezTo>
                    <a:pt x="5506720" y="449580"/>
                    <a:pt x="6883400" y="391160"/>
                    <a:pt x="7487920" y="383540"/>
                  </a:cubicBezTo>
                  <a:cubicBezTo>
                    <a:pt x="8092440" y="375920"/>
                    <a:pt x="8359140" y="312420"/>
                    <a:pt x="8524240" y="398780"/>
                  </a:cubicBezTo>
                  <a:cubicBezTo>
                    <a:pt x="8689340" y="485140"/>
                    <a:pt x="8585200" y="678180"/>
                    <a:pt x="8478520" y="901700"/>
                  </a:cubicBezTo>
                  <a:cubicBezTo>
                    <a:pt x="8371840" y="1125220"/>
                    <a:pt x="8158480" y="1549400"/>
                    <a:pt x="7884160" y="1739900"/>
                  </a:cubicBezTo>
                  <a:cubicBezTo>
                    <a:pt x="7609840" y="1930400"/>
                    <a:pt x="7348220" y="2026920"/>
                    <a:pt x="6832600" y="2044700"/>
                  </a:cubicBezTo>
                  <a:cubicBezTo>
                    <a:pt x="6316980" y="2062480"/>
                    <a:pt x="5298440" y="1866900"/>
                    <a:pt x="4790440" y="1846580"/>
                  </a:cubicBezTo>
                  <a:cubicBezTo>
                    <a:pt x="4282440" y="1826260"/>
                    <a:pt x="4028440" y="1927860"/>
                    <a:pt x="3784600" y="1922780"/>
                  </a:cubicBezTo>
                  <a:cubicBezTo>
                    <a:pt x="3540760" y="1917700"/>
                    <a:pt x="3426460" y="1841500"/>
                    <a:pt x="3327400" y="1816100"/>
                  </a:cubicBezTo>
                  <a:cubicBezTo>
                    <a:pt x="3228340" y="1790700"/>
                    <a:pt x="3289300" y="1836420"/>
                    <a:pt x="3190240" y="1770380"/>
                  </a:cubicBezTo>
                  <a:cubicBezTo>
                    <a:pt x="3091180" y="1704340"/>
                    <a:pt x="2923540" y="1468120"/>
                    <a:pt x="2733040" y="1419860"/>
                  </a:cubicBezTo>
                  <a:cubicBezTo>
                    <a:pt x="2542540" y="1371600"/>
                    <a:pt x="2217420" y="1442720"/>
                    <a:pt x="2047240" y="1480820"/>
                  </a:cubicBezTo>
                  <a:cubicBezTo>
                    <a:pt x="1877060" y="1518920"/>
                    <a:pt x="1818640" y="1638300"/>
                    <a:pt x="1711960" y="1648460"/>
                  </a:cubicBezTo>
                  <a:cubicBezTo>
                    <a:pt x="1605280" y="1658620"/>
                    <a:pt x="1521460" y="1579880"/>
                    <a:pt x="1407160" y="1541780"/>
                  </a:cubicBezTo>
                  <a:cubicBezTo>
                    <a:pt x="1292860" y="1503680"/>
                    <a:pt x="1155700" y="1493520"/>
                    <a:pt x="1026160" y="1419860"/>
                  </a:cubicBezTo>
                  <a:cubicBezTo>
                    <a:pt x="896620" y="1346200"/>
                    <a:pt x="746760" y="1201420"/>
                    <a:pt x="629920" y="1099820"/>
                  </a:cubicBezTo>
                  <a:cubicBezTo>
                    <a:pt x="513080" y="998220"/>
                    <a:pt x="396240" y="929640"/>
                    <a:pt x="325120" y="810260"/>
                  </a:cubicBezTo>
                  <a:cubicBezTo>
                    <a:pt x="254000" y="690880"/>
                    <a:pt x="218440" y="497840"/>
                    <a:pt x="203200" y="383540"/>
                  </a:cubicBezTo>
                  <a:cubicBezTo>
                    <a:pt x="187960" y="269240"/>
                    <a:pt x="208280" y="185420"/>
                    <a:pt x="233680" y="124460"/>
                  </a:cubicBezTo>
                  <a:cubicBezTo>
                    <a:pt x="259080" y="63500"/>
                    <a:pt x="0" y="35560"/>
                    <a:pt x="370840" y="177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1066800"/>
              <a:ext cx="1295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981200" y="1447800"/>
              <a:ext cx="0" cy="38100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p:cNvSpPr/>
          <p:nvPr/>
        </p:nvSpPr>
        <p:spPr>
          <a:xfrm>
            <a:off x="0" y="54114"/>
            <a:ext cx="9144000" cy="707886"/>
          </a:xfrm>
          <a:prstGeom prst="rect">
            <a:avLst/>
          </a:prstGeom>
        </p:spPr>
        <p:txBody>
          <a:bodyPr wrap="square">
            <a:spAutoFit/>
          </a:bodyPr>
          <a:lstStyle/>
          <a:p>
            <a:pPr algn="ctr"/>
            <a:r>
              <a:rPr lang="en-US" sz="4000" b="1" dirty="0" smtClean="0">
                <a:solidFill>
                  <a:schemeClr val="bg1"/>
                </a:solidFill>
              </a:rPr>
              <a:t>Geologic X-section of the Hudson Valley</a:t>
            </a:r>
            <a:endParaRPr lang="en-US" sz="4000" b="1" dirty="0">
              <a:solidFill>
                <a:schemeClr val="bg1"/>
              </a:solidFill>
            </a:endParaRPr>
          </a:p>
        </p:txBody>
      </p:sp>
      <p:sp>
        <p:nvSpPr>
          <p:cNvPr id="16" name="Rectangle 15"/>
          <p:cNvSpPr/>
          <p:nvPr/>
        </p:nvSpPr>
        <p:spPr>
          <a:xfrm>
            <a:off x="0" y="5943600"/>
            <a:ext cx="9144000" cy="914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5257800"/>
            <a:ext cx="91440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343400"/>
            <a:ext cx="9144000" cy="914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3429000"/>
            <a:ext cx="9144000" cy="9144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99060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2362200"/>
            <a:ext cx="9144000" cy="1066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68883" y="2057400"/>
            <a:ext cx="9312883" cy="2629711"/>
          </a:xfrm>
          <a:custGeom>
            <a:avLst/>
            <a:gdLst>
              <a:gd name="connsiteX0" fmla="*/ 142672 w 9153727"/>
              <a:gd name="connsiteY0" fmla="*/ 301557 h 2859932"/>
              <a:gd name="connsiteX1" fmla="*/ 492868 w 9153727"/>
              <a:gd name="connsiteY1" fmla="*/ 593387 h 2859932"/>
              <a:gd name="connsiteX2" fmla="*/ 726332 w 9153727"/>
              <a:gd name="connsiteY2" fmla="*/ 963038 h 2859932"/>
              <a:gd name="connsiteX3" fmla="*/ 998706 w 9153727"/>
              <a:gd name="connsiteY3" fmla="*/ 1332689 h 2859932"/>
              <a:gd name="connsiteX4" fmla="*/ 1251625 w 9153727"/>
              <a:gd name="connsiteY4" fmla="*/ 1546698 h 2859932"/>
              <a:gd name="connsiteX5" fmla="*/ 1757464 w 9153727"/>
              <a:gd name="connsiteY5" fmla="*/ 1741251 h 2859932"/>
              <a:gd name="connsiteX6" fmla="*/ 2049294 w 9153727"/>
              <a:gd name="connsiteY6" fmla="*/ 1780161 h 2859932"/>
              <a:gd name="connsiteX7" fmla="*/ 2788596 w 9153727"/>
              <a:gd name="connsiteY7" fmla="*/ 1663430 h 2859932"/>
              <a:gd name="connsiteX8" fmla="*/ 3216613 w 9153727"/>
              <a:gd name="connsiteY8" fmla="*/ 1682885 h 2859932"/>
              <a:gd name="connsiteX9" fmla="*/ 3547353 w 9153727"/>
              <a:gd name="connsiteY9" fmla="*/ 2013625 h 2859932"/>
              <a:gd name="connsiteX10" fmla="*/ 4053191 w 9153727"/>
              <a:gd name="connsiteY10" fmla="*/ 2324910 h 2859932"/>
              <a:gd name="connsiteX11" fmla="*/ 4150468 w 9153727"/>
              <a:gd name="connsiteY11" fmla="*/ 2441642 h 2859932"/>
              <a:gd name="connsiteX12" fmla="*/ 4442298 w 9153727"/>
              <a:gd name="connsiteY12" fmla="*/ 2266544 h 2859932"/>
              <a:gd name="connsiteX13" fmla="*/ 4831404 w 9153727"/>
              <a:gd name="connsiteY13" fmla="*/ 2208178 h 2859932"/>
              <a:gd name="connsiteX14" fmla="*/ 5162145 w 9153727"/>
              <a:gd name="connsiteY14" fmla="*/ 2286000 h 2859932"/>
              <a:gd name="connsiteX15" fmla="*/ 5551251 w 9153727"/>
              <a:gd name="connsiteY15" fmla="*/ 2675106 h 2859932"/>
              <a:gd name="connsiteX16" fmla="*/ 5804170 w 9153727"/>
              <a:gd name="connsiteY16" fmla="*/ 2830749 h 2859932"/>
              <a:gd name="connsiteX17" fmla="*/ 6115455 w 9153727"/>
              <a:gd name="connsiteY17" fmla="*/ 2850204 h 2859932"/>
              <a:gd name="connsiteX18" fmla="*/ 6329464 w 9153727"/>
              <a:gd name="connsiteY18" fmla="*/ 2772383 h 2859932"/>
              <a:gd name="connsiteX19" fmla="*/ 6601838 w 9153727"/>
              <a:gd name="connsiteY19" fmla="*/ 2694561 h 2859932"/>
              <a:gd name="connsiteX20" fmla="*/ 7457872 w 9153727"/>
              <a:gd name="connsiteY20" fmla="*/ 2461098 h 2859932"/>
              <a:gd name="connsiteX21" fmla="*/ 8022076 w 9153727"/>
              <a:gd name="connsiteY21" fmla="*/ 2286000 h 2859932"/>
              <a:gd name="connsiteX22" fmla="*/ 8430638 w 9153727"/>
              <a:gd name="connsiteY22" fmla="*/ 2052536 h 2859932"/>
              <a:gd name="connsiteX23" fmla="*/ 8819745 w 9153727"/>
              <a:gd name="connsiteY23" fmla="*/ 1935804 h 2859932"/>
              <a:gd name="connsiteX24" fmla="*/ 9033753 w 9153727"/>
              <a:gd name="connsiteY24" fmla="*/ 1916349 h 2859932"/>
              <a:gd name="connsiteX25" fmla="*/ 9053208 w 9153727"/>
              <a:gd name="connsiteY25" fmla="*/ 1896893 h 2859932"/>
              <a:gd name="connsiteX26" fmla="*/ 9092119 w 9153727"/>
              <a:gd name="connsiteY26" fmla="*/ 243191 h 2859932"/>
              <a:gd name="connsiteX27" fmla="*/ 8936476 w 9153727"/>
              <a:gd name="connsiteY27" fmla="*/ 437744 h 2859932"/>
              <a:gd name="connsiteX28" fmla="*/ 7788613 w 9153727"/>
              <a:gd name="connsiteY28" fmla="*/ 359923 h 2859932"/>
              <a:gd name="connsiteX29" fmla="*/ 7010400 w 9153727"/>
              <a:gd name="connsiteY29" fmla="*/ 612842 h 2859932"/>
              <a:gd name="connsiteX30" fmla="*/ 5025957 w 9153727"/>
              <a:gd name="connsiteY30" fmla="*/ 632298 h 2859932"/>
              <a:gd name="connsiteX31" fmla="*/ 3391711 w 9153727"/>
              <a:gd name="connsiteY31" fmla="*/ 398834 h 2859932"/>
              <a:gd name="connsiteX32" fmla="*/ 1348902 w 9153727"/>
              <a:gd name="connsiteY32" fmla="*/ 437744 h 2859932"/>
              <a:gd name="connsiteX33" fmla="*/ 142672 w 9153727"/>
              <a:gd name="connsiteY33" fmla="*/ 301557 h 2859932"/>
              <a:gd name="connsiteX0" fmla="*/ 142672 w 9139406"/>
              <a:gd name="connsiteY0" fmla="*/ 331281 h 2889656"/>
              <a:gd name="connsiteX1" fmla="*/ 492868 w 9139406"/>
              <a:gd name="connsiteY1" fmla="*/ 623111 h 2889656"/>
              <a:gd name="connsiteX2" fmla="*/ 726332 w 9139406"/>
              <a:gd name="connsiteY2" fmla="*/ 992762 h 2889656"/>
              <a:gd name="connsiteX3" fmla="*/ 998706 w 9139406"/>
              <a:gd name="connsiteY3" fmla="*/ 1362413 h 2889656"/>
              <a:gd name="connsiteX4" fmla="*/ 1251625 w 9139406"/>
              <a:gd name="connsiteY4" fmla="*/ 1576422 h 2889656"/>
              <a:gd name="connsiteX5" fmla="*/ 1757464 w 9139406"/>
              <a:gd name="connsiteY5" fmla="*/ 1770975 h 2889656"/>
              <a:gd name="connsiteX6" fmla="*/ 2049294 w 9139406"/>
              <a:gd name="connsiteY6" fmla="*/ 1809885 h 2889656"/>
              <a:gd name="connsiteX7" fmla="*/ 2788596 w 9139406"/>
              <a:gd name="connsiteY7" fmla="*/ 1693154 h 2889656"/>
              <a:gd name="connsiteX8" fmla="*/ 3216613 w 9139406"/>
              <a:gd name="connsiteY8" fmla="*/ 1712609 h 2889656"/>
              <a:gd name="connsiteX9" fmla="*/ 3547353 w 9139406"/>
              <a:gd name="connsiteY9" fmla="*/ 2043349 h 2889656"/>
              <a:gd name="connsiteX10" fmla="*/ 4053191 w 9139406"/>
              <a:gd name="connsiteY10" fmla="*/ 2354634 h 2889656"/>
              <a:gd name="connsiteX11" fmla="*/ 4150468 w 9139406"/>
              <a:gd name="connsiteY11" fmla="*/ 2471366 h 2889656"/>
              <a:gd name="connsiteX12" fmla="*/ 4442298 w 9139406"/>
              <a:gd name="connsiteY12" fmla="*/ 2296268 h 2889656"/>
              <a:gd name="connsiteX13" fmla="*/ 4831404 w 9139406"/>
              <a:gd name="connsiteY13" fmla="*/ 2237902 h 2889656"/>
              <a:gd name="connsiteX14" fmla="*/ 5162145 w 9139406"/>
              <a:gd name="connsiteY14" fmla="*/ 2315724 h 2889656"/>
              <a:gd name="connsiteX15" fmla="*/ 5551251 w 9139406"/>
              <a:gd name="connsiteY15" fmla="*/ 2704830 h 2889656"/>
              <a:gd name="connsiteX16" fmla="*/ 5804170 w 9139406"/>
              <a:gd name="connsiteY16" fmla="*/ 2860473 h 2889656"/>
              <a:gd name="connsiteX17" fmla="*/ 6115455 w 9139406"/>
              <a:gd name="connsiteY17" fmla="*/ 2879928 h 2889656"/>
              <a:gd name="connsiteX18" fmla="*/ 6329464 w 9139406"/>
              <a:gd name="connsiteY18" fmla="*/ 2802107 h 2889656"/>
              <a:gd name="connsiteX19" fmla="*/ 6601838 w 9139406"/>
              <a:gd name="connsiteY19" fmla="*/ 2724285 h 2889656"/>
              <a:gd name="connsiteX20" fmla="*/ 7457872 w 9139406"/>
              <a:gd name="connsiteY20" fmla="*/ 2490822 h 2889656"/>
              <a:gd name="connsiteX21" fmla="*/ 8022076 w 9139406"/>
              <a:gd name="connsiteY21" fmla="*/ 2315724 h 2889656"/>
              <a:gd name="connsiteX22" fmla="*/ 8430638 w 9139406"/>
              <a:gd name="connsiteY22" fmla="*/ 2082260 h 2889656"/>
              <a:gd name="connsiteX23" fmla="*/ 8819745 w 9139406"/>
              <a:gd name="connsiteY23" fmla="*/ 1965528 h 2889656"/>
              <a:gd name="connsiteX24" fmla="*/ 9033753 w 9139406"/>
              <a:gd name="connsiteY24" fmla="*/ 1946073 h 2889656"/>
              <a:gd name="connsiteX25" fmla="*/ 9053208 w 9139406"/>
              <a:gd name="connsiteY25" fmla="*/ 1926617 h 2889656"/>
              <a:gd name="connsiteX26" fmla="*/ 9092119 w 9139406"/>
              <a:gd name="connsiteY26" fmla="*/ 272915 h 2889656"/>
              <a:gd name="connsiteX27" fmla="*/ 8769485 w 9139406"/>
              <a:gd name="connsiteY27" fmla="*/ 289128 h 2889656"/>
              <a:gd name="connsiteX28" fmla="*/ 7788613 w 9139406"/>
              <a:gd name="connsiteY28" fmla="*/ 389647 h 2889656"/>
              <a:gd name="connsiteX29" fmla="*/ 7010400 w 9139406"/>
              <a:gd name="connsiteY29" fmla="*/ 642566 h 2889656"/>
              <a:gd name="connsiteX30" fmla="*/ 5025957 w 9139406"/>
              <a:gd name="connsiteY30" fmla="*/ 662022 h 2889656"/>
              <a:gd name="connsiteX31" fmla="*/ 3391711 w 9139406"/>
              <a:gd name="connsiteY31" fmla="*/ 428558 h 2889656"/>
              <a:gd name="connsiteX32" fmla="*/ 1348902 w 9139406"/>
              <a:gd name="connsiteY32" fmla="*/ 467468 h 2889656"/>
              <a:gd name="connsiteX33" fmla="*/ 142672 w 9139406"/>
              <a:gd name="connsiteY33" fmla="*/ 331281 h 2889656"/>
              <a:gd name="connsiteX0" fmla="*/ 142672 w 9139406"/>
              <a:gd name="connsiteY0" fmla="*/ 331281 h 2889656"/>
              <a:gd name="connsiteX1" fmla="*/ 492868 w 9139406"/>
              <a:gd name="connsiteY1" fmla="*/ 623111 h 2889656"/>
              <a:gd name="connsiteX2" fmla="*/ 726332 w 9139406"/>
              <a:gd name="connsiteY2" fmla="*/ 992762 h 2889656"/>
              <a:gd name="connsiteX3" fmla="*/ 998706 w 9139406"/>
              <a:gd name="connsiteY3" fmla="*/ 1362413 h 2889656"/>
              <a:gd name="connsiteX4" fmla="*/ 1251625 w 9139406"/>
              <a:gd name="connsiteY4" fmla="*/ 1576422 h 2889656"/>
              <a:gd name="connsiteX5" fmla="*/ 1757464 w 9139406"/>
              <a:gd name="connsiteY5" fmla="*/ 1770975 h 2889656"/>
              <a:gd name="connsiteX6" fmla="*/ 2049294 w 9139406"/>
              <a:gd name="connsiteY6" fmla="*/ 1809885 h 2889656"/>
              <a:gd name="connsiteX7" fmla="*/ 2788596 w 9139406"/>
              <a:gd name="connsiteY7" fmla="*/ 1693154 h 2889656"/>
              <a:gd name="connsiteX8" fmla="*/ 3216613 w 9139406"/>
              <a:gd name="connsiteY8" fmla="*/ 1712609 h 2889656"/>
              <a:gd name="connsiteX9" fmla="*/ 3547353 w 9139406"/>
              <a:gd name="connsiteY9" fmla="*/ 2043349 h 2889656"/>
              <a:gd name="connsiteX10" fmla="*/ 4053191 w 9139406"/>
              <a:gd name="connsiteY10" fmla="*/ 2354634 h 2889656"/>
              <a:gd name="connsiteX11" fmla="*/ 4150468 w 9139406"/>
              <a:gd name="connsiteY11" fmla="*/ 2471366 h 2889656"/>
              <a:gd name="connsiteX12" fmla="*/ 4442298 w 9139406"/>
              <a:gd name="connsiteY12" fmla="*/ 2296268 h 2889656"/>
              <a:gd name="connsiteX13" fmla="*/ 4831404 w 9139406"/>
              <a:gd name="connsiteY13" fmla="*/ 2237902 h 2889656"/>
              <a:gd name="connsiteX14" fmla="*/ 5162145 w 9139406"/>
              <a:gd name="connsiteY14" fmla="*/ 2315724 h 2889656"/>
              <a:gd name="connsiteX15" fmla="*/ 5551251 w 9139406"/>
              <a:gd name="connsiteY15" fmla="*/ 2704830 h 2889656"/>
              <a:gd name="connsiteX16" fmla="*/ 5804170 w 9139406"/>
              <a:gd name="connsiteY16" fmla="*/ 2860473 h 2889656"/>
              <a:gd name="connsiteX17" fmla="*/ 6115455 w 9139406"/>
              <a:gd name="connsiteY17" fmla="*/ 2879928 h 2889656"/>
              <a:gd name="connsiteX18" fmla="*/ 6329464 w 9139406"/>
              <a:gd name="connsiteY18" fmla="*/ 2802107 h 2889656"/>
              <a:gd name="connsiteX19" fmla="*/ 6601838 w 9139406"/>
              <a:gd name="connsiteY19" fmla="*/ 2724285 h 2889656"/>
              <a:gd name="connsiteX20" fmla="*/ 7457872 w 9139406"/>
              <a:gd name="connsiteY20" fmla="*/ 2490822 h 2889656"/>
              <a:gd name="connsiteX21" fmla="*/ 8022076 w 9139406"/>
              <a:gd name="connsiteY21" fmla="*/ 2315724 h 2889656"/>
              <a:gd name="connsiteX22" fmla="*/ 8430638 w 9139406"/>
              <a:gd name="connsiteY22" fmla="*/ 2082260 h 2889656"/>
              <a:gd name="connsiteX23" fmla="*/ 8819745 w 9139406"/>
              <a:gd name="connsiteY23" fmla="*/ 1965528 h 2889656"/>
              <a:gd name="connsiteX24" fmla="*/ 9033753 w 9139406"/>
              <a:gd name="connsiteY24" fmla="*/ 1946073 h 2889656"/>
              <a:gd name="connsiteX25" fmla="*/ 9053208 w 9139406"/>
              <a:gd name="connsiteY25" fmla="*/ 1926617 h 2889656"/>
              <a:gd name="connsiteX26" fmla="*/ 9092119 w 9139406"/>
              <a:gd name="connsiteY26" fmla="*/ 272915 h 2889656"/>
              <a:gd name="connsiteX27" fmla="*/ 8769485 w 9139406"/>
              <a:gd name="connsiteY27" fmla="*/ 289128 h 2889656"/>
              <a:gd name="connsiteX28" fmla="*/ 7778885 w 9139406"/>
              <a:gd name="connsiteY28" fmla="*/ 365328 h 2889656"/>
              <a:gd name="connsiteX29" fmla="*/ 7010400 w 9139406"/>
              <a:gd name="connsiteY29" fmla="*/ 642566 h 2889656"/>
              <a:gd name="connsiteX30" fmla="*/ 5025957 w 9139406"/>
              <a:gd name="connsiteY30" fmla="*/ 662022 h 2889656"/>
              <a:gd name="connsiteX31" fmla="*/ 3391711 w 9139406"/>
              <a:gd name="connsiteY31" fmla="*/ 428558 h 2889656"/>
              <a:gd name="connsiteX32" fmla="*/ 1348902 w 9139406"/>
              <a:gd name="connsiteY32" fmla="*/ 467468 h 2889656"/>
              <a:gd name="connsiteX33" fmla="*/ 142672 w 9139406"/>
              <a:gd name="connsiteY33" fmla="*/ 331281 h 2889656"/>
              <a:gd name="connsiteX0" fmla="*/ 142672 w 9197772"/>
              <a:gd name="connsiteY0" fmla="*/ 238868 h 2797243"/>
              <a:gd name="connsiteX1" fmla="*/ 492868 w 9197772"/>
              <a:gd name="connsiteY1" fmla="*/ 530698 h 2797243"/>
              <a:gd name="connsiteX2" fmla="*/ 726332 w 9197772"/>
              <a:gd name="connsiteY2" fmla="*/ 900349 h 2797243"/>
              <a:gd name="connsiteX3" fmla="*/ 998706 w 9197772"/>
              <a:gd name="connsiteY3" fmla="*/ 1270000 h 2797243"/>
              <a:gd name="connsiteX4" fmla="*/ 1251625 w 9197772"/>
              <a:gd name="connsiteY4" fmla="*/ 1484009 h 2797243"/>
              <a:gd name="connsiteX5" fmla="*/ 1757464 w 9197772"/>
              <a:gd name="connsiteY5" fmla="*/ 1678562 h 2797243"/>
              <a:gd name="connsiteX6" fmla="*/ 2049294 w 9197772"/>
              <a:gd name="connsiteY6" fmla="*/ 1717472 h 2797243"/>
              <a:gd name="connsiteX7" fmla="*/ 2788596 w 9197772"/>
              <a:gd name="connsiteY7" fmla="*/ 1600741 h 2797243"/>
              <a:gd name="connsiteX8" fmla="*/ 3216613 w 9197772"/>
              <a:gd name="connsiteY8" fmla="*/ 1620196 h 2797243"/>
              <a:gd name="connsiteX9" fmla="*/ 3547353 w 9197772"/>
              <a:gd name="connsiteY9" fmla="*/ 1950936 h 2797243"/>
              <a:gd name="connsiteX10" fmla="*/ 4053191 w 9197772"/>
              <a:gd name="connsiteY10" fmla="*/ 2262221 h 2797243"/>
              <a:gd name="connsiteX11" fmla="*/ 4150468 w 9197772"/>
              <a:gd name="connsiteY11" fmla="*/ 2378953 h 2797243"/>
              <a:gd name="connsiteX12" fmla="*/ 4442298 w 9197772"/>
              <a:gd name="connsiteY12" fmla="*/ 2203855 h 2797243"/>
              <a:gd name="connsiteX13" fmla="*/ 4831404 w 9197772"/>
              <a:gd name="connsiteY13" fmla="*/ 2145489 h 2797243"/>
              <a:gd name="connsiteX14" fmla="*/ 5162145 w 9197772"/>
              <a:gd name="connsiteY14" fmla="*/ 2223311 h 2797243"/>
              <a:gd name="connsiteX15" fmla="*/ 5551251 w 9197772"/>
              <a:gd name="connsiteY15" fmla="*/ 2612417 h 2797243"/>
              <a:gd name="connsiteX16" fmla="*/ 5804170 w 9197772"/>
              <a:gd name="connsiteY16" fmla="*/ 2768060 h 2797243"/>
              <a:gd name="connsiteX17" fmla="*/ 6115455 w 9197772"/>
              <a:gd name="connsiteY17" fmla="*/ 2787515 h 2797243"/>
              <a:gd name="connsiteX18" fmla="*/ 6329464 w 9197772"/>
              <a:gd name="connsiteY18" fmla="*/ 2709694 h 2797243"/>
              <a:gd name="connsiteX19" fmla="*/ 6601838 w 9197772"/>
              <a:gd name="connsiteY19" fmla="*/ 2631872 h 2797243"/>
              <a:gd name="connsiteX20" fmla="*/ 7457872 w 9197772"/>
              <a:gd name="connsiteY20" fmla="*/ 2398409 h 2797243"/>
              <a:gd name="connsiteX21" fmla="*/ 8022076 w 9197772"/>
              <a:gd name="connsiteY21" fmla="*/ 2223311 h 2797243"/>
              <a:gd name="connsiteX22" fmla="*/ 8430638 w 9197772"/>
              <a:gd name="connsiteY22" fmla="*/ 1989847 h 2797243"/>
              <a:gd name="connsiteX23" fmla="*/ 8819745 w 9197772"/>
              <a:gd name="connsiteY23" fmla="*/ 1873115 h 2797243"/>
              <a:gd name="connsiteX24" fmla="*/ 9033753 w 9197772"/>
              <a:gd name="connsiteY24" fmla="*/ 1853660 h 2797243"/>
              <a:gd name="connsiteX25" fmla="*/ 9053208 w 9197772"/>
              <a:gd name="connsiteY25" fmla="*/ 1834204 h 2797243"/>
              <a:gd name="connsiteX26" fmla="*/ 9150485 w 9197772"/>
              <a:gd name="connsiteY26" fmla="*/ 272915 h 2797243"/>
              <a:gd name="connsiteX27" fmla="*/ 8769485 w 9197772"/>
              <a:gd name="connsiteY27" fmla="*/ 196715 h 2797243"/>
              <a:gd name="connsiteX28" fmla="*/ 7778885 w 9197772"/>
              <a:gd name="connsiteY28" fmla="*/ 272915 h 2797243"/>
              <a:gd name="connsiteX29" fmla="*/ 7010400 w 9197772"/>
              <a:gd name="connsiteY29" fmla="*/ 550153 h 2797243"/>
              <a:gd name="connsiteX30" fmla="*/ 5025957 w 9197772"/>
              <a:gd name="connsiteY30" fmla="*/ 569609 h 2797243"/>
              <a:gd name="connsiteX31" fmla="*/ 3391711 w 9197772"/>
              <a:gd name="connsiteY31" fmla="*/ 336145 h 2797243"/>
              <a:gd name="connsiteX32" fmla="*/ 1348902 w 9197772"/>
              <a:gd name="connsiteY32" fmla="*/ 375055 h 2797243"/>
              <a:gd name="connsiteX33" fmla="*/ 142672 w 9197772"/>
              <a:gd name="connsiteY33" fmla="*/ 238868 h 2797243"/>
              <a:gd name="connsiteX0" fmla="*/ 142672 w 9235872"/>
              <a:gd name="connsiteY0" fmla="*/ 226168 h 2784543"/>
              <a:gd name="connsiteX1" fmla="*/ 492868 w 9235872"/>
              <a:gd name="connsiteY1" fmla="*/ 517998 h 2784543"/>
              <a:gd name="connsiteX2" fmla="*/ 726332 w 9235872"/>
              <a:gd name="connsiteY2" fmla="*/ 887649 h 2784543"/>
              <a:gd name="connsiteX3" fmla="*/ 998706 w 9235872"/>
              <a:gd name="connsiteY3" fmla="*/ 1257300 h 2784543"/>
              <a:gd name="connsiteX4" fmla="*/ 1251625 w 9235872"/>
              <a:gd name="connsiteY4" fmla="*/ 1471309 h 2784543"/>
              <a:gd name="connsiteX5" fmla="*/ 1757464 w 9235872"/>
              <a:gd name="connsiteY5" fmla="*/ 1665862 h 2784543"/>
              <a:gd name="connsiteX6" fmla="*/ 2049294 w 9235872"/>
              <a:gd name="connsiteY6" fmla="*/ 1704772 h 2784543"/>
              <a:gd name="connsiteX7" fmla="*/ 2788596 w 9235872"/>
              <a:gd name="connsiteY7" fmla="*/ 1588041 h 2784543"/>
              <a:gd name="connsiteX8" fmla="*/ 3216613 w 9235872"/>
              <a:gd name="connsiteY8" fmla="*/ 1607496 h 2784543"/>
              <a:gd name="connsiteX9" fmla="*/ 3547353 w 9235872"/>
              <a:gd name="connsiteY9" fmla="*/ 1938236 h 2784543"/>
              <a:gd name="connsiteX10" fmla="*/ 4053191 w 9235872"/>
              <a:gd name="connsiteY10" fmla="*/ 2249521 h 2784543"/>
              <a:gd name="connsiteX11" fmla="*/ 4150468 w 9235872"/>
              <a:gd name="connsiteY11" fmla="*/ 2366253 h 2784543"/>
              <a:gd name="connsiteX12" fmla="*/ 4442298 w 9235872"/>
              <a:gd name="connsiteY12" fmla="*/ 2191155 h 2784543"/>
              <a:gd name="connsiteX13" fmla="*/ 4831404 w 9235872"/>
              <a:gd name="connsiteY13" fmla="*/ 2132789 h 2784543"/>
              <a:gd name="connsiteX14" fmla="*/ 5162145 w 9235872"/>
              <a:gd name="connsiteY14" fmla="*/ 2210611 h 2784543"/>
              <a:gd name="connsiteX15" fmla="*/ 5551251 w 9235872"/>
              <a:gd name="connsiteY15" fmla="*/ 2599717 h 2784543"/>
              <a:gd name="connsiteX16" fmla="*/ 5804170 w 9235872"/>
              <a:gd name="connsiteY16" fmla="*/ 2755360 h 2784543"/>
              <a:gd name="connsiteX17" fmla="*/ 6115455 w 9235872"/>
              <a:gd name="connsiteY17" fmla="*/ 2774815 h 2784543"/>
              <a:gd name="connsiteX18" fmla="*/ 6329464 w 9235872"/>
              <a:gd name="connsiteY18" fmla="*/ 2696994 h 2784543"/>
              <a:gd name="connsiteX19" fmla="*/ 6601838 w 9235872"/>
              <a:gd name="connsiteY19" fmla="*/ 2619172 h 2784543"/>
              <a:gd name="connsiteX20" fmla="*/ 7457872 w 9235872"/>
              <a:gd name="connsiteY20" fmla="*/ 2385709 h 2784543"/>
              <a:gd name="connsiteX21" fmla="*/ 8022076 w 9235872"/>
              <a:gd name="connsiteY21" fmla="*/ 2210611 h 2784543"/>
              <a:gd name="connsiteX22" fmla="*/ 8430638 w 9235872"/>
              <a:gd name="connsiteY22" fmla="*/ 1977147 h 2784543"/>
              <a:gd name="connsiteX23" fmla="*/ 8819745 w 9235872"/>
              <a:gd name="connsiteY23" fmla="*/ 1860415 h 2784543"/>
              <a:gd name="connsiteX24" fmla="*/ 9033753 w 9235872"/>
              <a:gd name="connsiteY24" fmla="*/ 1840960 h 2784543"/>
              <a:gd name="connsiteX25" fmla="*/ 9053208 w 9235872"/>
              <a:gd name="connsiteY25" fmla="*/ 1821504 h 2784543"/>
              <a:gd name="connsiteX26" fmla="*/ 9150485 w 9235872"/>
              <a:gd name="connsiteY26" fmla="*/ 260215 h 2784543"/>
              <a:gd name="connsiteX27" fmla="*/ 8540885 w 9235872"/>
              <a:gd name="connsiteY27" fmla="*/ 260215 h 2784543"/>
              <a:gd name="connsiteX28" fmla="*/ 7778885 w 9235872"/>
              <a:gd name="connsiteY28" fmla="*/ 260215 h 2784543"/>
              <a:gd name="connsiteX29" fmla="*/ 7010400 w 9235872"/>
              <a:gd name="connsiteY29" fmla="*/ 537453 h 2784543"/>
              <a:gd name="connsiteX30" fmla="*/ 5025957 w 9235872"/>
              <a:gd name="connsiteY30" fmla="*/ 556909 h 2784543"/>
              <a:gd name="connsiteX31" fmla="*/ 3391711 w 9235872"/>
              <a:gd name="connsiteY31" fmla="*/ 323445 h 2784543"/>
              <a:gd name="connsiteX32" fmla="*/ 1348902 w 9235872"/>
              <a:gd name="connsiteY32" fmla="*/ 362355 h 2784543"/>
              <a:gd name="connsiteX33" fmla="*/ 142672 w 9235872"/>
              <a:gd name="connsiteY33" fmla="*/ 226168 h 2784543"/>
              <a:gd name="connsiteX0" fmla="*/ 142672 w 9235872"/>
              <a:gd name="connsiteY0" fmla="*/ 25940 h 2584315"/>
              <a:gd name="connsiteX1" fmla="*/ 492868 w 9235872"/>
              <a:gd name="connsiteY1" fmla="*/ 317770 h 2584315"/>
              <a:gd name="connsiteX2" fmla="*/ 726332 w 9235872"/>
              <a:gd name="connsiteY2" fmla="*/ 687421 h 2584315"/>
              <a:gd name="connsiteX3" fmla="*/ 998706 w 9235872"/>
              <a:gd name="connsiteY3" fmla="*/ 1057072 h 2584315"/>
              <a:gd name="connsiteX4" fmla="*/ 1251625 w 9235872"/>
              <a:gd name="connsiteY4" fmla="*/ 1271081 h 2584315"/>
              <a:gd name="connsiteX5" fmla="*/ 1757464 w 9235872"/>
              <a:gd name="connsiteY5" fmla="*/ 1465634 h 2584315"/>
              <a:gd name="connsiteX6" fmla="*/ 2049294 w 9235872"/>
              <a:gd name="connsiteY6" fmla="*/ 1504544 h 2584315"/>
              <a:gd name="connsiteX7" fmla="*/ 2788596 w 9235872"/>
              <a:gd name="connsiteY7" fmla="*/ 1387813 h 2584315"/>
              <a:gd name="connsiteX8" fmla="*/ 3216613 w 9235872"/>
              <a:gd name="connsiteY8" fmla="*/ 1407268 h 2584315"/>
              <a:gd name="connsiteX9" fmla="*/ 3547353 w 9235872"/>
              <a:gd name="connsiteY9" fmla="*/ 1738008 h 2584315"/>
              <a:gd name="connsiteX10" fmla="*/ 4053191 w 9235872"/>
              <a:gd name="connsiteY10" fmla="*/ 2049293 h 2584315"/>
              <a:gd name="connsiteX11" fmla="*/ 4150468 w 9235872"/>
              <a:gd name="connsiteY11" fmla="*/ 2166025 h 2584315"/>
              <a:gd name="connsiteX12" fmla="*/ 4442298 w 9235872"/>
              <a:gd name="connsiteY12" fmla="*/ 1990927 h 2584315"/>
              <a:gd name="connsiteX13" fmla="*/ 4831404 w 9235872"/>
              <a:gd name="connsiteY13" fmla="*/ 1932561 h 2584315"/>
              <a:gd name="connsiteX14" fmla="*/ 5162145 w 9235872"/>
              <a:gd name="connsiteY14" fmla="*/ 2010383 h 2584315"/>
              <a:gd name="connsiteX15" fmla="*/ 5551251 w 9235872"/>
              <a:gd name="connsiteY15" fmla="*/ 2399489 h 2584315"/>
              <a:gd name="connsiteX16" fmla="*/ 5804170 w 9235872"/>
              <a:gd name="connsiteY16" fmla="*/ 2555132 h 2584315"/>
              <a:gd name="connsiteX17" fmla="*/ 6115455 w 9235872"/>
              <a:gd name="connsiteY17" fmla="*/ 2574587 h 2584315"/>
              <a:gd name="connsiteX18" fmla="*/ 6329464 w 9235872"/>
              <a:gd name="connsiteY18" fmla="*/ 2496766 h 2584315"/>
              <a:gd name="connsiteX19" fmla="*/ 6601838 w 9235872"/>
              <a:gd name="connsiteY19" fmla="*/ 2418944 h 2584315"/>
              <a:gd name="connsiteX20" fmla="*/ 7457872 w 9235872"/>
              <a:gd name="connsiteY20" fmla="*/ 2185481 h 2584315"/>
              <a:gd name="connsiteX21" fmla="*/ 8022076 w 9235872"/>
              <a:gd name="connsiteY21" fmla="*/ 2010383 h 2584315"/>
              <a:gd name="connsiteX22" fmla="*/ 8430638 w 9235872"/>
              <a:gd name="connsiteY22" fmla="*/ 1776919 h 2584315"/>
              <a:gd name="connsiteX23" fmla="*/ 8819745 w 9235872"/>
              <a:gd name="connsiteY23" fmla="*/ 1660187 h 2584315"/>
              <a:gd name="connsiteX24" fmla="*/ 9033753 w 9235872"/>
              <a:gd name="connsiteY24" fmla="*/ 1640732 h 2584315"/>
              <a:gd name="connsiteX25" fmla="*/ 9053208 w 9235872"/>
              <a:gd name="connsiteY25" fmla="*/ 1621276 h 2584315"/>
              <a:gd name="connsiteX26" fmla="*/ 9150485 w 9235872"/>
              <a:gd name="connsiteY26" fmla="*/ 364787 h 2584315"/>
              <a:gd name="connsiteX27" fmla="*/ 8540885 w 9235872"/>
              <a:gd name="connsiteY27" fmla="*/ 59987 h 2584315"/>
              <a:gd name="connsiteX28" fmla="*/ 7778885 w 9235872"/>
              <a:gd name="connsiteY28" fmla="*/ 59987 h 2584315"/>
              <a:gd name="connsiteX29" fmla="*/ 7010400 w 9235872"/>
              <a:gd name="connsiteY29" fmla="*/ 337225 h 2584315"/>
              <a:gd name="connsiteX30" fmla="*/ 5025957 w 9235872"/>
              <a:gd name="connsiteY30" fmla="*/ 356681 h 2584315"/>
              <a:gd name="connsiteX31" fmla="*/ 3391711 w 9235872"/>
              <a:gd name="connsiteY31" fmla="*/ 123217 h 2584315"/>
              <a:gd name="connsiteX32" fmla="*/ 1348902 w 9235872"/>
              <a:gd name="connsiteY32" fmla="*/ 162127 h 2584315"/>
              <a:gd name="connsiteX33" fmla="*/ 142672 w 9235872"/>
              <a:gd name="connsiteY33" fmla="*/ 25940 h 2584315"/>
              <a:gd name="connsiteX0" fmla="*/ 142672 w 9150485"/>
              <a:gd name="connsiteY0" fmla="*/ 25940 h 2584315"/>
              <a:gd name="connsiteX1" fmla="*/ 492868 w 9150485"/>
              <a:gd name="connsiteY1" fmla="*/ 317770 h 2584315"/>
              <a:gd name="connsiteX2" fmla="*/ 726332 w 9150485"/>
              <a:gd name="connsiteY2" fmla="*/ 687421 h 2584315"/>
              <a:gd name="connsiteX3" fmla="*/ 998706 w 9150485"/>
              <a:gd name="connsiteY3" fmla="*/ 1057072 h 2584315"/>
              <a:gd name="connsiteX4" fmla="*/ 1251625 w 9150485"/>
              <a:gd name="connsiteY4" fmla="*/ 1271081 h 2584315"/>
              <a:gd name="connsiteX5" fmla="*/ 1757464 w 9150485"/>
              <a:gd name="connsiteY5" fmla="*/ 1465634 h 2584315"/>
              <a:gd name="connsiteX6" fmla="*/ 2049294 w 9150485"/>
              <a:gd name="connsiteY6" fmla="*/ 1504544 h 2584315"/>
              <a:gd name="connsiteX7" fmla="*/ 2788596 w 9150485"/>
              <a:gd name="connsiteY7" fmla="*/ 1387813 h 2584315"/>
              <a:gd name="connsiteX8" fmla="*/ 3216613 w 9150485"/>
              <a:gd name="connsiteY8" fmla="*/ 1407268 h 2584315"/>
              <a:gd name="connsiteX9" fmla="*/ 3547353 w 9150485"/>
              <a:gd name="connsiteY9" fmla="*/ 1738008 h 2584315"/>
              <a:gd name="connsiteX10" fmla="*/ 4053191 w 9150485"/>
              <a:gd name="connsiteY10" fmla="*/ 2049293 h 2584315"/>
              <a:gd name="connsiteX11" fmla="*/ 4150468 w 9150485"/>
              <a:gd name="connsiteY11" fmla="*/ 2166025 h 2584315"/>
              <a:gd name="connsiteX12" fmla="*/ 4442298 w 9150485"/>
              <a:gd name="connsiteY12" fmla="*/ 1990927 h 2584315"/>
              <a:gd name="connsiteX13" fmla="*/ 4831404 w 9150485"/>
              <a:gd name="connsiteY13" fmla="*/ 1932561 h 2584315"/>
              <a:gd name="connsiteX14" fmla="*/ 5162145 w 9150485"/>
              <a:gd name="connsiteY14" fmla="*/ 2010383 h 2584315"/>
              <a:gd name="connsiteX15" fmla="*/ 5551251 w 9150485"/>
              <a:gd name="connsiteY15" fmla="*/ 2399489 h 2584315"/>
              <a:gd name="connsiteX16" fmla="*/ 5804170 w 9150485"/>
              <a:gd name="connsiteY16" fmla="*/ 2555132 h 2584315"/>
              <a:gd name="connsiteX17" fmla="*/ 6115455 w 9150485"/>
              <a:gd name="connsiteY17" fmla="*/ 2574587 h 2584315"/>
              <a:gd name="connsiteX18" fmla="*/ 6329464 w 9150485"/>
              <a:gd name="connsiteY18" fmla="*/ 2496766 h 2584315"/>
              <a:gd name="connsiteX19" fmla="*/ 6601838 w 9150485"/>
              <a:gd name="connsiteY19" fmla="*/ 2418944 h 2584315"/>
              <a:gd name="connsiteX20" fmla="*/ 7457872 w 9150485"/>
              <a:gd name="connsiteY20" fmla="*/ 2185481 h 2584315"/>
              <a:gd name="connsiteX21" fmla="*/ 8022076 w 9150485"/>
              <a:gd name="connsiteY21" fmla="*/ 2010383 h 2584315"/>
              <a:gd name="connsiteX22" fmla="*/ 8430638 w 9150485"/>
              <a:gd name="connsiteY22" fmla="*/ 1776919 h 2584315"/>
              <a:gd name="connsiteX23" fmla="*/ 8819745 w 9150485"/>
              <a:gd name="connsiteY23" fmla="*/ 1660187 h 2584315"/>
              <a:gd name="connsiteX24" fmla="*/ 9033753 w 9150485"/>
              <a:gd name="connsiteY24" fmla="*/ 1640732 h 2584315"/>
              <a:gd name="connsiteX25" fmla="*/ 9053208 w 9150485"/>
              <a:gd name="connsiteY25" fmla="*/ 1621276 h 2584315"/>
              <a:gd name="connsiteX26" fmla="*/ 9150485 w 9150485"/>
              <a:gd name="connsiteY26" fmla="*/ 364787 h 2584315"/>
              <a:gd name="connsiteX27" fmla="*/ 8540885 w 9150485"/>
              <a:gd name="connsiteY27" fmla="*/ 59987 h 2584315"/>
              <a:gd name="connsiteX28" fmla="*/ 7778885 w 9150485"/>
              <a:gd name="connsiteY28" fmla="*/ 59987 h 2584315"/>
              <a:gd name="connsiteX29" fmla="*/ 7010400 w 9150485"/>
              <a:gd name="connsiteY29" fmla="*/ 337225 h 2584315"/>
              <a:gd name="connsiteX30" fmla="*/ 5025957 w 9150485"/>
              <a:gd name="connsiteY30" fmla="*/ 356681 h 2584315"/>
              <a:gd name="connsiteX31" fmla="*/ 3391711 w 9150485"/>
              <a:gd name="connsiteY31" fmla="*/ 123217 h 2584315"/>
              <a:gd name="connsiteX32" fmla="*/ 1348902 w 9150485"/>
              <a:gd name="connsiteY32" fmla="*/ 162127 h 2584315"/>
              <a:gd name="connsiteX33" fmla="*/ 142672 w 9150485"/>
              <a:gd name="connsiteY33" fmla="*/ 25940 h 2584315"/>
              <a:gd name="connsiteX0" fmla="*/ 142672 w 9150486"/>
              <a:gd name="connsiteY0" fmla="*/ 29453 h 2587828"/>
              <a:gd name="connsiteX1" fmla="*/ 492868 w 9150486"/>
              <a:gd name="connsiteY1" fmla="*/ 321283 h 2587828"/>
              <a:gd name="connsiteX2" fmla="*/ 726332 w 9150486"/>
              <a:gd name="connsiteY2" fmla="*/ 690934 h 2587828"/>
              <a:gd name="connsiteX3" fmla="*/ 998706 w 9150486"/>
              <a:gd name="connsiteY3" fmla="*/ 1060585 h 2587828"/>
              <a:gd name="connsiteX4" fmla="*/ 1251625 w 9150486"/>
              <a:gd name="connsiteY4" fmla="*/ 1274594 h 2587828"/>
              <a:gd name="connsiteX5" fmla="*/ 1757464 w 9150486"/>
              <a:gd name="connsiteY5" fmla="*/ 1469147 h 2587828"/>
              <a:gd name="connsiteX6" fmla="*/ 2049294 w 9150486"/>
              <a:gd name="connsiteY6" fmla="*/ 1508057 h 2587828"/>
              <a:gd name="connsiteX7" fmla="*/ 2788596 w 9150486"/>
              <a:gd name="connsiteY7" fmla="*/ 1391326 h 2587828"/>
              <a:gd name="connsiteX8" fmla="*/ 3216613 w 9150486"/>
              <a:gd name="connsiteY8" fmla="*/ 1410781 h 2587828"/>
              <a:gd name="connsiteX9" fmla="*/ 3547353 w 9150486"/>
              <a:gd name="connsiteY9" fmla="*/ 1741521 h 2587828"/>
              <a:gd name="connsiteX10" fmla="*/ 4053191 w 9150486"/>
              <a:gd name="connsiteY10" fmla="*/ 2052806 h 2587828"/>
              <a:gd name="connsiteX11" fmla="*/ 4150468 w 9150486"/>
              <a:gd name="connsiteY11" fmla="*/ 2169538 h 2587828"/>
              <a:gd name="connsiteX12" fmla="*/ 4442298 w 9150486"/>
              <a:gd name="connsiteY12" fmla="*/ 1994440 h 2587828"/>
              <a:gd name="connsiteX13" fmla="*/ 4831404 w 9150486"/>
              <a:gd name="connsiteY13" fmla="*/ 1936074 h 2587828"/>
              <a:gd name="connsiteX14" fmla="*/ 5162145 w 9150486"/>
              <a:gd name="connsiteY14" fmla="*/ 2013896 h 2587828"/>
              <a:gd name="connsiteX15" fmla="*/ 5551251 w 9150486"/>
              <a:gd name="connsiteY15" fmla="*/ 2403002 h 2587828"/>
              <a:gd name="connsiteX16" fmla="*/ 5804170 w 9150486"/>
              <a:gd name="connsiteY16" fmla="*/ 2558645 h 2587828"/>
              <a:gd name="connsiteX17" fmla="*/ 6115455 w 9150486"/>
              <a:gd name="connsiteY17" fmla="*/ 2578100 h 2587828"/>
              <a:gd name="connsiteX18" fmla="*/ 6329464 w 9150486"/>
              <a:gd name="connsiteY18" fmla="*/ 2500279 h 2587828"/>
              <a:gd name="connsiteX19" fmla="*/ 6601838 w 9150486"/>
              <a:gd name="connsiteY19" fmla="*/ 2422457 h 2587828"/>
              <a:gd name="connsiteX20" fmla="*/ 7457872 w 9150486"/>
              <a:gd name="connsiteY20" fmla="*/ 2188994 h 2587828"/>
              <a:gd name="connsiteX21" fmla="*/ 8022076 w 9150486"/>
              <a:gd name="connsiteY21" fmla="*/ 2013896 h 2587828"/>
              <a:gd name="connsiteX22" fmla="*/ 8430638 w 9150486"/>
              <a:gd name="connsiteY22" fmla="*/ 1780432 h 2587828"/>
              <a:gd name="connsiteX23" fmla="*/ 8819745 w 9150486"/>
              <a:gd name="connsiteY23" fmla="*/ 1663700 h 2587828"/>
              <a:gd name="connsiteX24" fmla="*/ 9033753 w 9150486"/>
              <a:gd name="connsiteY24" fmla="*/ 1644245 h 2587828"/>
              <a:gd name="connsiteX25" fmla="*/ 9053208 w 9150486"/>
              <a:gd name="connsiteY25" fmla="*/ 1624789 h 2587828"/>
              <a:gd name="connsiteX26" fmla="*/ 9150486 w 9150486"/>
              <a:gd name="connsiteY26" fmla="*/ 444500 h 2587828"/>
              <a:gd name="connsiteX27" fmla="*/ 8540885 w 9150486"/>
              <a:gd name="connsiteY27" fmla="*/ 63500 h 2587828"/>
              <a:gd name="connsiteX28" fmla="*/ 7778885 w 9150486"/>
              <a:gd name="connsiteY28" fmla="*/ 63500 h 2587828"/>
              <a:gd name="connsiteX29" fmla="*/ 7010400 w 9150486"/>
              <a:gd name="connsiteY29" fmla="*/ 340738 h 2587828"/>
              <a:gd name="connsiteX30" fmla="*/ 5025957 w 9150486"/>
              <a:gd name="connsiteY30" fmla="*/ 360194 h 2587828"/>
              <a:gd name="connsiteX31" fmla="*/ 3391711 w 9150486"/>
              <a:gd name="connsiteY31" fmla="*/ 126730 h 2587828"/>
              <a:gd name="connsiteX32" fmla="*/ 1348902 w 9150486"/>
              <a:gd name="connsiteY32" fmla="*/ 165640 h 2587828"/>
              <a:gd name="connsiteX33" fmla="*/ 142672 w 9150486"/>
              <a:gd name="connsiteY33" fmla="*/ 29453 h 2587828"/>
              <a:gd name="connsiteX0" fmla="*/ 142672 w 9150486"/>
              <a:gd name="connsiteY0" fmla="*/ 29453 h 2587828"/>
              <a:gd name="connsiteX1" fmla="*/ 492868 w 9150486"/>
              <a:gd name="connsiteY1" fmla="*/ 321283 h 2587828"/>
              <a:gd name="connsiteX2" fmla="*/ 726332 w 9150486"/>
              <a:gd name="connsiteY2" fmla="*/ 690934 h 2587828"/>
              <a:gd name="connsiteX3" fmla="*/ 998706 w 9150486"/>
              <a:gd name="connsiteY3" fmla="*/ 1060585 h 2587828"/>
              <a:gd name="connsiteX4" fmla="*/ 1251625 w 9150486"/>
              <a:gd name="connsiteY4" fmla="*/ 1274594 h 2587828"/>
              <a:gd name="connsiteX5" fmla="*/ 1757464 w 9150486"/>
              <a:gd name="connsiteY5" fmla="*/ 1469147 h 2587828"/>
              <a:gd name="connsiteX6" fmla="*/ 2049294 w 9150486"/>
              <a:gd name="connsiteY6" fmla="*/ 1508057 h 2587828"/>
              <a:gd name="connsiteX7" fmla="*/ 2788596 w 9150486"/>
              <a:gd name="connsiteY7" fmla="*/ 1391326 h 2587828"/>
              <a:gd name="connsiteX8" fmla="*/ 3216613 w 9150486"/>
              <a:gd name="connsiteY8" fmla="*/ 1410781 h 2587828"/>
              <a:gd name="connsiteX9" fmla="*/ 3547353 w 9150486"/>
              <a:gd name="connsiteY9" fmla="*/ 1741521 h 2587828"/>
              <a:gd name="connsiteX10" fmla="*/ 4053191 w 9150486"/>
              <a:gd name="connsiteY10" fmla="*/ 2052806 h 2587828"/>
              <a:gd name="connsiteX11" fmla="*/ 4150468 w 9150486"/>
              <a:gd name="connsiteY11" fmla="*/ 2169538 h 2587828"/>
              <a:gd name="connsiteX12" fmla="*/ 4442298 w 9150486"/>
              <a:gd name="connsiteY12" fmla="*/ 1994440 h 2587828"/>
              <a:gd name="connsiteX13" fmla="*/ 4831404 w 9150486"/>
              <a:gd name="connsiteY13" fmla="*/ 1936074 h 2587828"/>
              <a:gd name="connsiteX14" fmla="*/ 5162145 w 9150486"/>
              <a:gd name="connsiteY14" fmla="*/ 2013896 h 2587828"/>
              <a:gd name="connsiteX15" fmla="*/ 5551251 w 9150486"/>
              <a:gd name="connsiteY15" fmla="*/ 2403002 h 2587828"/>
              <a:gd name="connsiteX16" fmla="*/ 5804170 w 9150486"/>
              <a:gd name="connsiteY16" fmla="*/ 2558645 h 2587828"/>
              <a:gd name="connsiteX17" fmla="*/ 6115455 w 9150486"/>
              <a:gd name="connsiteY17" fmla="*/ 2578100 h 2587828"/>
              <a:gd name="connsiteX18" fmla="*/ 6329464 w 9150486"/>
              <a:gd name="connsiteY18" fmla="*/ 2500279 h 2587828"/>
              <a:gd name="connsiteX19" fmla="*/ 6601838 w 9150486"/>
              <a:gd name="connsiteY19" fmla="*/ 2422457 h 2587828"/>
              <a:gd name="connsiteX20" fmla="*/ 7457872 w 9150486"/>
              <a:gd name="connsiteY20" fmla="*/ 2188994 h 2587828"/>
              <a:gd name="connsiteX21" fmla="*/ 8022076 w 9150486"/>
              <a:gd name="connsiteY21" fmla="*/ 2013896 h 2587828"/>
              <a:gd name="connsiteX22" fmla="*/ 8430638 w 9150486"/>
              <a:gd name="connsiteY22" fmla="*/ 1780432 h 2587828"/>
              <a:gd name="connsiteX23" fmla="*/ 8819745 w 9150486"/>
              <a:gd name="connsiteY23" fmla="*/ 1663700 h 2587828"/>
              <a:gd name="connsiteX24" fmla="*/ 9033753 w 9150486"/>
              <a:gd name="connsiteY24" fmla="*/ 1644245 h 2587828"/>
              <a:gd name="connsiteX25" fmla="*/ 9053208 w 9150486"/>
              <a:gd name="connsiteY25" fmla="*/ 1624789 h 2587828"/>
              <a:gd name="connsiteX26" fmla="*/ 9150486 w 9150486"/>
              <a:gd name="connsiteY26" fmla="*/ 444500 h 2587828"/>
              <a:gd name="connsiteX27" fmla="*/ 8540885 w 9150486"/>
              <a:gd name="connsiteY27" fmla="*/ 63500 h 2587828"/>
              <a:gd name="connsiteX28" fmla="*/ 7778885 w 9150486"/>
              <a:gd name="connsiteY28" fmla="*/ 63500 h 2587828"/>
              <a:gd name="connsiteX29" fmla="*/ 7010400 w 9150486"/>
              <a:gd name="connsiteY29" fmla="*/ 340738 h 2587828"/>
              <a:gd name="connsiteX30" fmla="*/ 5025957 w 9150486"/>
              <a:gd name="connsiteY30" fmla="*/ 360194 h 2587828"/>
              <a:gd name="connsiteX31" fmla="*/ 3391711 w 9150486"/>
              <a:gd name="connsiteY31" fmla="*/ 126730 h 2587828"/>
              <a:gd name="connsiteX32" fmla="*/ 1348902 w 9150486"/>
              <a:gd name="connsiteY32" fmla="*/ 165640 h 2587828"/>
              <a:gd name="connsiteX33" fmla="*/ 142672 w 9150486"/>
              <a:gd name="connsiteY33" fmla="*/ 29453 h 2587828"/>
              <a:gd name="connsiteX0" fmla="*/ 142672 w 9169940"/>
              <a:gd name="connsiteY0" fmla="*/ 29453 h 2587828"/>
              <a:gd name="connsiteX1" fmla="*/ 492868 w 9169940"/>
              <a:gd name="connsiteY1" fmla="*/ 321283 h 2587828"/>
              <a:gd name="connsiteX2" fmla="*/ 726332 w 9169940"/>
              <a:gd name="connsiteY2" fmla="*/ 690934 h 2587828"/>
              <a:gd name="connsiteX3" fmla="*/ 998706 w 9169940"/>
              <a:gd name="connsiteY3" fmla="*/ 1060585 h 2587828"/>
              <a:gd name="connsiteX4" fmla="*/ 1251625 w 9169940"/>
              <a:gd name="connsiteY4" fmla="*/ 1274594 h 2587828"/>
              <a:gd name="connsiteX5" fmla="*/ 1757464 w 9169940"/>
              <a:gd name="connsiteY5" fmla="*/ 1469147 h 2587828"/>
              <a:gd name="connsiteX6" fmla="*/ 2049294 w 9169940"/>
              <a:gd name="connsiteY6" fmla="*/ 1508057 h 2587828"/>
              <a:gd name="connsiteX7" fmla="*/ 2788596 w 9169940"/>
              <a:gd name="connsiteY7" fmla="*/ 1391326 h 2587828"/>
              <a:gd name="connsiteX8" fmla="*/ 3216613 w 9169940"/>
              <a:gd name="connsiteY8" fmla="*/ 1410781 h 2587828"/>
              <a:gd name="connsiteX9" fmla="*/ 3547353 w 9169940"/>
              <a:gd name="connsiteY9" fmla="*/ 1741521 h 2587828"/>
              <a:gd name="connsiteX10" fmla="*/ 4053191 w 9169940"/>
              <a:gd name="connsiteY10" fmla="*/ 2052806 h 2587828"/>
              <a:gd name="connsiteX11" fmla="*/ 4150468 w 9169940"/>
              <a:gd name="connsiteY11" fmla="*/ 2169538 h 2587828"/>
              <a:gd name="connsiteX12" fmla="*/ 4442298 w 9169940"/>
              <a:gd name="connsiteY12" fmla="*/ 1994440 h 2587828"/>
              <a:gd name="connsiteX13" fmla="*/ 4831404 w 9169940"/>
              <a:gd name="connsiteY13" fmla="*/ 1936074 h 2587828"/>
              <a:gd name="connsiteX14" fmla="*/ 5162145 w 9169940"/>
              <a:gd name="connsiteY14" fmla="*/ 2013896 h 2587828"/>
              <a:gd name="connsiteX15" fmla="*/ 5551251 w 9169940"/>
              <a:gd name="connsiteY15" fmla="*/ 2403002 h 2587828"/>
              <a:gd name="connsiteX16" fmla="*/ 5804170 w 9169940"/>
              <a:gd name="connsiteY16" fmla="*/ 2558645 h 2587828"/>
              <a:gd name="connsiteX17" fmla="*/ 6115455 w 9169940"/>
              <a:gd name="connsiteY17" fmla="*/ 2578100 h 2587828"/>
              <a:gd name="connsiteX18" fmla="*/ 6329464 w 9169940"/>
              <a:gd name="connsiteY18" fmla="*/ 2500279 h 2587828"/>
              <a:gd name="connsiteX19" fmla="*/ 6601838 w 9169940"/>
              <a:gd name="connsiteY19" fmla="*/ 2422457 h 2587828"/>
              <a:gd name="connsiteX20" fmla="*/ 7457872 w 9169940"/>
              <a:gd name="connsiteY20" fmla="*/ 2188994 h 2587828"/>
              <a:gd name="connsiteX21" fmla="*/ 8022076 w 9169940"/>
              <a:gd name="connsiteY21" fmla="*/ 2013896 h 2587828"/>
              <a:gd name="connsiteX22" fmla="*/ 8430638 w 9169940"/>
              <a:gd name="connsiteY22" fmla="*/ 1780432 h 2587828"/>
              <a:gd name="connsiteX23" fmla="*/ 8819745 w 9169940"/>
              <a:gd name="connsiteY23" fmla="*/ 1663700 h 2587828"/>
              <a:gd name="connsiteX24" fmla="*/ 9033753 w 9169940"/>
              <a:gd name="connsiteY24" fmla="*/ 1644245 h 2587828"/>
              <a:gd name="connsiteX25" fmla="*/ 9150485 w 9169940"/>
              <a:gd name="connsiteY25" fmla="*/ 1663700 h 2587828"/>
              <a:gd name="connsiteX26" fmla="*/ 9150486 w 9169940"/>
              <a:gd name="connsiteY26" fmla="*/ 444500 h 2587828"/>
              <a:gd name="connsiteX27" fmla="*/ 8540885 w 9169940"/>
              <a:gd name="connsiteY27" fmla="*/ 63500 h 2587828"/>
              <a:gd name="connsiteX28" fmla="*/ 7778885 w 9169940"/>
              <a:gd name="connsiteY28" fmla="*/ 63500 h 2587828"/>
              <a:gd name="connsiteX29" fmla="*/ 7010400 w 9169940"/>
              <a:gd name="connsiteY29" fmla="*/ 340738 h 2587828"/>
              <a:gd name="connsiteX30" fmla="*/ 5025957 w 9169940"/>
              <a:gd name="connsiteY30" fmla="*/ 360194 h 2587828"/>
              <a:gd name="connsiteX31" fmla="*/ 3391711 w 9169940"/>
              <a:gd name="connsiteY31" fmla="*/ 126730 h 2587828"/>
              <a:gd name="connsiteX32" fmla="*/ 1348902 w 9169940"/>
              <a:gd name="connsiteY32" fmla="*/ 165640 h 2587828"/>
              <a:gd name="connsiteX33" fmla="*/ 142672 w 9169940"/>
              <a:gd name="connsiteY33" fmla="*/ 29453 h 2587828"/>
              <a:gd name="connsiteX0" fmla="*/ 142672 w 9169940"/>
              <a:gd name="connsiteY0" fmla="*/ 1096253 h 3654628"/>
              <a:gd name="connsiteX1" fmla="*/ 492868 w 9169940"/>
              <a:gd name="connsiteY1" fmla="*/ 1388083 h 3654628"/>
              <a:gd name="connsiteX2" fmla="*/ 726332 w 9169940"/>
              <a:gd name="connsiteY2" fmla="*/ 1757734 h 3654628"/>
              <a:gd name="connsiteX3" fmla="*/ 998706 w 9169940"/>
              <a:gd name="connsiteY3" fmla="*/ 2127385 h 3654628"/>
              <a:gd name="connsiteX4" fmla="*/ 1251625 w 9169940"/>
              <a:gd name="connsiteY4" fmla="*/ 2341394 h 3654628"/>
              <a:gd name="connsiteX5" fmla="*/ 1757464 w 9169940"/>
              <a:gd name="connsiteY5" fmla="*/ 2535947 h 3654628"/>
              <a:gd name="connsiteX6" fmla="*/ 2049294 w 9169940"/>
              <a:gd name="connsiteY6" fmla="*/ 2574857 h 3654628"/>
              <a:gd name="connsiteX7" fmla="*/ 2788596 w 9169940"/>
              <a:gd name="connsiteY7" fmla="*/ 2458126 h 3654628"/>
              <a:gd name="connsiteX8" fmla="*/ 3216613 w 9169940"/>
              <a:gd name="connsiteY8" fmla="*/ 2477581 h 3654628"/>
              <a:gd name="connsiteX9" fmla="*/ 3547353 w 9169940"/>
              <a:gd name="connsiteY9" fmla="*/ 2808321 h 3654628"/>
              <a:gd name="connsiteX10" fmla="*/ 4053191 w 9169940"/>
              <a:gd name="connsiteY10" fmla="*/ 3119606 h 3654628"/>
              <a:gd name="connsiteX11" fmla="*/ 4150468 w 9169940"/>
              <a:gd name="connsiteY11" fmla="*/ 3236338 h 3654628"/>
              <a:gd name="connsiteX12" fmla="*/ 4442298 w 9169940"/>
              <a:gd name="connsiteY12" fmla="*/ 3061240 h 3654628"/>
              <a:gd name="connsiteX13" fmla="*/ 4831404 w 9169940"/>
              <a:gd name="connsiteY13" fmla="*/ 3002874 h 3654628"/>
              <a:gd name="connsiteX14" fmla="*/ 5162145 w 9169940"/>
              <a:gd name="connsiteY14" fmla="*/ 3080696 h 3654628"/>
              <a:gd name="connsiteX15" fmla="*/ 5551251 w 9169940"/>
              <a:gd name="connsiteY15" fmla="*/ 3469802 h 3654628"/>
              <a:gd name="connsiteX16" fmla="*/ 5804170 w 9169940"/>
              <a:gd name="connsiteY16" fmla="*/ 3625445 h 3654628"/>
              <a:gd name="connsiteX17" fmla="*/ 6115455 w 9169940"/>
              <a:gd name="connsiteY17" fmla="*/ 3644900 h 3654628"/>
              <a:gd name="connsiteX18" fmla="*/ 6329464 w 9169940"/>
              <a:gd name="connsiteY18" fmla="*/ 3567079 h 3654628"/>
              <a:gd name="connsiteX19" fmla="*/ 6601838 w 9169940"/>
              <a:gd name="connsiteY19" fmla="*/ 3489257 h 3654628"/>
              <a:gd name="connsiteX20" fmla="*/ 7457872 w 9169940"/>
              <a:gd name="connsiteY20" fmla="*/ 3255794 h 3654628"/>
              <a:gd name="connsiteX21" fmla="*/ 8022076 w 9169940"/>
              <a:gd name="connsiteY21" fmla="*/ 3080696 h 3654628"/>
              <a:gd name="connsiteX22" fmla="*/ 8430638 w 9169940"/>
              <a:gd name="connsiteY22" fmla="*/ 2847232 h 3654628"/>
              <a:gd name="connsiteX23" fmla="*/ 8819745 w 9169940"/>
              <a:gd name="connsiteY23" fmla="*/ 2730500 h 3654628"/>
              <a:gd name="connsiteX24" fmla="*/ 9033753 w 9169940"/>
              <a:gd name="connsiteY24" fmla="*/ 2711045 h 3654628"/>
              <a:gd name="connsiteX25" fmla="*/ 9150485 w 9169940"/>
              <a:gd name="connsiteY25" fmla="*/ 2730500 h 3654628"/>
              <a:gd name="connsiteX26" fmla="*/ 9150486 w 9169940"/>
              <a:gd name="connsiteY26" fmla="*/ 1511300 h 3654628"/>
              <a:gd name="connsiteX27" fmla="*/ 8845685 w 9169940"/>
              <a:gd name="connsiteY27" fmla="*/ 63500 h 3654628"/>
              <a:gd name="connsiteX28" fmla="*/ 7778885 w 9169940"/>
              <a:gd name="connsiteY28" fmla="*/ 1130300 h 3654628"/>
              <a:gd name="connsiteX29" fmla="*/ 7010400 w 9169940"/>
              <a:gd name="connsiteY29" fmla="*/ 1407538 h 3654628"/>
              <a:gd name="connsiteX30" fmla="*/ 5025957 w 9169940"/>
              <a:gd name="connsiteY30" fmla="*/ 1426994 h 3654628"/>
              <a:gd name="connsiteX31" fmla="*/ 3391711 w 9169940"/>
              <a:gd name="connsiteY31" fmla="*/ 1193530 h 3654628"/>
              <a:gd name="connsiteX32" fmla="*/ 1348902 w 9169940"/>
              <a:gd name="connsiteY32" fmla="*/ 1232440 h 3654628"/>
              <a:gd name="connsiteX33" fmla="*/ 142672 w 9169940"/>
              <a:gd name="connsiteY33" fmla="*/ 1096253 h 3654628"/>
              <a:gd name="connsiteX0" fmla="*/ 142672 w 9169940"/>
              <a:gd name="connsiteY0" fmla="*/ 1223253 h 3781628"/>
              <a:gd name="connsiteX1" fmla="*/ 492868 w 9169940"/>
              <a:gd name="connsiteY1" fmla="*/ 1515083 h 3781628"/>
              <a:gd name="connsiteX2" fmla="*/ 726332 w 9169940"/>
              <a:gd name="connsiteY2" fmla="*/ 1884734 h 3781628"/>
              <a:gd name="connsiteX3" fmla="*/ 998706 w 9169940"/>
              <a:gd name="connsiteY3" fmla="*/ 2254385 h 3781628"/>
              <a:gd name="connsiteX4" fmla="*/ 1251625 w 9169940"/>
              <a:gd name="connsiteY4" fmla="*/ 2468394 h 3781628"/>
              <a:gd name="connsiteX5" fmla="*/ 1757464 w 9169940"/>
              <a:gd name="connsiteY5" fmla="*/ 2662947 h 3781628"/>
              <a:gd name="connsiteX6" fmla="*/ 2049294 w 9169940"/>
              <a:gd name="connsiteY6" fmla="*/ 2701857 h 3781628"/>
              <a:gd name="connsiteX7" fmla="*/ 2788596 w 9169940"/>
              <a:gd name="connsiteY7" fmla="*/ 2585126 h 3781628"/>
              <a:gd name="connsiteX8" fmla="*/ 3216613 w 9169940"/>
              <a:gd name="connsiteY8" fmla="*/ 2604581 h 3781628"/>
              <a:gd name="connsiteX9" fmla="*/ 3547353 w 9169940"/>
              <a:gd name="connsiteY9" fmla="*/ 2935321 h 3781628"/>
              <a:gd name="connsiteX10" fmla="*/ 4053191 w 9169940"/>
              <a:gd name="connsiteY10" fmla="*/ 3246606 h 3781628"/>
              <a:gd name="connsiteX11" fmla="*/ 4150468 w 9169940"/>
              <a:gd name="connsiteY11" fmla="*/ 3363338 h 3781628"/>
              <a:gd name="connsiteX12" fmla="*/ 4442298 w 9169940"/>
              <a:gd name="connsiteY12" fmla="*/ 3188240 h 3781628"/>
              <a:gd name="connsiteX13" fmla="*/ 4831404 w 9169940"/>
              <a:gd name="connsiteY13" fmla="*/ 3129874 h 3781628"/>
              <a:gd name="connsiteX14" fmla="*/ 5162145 w 9169940"/>
              <a:gd name="connsiteY14" fmla="*/ 3207696 h 3781628"/>
              <a:gd name="connsiteX15" fmla="*/ 5551251 w 9169940"/>
              <a:gd name="connsiteY15" fmla="*/ 3596802 h 3781628"/>
              <a:gd name="connsiteX16" fmla="*/ 5804170 w 9169940"/>
              <a:gd name="connsiteY16" fmla="*/ 3752445 h 3781628"/>
              <a:gd name="connsiteX17" fmla="*/ 6115455 w 9169940"/>
              <a:gd name="connsiteY17" fmla="*/ 3771900 h 3781628"/>
              <a:gd name="connsiteX18" fmla="*/ 6329464 w 9169940"/>
              <a:gd name="connsiteY18" fmla="*/ 3694079 h 3781628"/>
              <a:gd name="connsiteX19" fmla="*/ 6601838 w 9169940"/>
              <a:gd name="connsiteY19" fmla="*/ 3616257 h 3781628"/>
              <a:gd name="connsiteX20" fmla="*/ 7457872 w 9169940"/>
              <a:gd name="connsiteY20" fmla="*/ 3382794 h 3781628"/>
              <a:gd name="connsiteX21" fmla="*/ 8022076 w 9169940"/>
              <a:gd name="connsiteY21" fmla="*/ 3207696 h 3781628"/>
              <a:gd name="connsiteX22" fmla="*/ 8430638 w 9169940"/>
              <a:gd name="connsiteY22" fmla="*/ 2974232 h 3781628"/>
              <a:gd name="connsiteX23" fmla="*/ 8819745 w 9169940"/>
              <a:gd name="connsiteY23" fmla="*/ 2857500 h 3781628"/>
              <a:gd name="connsiteX24" fmla="*/ 9033753 w 9169940"/>
              <a:gd name="connsiteY24" fmla="*/ 2838045 h 3781628"/>
              <a:gd name="connsiteX25" fmla="*/ 9150485 w 9169940"/>
              <a:gd name="connsiteY25" fmla="*/ 2857500 h 3781628"/>
              <a:gd name="connsiteX26" fmla="*/ 9150486 w 9169940"/>
              <a:gd name="connsiteY26" fmla="*/ 1638300 h 3781628"/>
              <a:gd name="connsiteX27" fmla="*/ 8845685 w 9169940"/>
              <a:gd name="connsiteY27" fmla="*/ 190500 h 3781628"/>
              <a:gd name="connsiteX28" fmla="*/ 7474085 w 9169940"/>
              <a:gd name="connsiteY28" fmla="*/ 495300 h 3781628"/>
              <a:gd name="connsiteX29" fmla="*/ 7010400 w 9169940"/>
              <a:gd name="connsiteY29" fmla="*/ 1534538 h 3781628"/>
              <a:gd name="connsiteX30" fmla="*/ 5025957 w 9169940"/>
              <a:gd name="connsiteY30" fmla="*/ 1553994 h 3781628"/>
              <a:gd name="connsiteX31" fmla="*/ 3391711 w 9169940"/>
              <a:gd name="connsiteY31" fmla="*/ 1320530 h 3781628"/>
              <a:gd name="connsiteX32" fmla="*/ 1348902 w 9169940"/>
              <a:gd name="connsiteY32" fmla="*/ 1359440 h 3781628"/>
              <a:gd name="connsiteX33" fmla="*/ 142672 w 9169940"/>
              <a:gd name="connsiteY33" fmla="*/ 1223253 h 3781628"/>
              <a:gd name="connsiteX0" fmla="*/ 142672 w 9169940"/>
              <a:gd name="connsiteY0" fmla="*/ 1223253 h 3781628"/>
              <a:gd name="connsiteX1" fmla="*/ 492868 w 9169940"/>
              <a:gd name="connsiteY1" fmla="*/ 1515083 h 3781628"/>
              <a:gd name="connsiteX2" fmla="*/ 726332 w 9169940"/>
              <a:gd name="connsiteY2" fmla="*/ 1884734 h 3781628"/>
              <a:gd name="connsiteX3" fmla="*/ 998706 w 9169940"/>
              <a:gd name="connsiteY3" fmla="*/ 2254385 h 3781628"/>
              <a:gd name="connsiteX4" fmla="*/ 1251625 w 9169940"/>
              <a:gd name="connsiteY4" fmla="*/ 2468394 h 3781628"/>
              <a:gd name="connsiteX5" fmla="*/ 1757464 w 9169940"/>
              <a:gd name="connsiteY5" fmla="*/ 2662947 h 3781628"/>
              <a:gd name="connsiteX6" fmla="*/ 2049294 w 9169940"/>
              <a:gd name="connsiteY6" fmla="*/ 2701857 h 3781628"/>
              <a:gd name="connsiteX7" fmla="*/ 2788596 w 9169940"/>
              <a:gd name="connsiteY7" fmla="*/ 2585126 h 3781628"/>
              <a:gd name="connsiteX8" fmla="*/ 3216613 w 9169940"/>
              <a:gd name="connsiteY8" fmla="*/ 2604581 h 3781628"/>
              <a:gd name="connsiteX9" fmla="*/ 3547353 w 9169940"/>
              <a:gd name="connsiteY9" fmla="*/ 2935321 h 3781628"/>
              <a:gd name="connsiteX10" fmla="*/ 4053191 w 9169940"/>
              <a:gd name="connsiteY10" fmla="*/ 3246606 h 3781628"/>
              <a:gd name="connsiteX11" fmla="*/ 4150468 w 9169940"/>
              <a:gd name="connsiteY11" fmla="*/ 3363338 h 3781628"/>
              <a:gd name="connsiteX12" fmla="*/ 4442298 w 9169940"/>
              <a:gd name="connsiteY12" fmla="*/ 3188240 h 3781628"/>
              <a:gd name="connsiteX13" fmla="*/ 4831404 w 9169940"/>
              <a:gd name="connsiteY13" fmla="*/ 3129874 h 3781628"/>
              <a:gd name="connsiteX14" fmla="*/ 5162145 w 9169940"/>
              <a:gd name="connsiteY14" fmla="*/ 3207696 h 3781628"/>
              <a:gd name="connsiteX15" fmla="*/ 5551251 w 9169940"/>
              <a:gd name="connsiteY15" fmla="*/ 3596802 h 3781628"/>
              <a:gd name="connsiteX16" fmla="*/ 5804170 w 9169940"/>
              <a:gd name="connsiteY16" fmla="*/ 3752445 h 3781628"/>
              <a:gd name="connsiteX17" fmla="*/ 6115455 w 9169940"/>
              <a:gd name="connsiteY17" fmla="*/ 3771900 h 3781628"/>
              <a:gd name="connsiteX18" fmla="*/ 6329464 w 9169940"/>
              <a:gd name="connsiteY18" fmla="*/ 3694079 h 3781628"/>
              <a:gd name="connsiteX19" fmla="*/ 6601838 w 9169940"/>
              <a:gd name="connsiteY19" fmla="*/ 3616257 h 3781628"/>
              <a:gd name="connsiteX20" fmla="*/ 7457872 w 9169940"/>
              <a:gd name="connsiteY20" fmla="*/ 3382794 h 3781628"/>
              <a:gd name="connsiteX21" fmla="*/ 8022076 w 9169940"/>
              <a:gd name="connsiteY21" fmla="*/ 3207696 h 3781628"/>
              <a:gd name="connsiteX22" fmla="*/ 8430638 w 9169940"/>
              <a:gd name="connsiteY22" fmla="*/ 2974232 h 3781628"/>
              <a:gd name="connsiteX23" fmla="*/ 8819745 w 9169940"/>
              <a:gd name="connsiteY23" fmla="*/ 2857500 h 3781628"/>
              <a:gd name="connsiteX24" fmla="*/ 9033753 w 9169940"/>
              <a:gd name="connsiteY24" fmla="*/ 2838045 h 3781628"/>
              <a:gd name="connsiteX25" fmla="*/ 9150485 w 9169940"/>
              <a:gd name="connsiteY25" fmla="*/ 2857500 h 3781628"/>
              <a:gd name="connsiteX26" fmla="*/ 9150486 w 9169940"/>
              <a:gd name="connsiteY26" fmla="*/ 1638300 h 3781628"/>
              <a:gd name="connsiteX27" fmla="*/ 8845685 w 9169940"/>
              <a:gd name="connsiteY27" fmla="*/ 190500 h 3781628"/>
              <a:gd name="connsiteX28" fmla="*/ 7474085 w 9169940"/>
              <a:gd name="connsiteY28" fmla="*/ 495300 h 3781628"/>
              <a:gd name="connsiteX29" fmla="*/ 7010400 w 9169940"/>
              <a:gd name="connsiteY29" fmla="*/ 1534538 h 3781628"/>
              <a:gd name="connsiteX30" fmla="*/ 5025957 w 9169940"/>
              <a:gd name="connsiteY30" fmla="*/ 1553994 h 3781628"/>
              <a:gd name="connsiteX31" fmla="*/ 3391711 w 9169940"/>
              <a:gd name="connsiteY31" fmla="*/ 1320530 h 3781628"/>
              <a:gd name="connsiteX32" fmla="*/ 1348902 w 9169940"/>
              <a:gd name="connsiteY32" fmla="*/ 1359440 h 3781628"/>
              <a:gd name="connsiteX33" fmla="*/ 142672 w 9169940"/>
              <a:gd name="connsiteY33" fmla="*/ 1223253 h 3781628"/>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8845685 w 9169940"/>
              <a:gd name="connsiteY27" fmla="*/ 0 h 3591128"/>
              <a:gd name="connsiteX28" fmla="*/ 7474085 w 9169940"/>
              <a:gd name="connsiteY28" fmla="*/ 304800 h 3591128"/>
              <a:gd name="connsiteX29" fmla="*/ 7010400 w 9169940"/>
              <a:gd name="connsiteY29" fmla="*/ 1344038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9150485 w 9169940"/>
              <a:gd name="connsiteY27" fmla="*/ 0 h 3591128"/>
              <a:gd name="connsiteX28" fmla="*/ 7474085 w 9169940"/>
              <a:gd name="connsiteY28" fmla="*/ 304800 h 3591128"/>
              <a:gd name="connsiteX29" fmla="*/ 7010400 w 9169940"/>
              <a:gd name="connsiteY29" fmla="*/ 1344038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1180559 h 3738934"/>
              <a:gd name="connsiteX1" fmla="*/ 492868 w 9169940"/>
              <a:gd name="connsiteY1" fmla="*/ 1472389 h 3738934"/>
              <a:gd name="connsiteX2" fmla="*/ 726332 w 9169940"/>
              <a:gd name="connsiteY2" fmla="*/ 1842040 h 3738934"/>
              <a:gd name="connsiteX3" fmla="*/ 998706 w 9169940"/>
              <a:gd name="connsiteY3" fmla="*/ 2211691 h 3738934"/>
              <a:gd name="connsiteX4" fmla="*/ 1251625 w 9169940"/>
              <a:gd name="connsiteY4" fmla="*/ 2425700 h 3738934"/>
              <a:gd name="connsiteX5" fmla="*/ 1757464 w 9169940"/>
              <a:gd name="connsiteY5" fmla="*/ 2620253 h 3738934"/>
              <a:gd name="connsiteX6" fmla="*/ 2049294 w 9169940"/>
              <a:gd name="connsiteY6" fmla="*/ 2659163 h 3738934"/>
              <a:gd name="connsiteX7" fmla="*/ 2788596 w 9169940"/>
              <a:gd name="connsiteY7" fmla="*/ 2542432 h 3738934"/>
              <a:gd name="connsiteX8" fmla="*/ 3216613 w 9169940"/>
              <a:gd name="connsiteY8" fmla="*/ 2561887 h 3738934"/>
              <a:gd name="connsiteX9" fmla="*/ 3547353 w 9169940"/>
              <a:gd name="connsiteY9" fmla="*/ 2892627 h 3738934"/>
              <a:gd name="connsiteX10" fmla="*/ 4053191 w 9169940"/>
              <a:gd name="connsiteY10" fmla="*/ 3203912 h 3738934"/>
              <a:gd name="connsiteX11" fmla="*/ 4150468 w 9169940"/>
              <a:gd name="connsiteY11" fmla="*/ 3320644 h 3738934"/>
              <a:gd name="connsiteX12" fmla="*/ 4442298 w 9169940"/>
              <a:gd name="connsiteY12" fmla="*/ 3145546 h 3738934"/>
              <a:gd name="connsiteX13" fmla="*/ 4831404 w 9169940"/>
              <a:gd name="connsiteY13" fmla="*/ 3087180 h 3738934"/>
              <a:gd name="connsiteX14" fmla="*/ 5162145 w 9169940"/>
              <a:gd name="connsiteY14" fmla="*/ 3165002 h 3738934"/>
              <a:gd name="connsiteX15" fmla="*/ 5551251 w 9169940"/>
              <a:gd name="connsiteY15" fmla="*/ 3554108 h 3738934"/>
              <a:gd name="connsiteX16" fmla="*/ 5804170 w 9169940"/>
              <a:gd name="connsiteY16" fmla="*/ 3709751 h 3738934"/>
              <a:gd name="connsiteX17" fmla="*/ 6115455 w 9169940"/>
              <a:gd name="connsiteY17" fmla="*/ 3729206 h 3738934"/>
              <a:gd name="connsiteX18" fmla="*/ 6329464 w 9169940"/>
              <a:gd name="connsiteY18" fmla="*/ 3651385 h 3738934"/>
              <a:gd name="connsiteX19" fmla="*/ 6601838 w 9169940"/>
              <a:gd name="connsiteY19" fmla="*/ 3573563 h 3738934"/>
              <a:gd name="connsiteX20" fmla="*/ 7457872 w 9169940"/>
              <a:gd name="connsiteY20" fmla="*/ 3340100 h 3738934"/>
              <a:gd name="connsiteX21" fmla="*/ 8022076 w 9169940"/>
              <a:gd name="connsiteY21" fmla="*/ 3165002 h 3738934"/>
              <a:gd name="connsiteX22" fmla="*/ 8430638 w 9169940"/>
              <a:gd name="connsiteY22" fmla="*/ 2931538 h 3738934"/>
              <a:gd name="connsiteX23" fmla="*/ 8819745 w 9169940"/>
              <a:gd name="connsiteY23" fmla="*/ 2814806 h 3738934"/>
              <a:gd name="connsiteX24" fmla="*/ 9033753 w 9169940"/>
              <a:gd name="connsiteY24" fmla="*/ 2795351 h 3738934"/>
              <a:gd name="connsiteX25" fmla="*/ 9150485 w 9169940"/>
              <a:gd name="connsiteY25" fmla="*/ 2814806 h 3738934"/>
              <a:gd name="connsiteX26" fmla="*/ 9150486 w 9169940"/>
              <a:gd name="connsiteY26" fmla="*/ 1595606 h 3738934"/>
              <a:gd name="connsiteX27" fmla="*/ 9150485 w 9169940"/>
              <a:gd name="connsiteY27" fmla="*/ 147806 h 3738934"/>
              <a:gd name="connsiteX28" fmla="*/ 7397885 w 9169940"/>
              <a:gd name="connsiteY28" fmla="*/ 224006 h 3738934"/>
              <a:gd name="connsiteX29" fmla="*/ 7010400 w 9169940"/>
              <a:gd name="connsiteY29" fmla="*/ 1491844 h 3738934"/>
              <a:gd name="connsiteX30" fmla="*/ 5025957 w 9169940"/>
              <a:gd name="connsiteY30" fmla="*/ 1511300 h 3738934"/>
              <a:gd name="connsiteX31" fmla="*/ 3391711 w 9169940"/>
              <a:gd name="connsiteY31" fmla="*/ 1277836 h 3738934"/>
              <a:gd name="connsiteX32" fmla="*/ 1348902 w 9169940"/>
              <a:gd name="connsiteY32" fmla="*/ 1316746 h 3738934"/>
              <a:gd name="connsiteX33" fmla="*/ 142672 w 9169940"/>
              <a:gd name="connsiteY33" fmla="*/ 1180559 h 3738934"/>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9150485 w 9169940"/>
              <a:gd name="connsiteY27" fmla="*/ 0 h 3591128"/>
              <a:gd name="connsiteX28" fmla="*/ 7397885 w 9169940"/>
              <a:gd name="connsiteY28" fmla="*/ 76200 h 3591128"/>
              <a:gd name="connsiteX29" fmla="*/ 7010400 w 9169940"/>
              <a:gd name="connsiteY29" fmla="*/ 1344038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9150485 w 9169940"/>
              <a:gd name="connsiteY27" fmla="*/ 0 h 3591128"/>
              <a:gd name="connsiteX28" fmla="*/ 7397885 w 9169940"/>
              <a:gd name="connsiteY28" fmla="*/ 76200 h 3591128"/>
              <a:gd name="connsiteX29" fmla="*/ 6635885 w 9169940"/>
              <a:gd name="connsiteY29" fmla="*/ 228600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9150485 w 9169940"/>
              <a:gd name="connsiteY27" fmla="*/ 0 h 3591128"/>
              <a:gd name="connsiteX28" fmla="*/ 7397885 w 9169940"/>
              <a:gd name="connsiteY28" fmla="*/ 76200 h 3591128"/>
              <a:gd name="connsiteX29" fmla="*/ 6407285 w 9169940"/>
              <a:gd name="connsiteY29" fmla="*/ 1447800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9150485 w 9169940"/>
              <a:gd name="connsiteY27" fmla="*/ 0 h 3591128"/>
              <a:gd name="connsiteX28" fmla="*/ 7474085 w 9169940"/>
              <a:gd name="connsiteY28" fmla="*/ 1219200 h 3591128"/>
              <a:gd name="connsiteX29" fmla="*/ 6407285 w 9169940"/>
              <a:gd name="connsiteY29" fmla="*/ 1447800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1032753 h 3591128"/>
              <a:gd name="connsiteX1" fmla="*/ 492868 w 9169940"/>
              <a:gd name="connsiteY1" fmla="*/ 1324583 h 3591128"/>
              <a:gd name="connsiteX2" fmla="*/ 726332 w 9169940"/>
              <a:gd name="connsiteY2" fmla="*/ 1694234 h 3591128"/>
              <a:gd name="connsiteX3" fmla="*/ 998706 w 9169940"/>
              <a:gd name="connsiteY3" fmla="*/ 2063885 h 3591128"/>
              <a:gd name="connsiteX4" fmla="*/ 1251625 w 9169940"/>
              <a:gd name="connsiteY4" fmla="*/ 2277894 h 3591128"/>
              <a:gd name="connsiteX5" fmla="*/ 1757464 w 9169940"/>
              <a:gd name="connsiteY5" fmla="*/ 2472447 h 3591128"/>
              <a:gd name="connsiteX6" fmla="*/ 2049294 w 9169940"/>
              <a:gd name="connsiteY6" fmla="*/ 2511357 h 3591128"/>
              <a:gd name="connsiteX7" fmla="*/ 2788596 w 9169940"/>
              <a:gd name="connsiteY7" fmla="*/ 2394626 h 3591128"/>
              <a:gd name="connsiteX8" fmla="*/ 3216613 w 9169940"/>
              <a:gd name="connsiteY8" fmla="*/ 2414081 h 3591128"/>
              <a:gd name="connsiteX9" fmla="*/ 3547353 w 9169940"/>
              <a:gd name="connsiteY9" fmla="*/ 2744821 h 3591128"/>
              <a:gd name="connsiteX10" fmla="*/ 4053191 w 9169940"/>
              <a:gd name="connsiteY10" fmla="*/ 3056106 h 3591128"/>
              <a:gd name="connsiteX11" fmla="*/ 4150468 w 9169940"/>
              <a:gd name="connsiteY11" fmla="*/ 3172838 h 3591128"/>
              <a:gd name="connsiteX12" fmla="*/ 4442298 w 9169940"/>
              <a:gd name="connsiteY12" fmla="*/ 2997740 h 3591128"/>
              <a:gd name="connsiteX13" fmla="*/ 4831404 w 9169940"/>
              <a:gd name="connsiteY13" fmla="*/ 2939374 h 3591128"/>
              <a:gd name="connsiteX14" fmla="*/ 5162145 w 9169940"/>
              <a:gd name="connsiteY14" fmla="*/ 3017196 h 3591128"/>
              <a:gd name="connsiteX15" fmla="*/ 5551251 w 9169940"/>
              <a:gd name="connsiteY15" fmla="*/ 3406302 h 3591128"/>
              <a:gd name="connsiteX16" fmla="*/ 5804170 w 9169940"/>
              <a:gd name="connsiteY16" fmla="*/ 3561945 h 3591128"/>
              <a:gd name="connsiteX17" fmla="*/ 6115455 w 9169940"/>
              <a:gd name="connsiteY17" fmla="*/ 3581400 h 3591128"/>
              <a:gd name="connsiteX18" fmla="*/ 6329464 w 9169940"/>
              <a:gd name="connsiteY18" fmla="*/ 3503579 h 3591128"/>
              <a:gd name="connsiteX19" fmla="*/ 6601838 w 9169940"/>
              <a:gd name="connsiteY19" fmla="*/ 3425757 h 3591128"/>
              <a:gd name="connsiteX20" fmla="*/ 7457872 w 9169940"/>
              <a:gd name="connsiteY20" fmla="*/ 3192294 h 3591128"/>
              <a:gd name="connsiteX21" fmla="*/ 8022076 w 9169940"/>
              <a:gd name="connsiteY21" fmla="*/ 3017196 h 3591128"/>
              <a:gd name="connsiteX22" fmla="*/ 8430638 w 9169940"/>
              <a:gd name="connsiteY22" fmla="*/ 2783732 h 3591128"/>
              <a:gd name="connsiteX23" fmla="*/ 8819745 w 9169940"/>
              <a:gd name="connsiteY23" fmla="*/ 2667000 h 3591128"/>
              <a:gd name="connsiteX24" fmla="*/ 9033753 w 9169940"/>
              <a:gd name="connsiteY24" fmla="*/ 2647545 h 3591128"/>
              <a:gd name="connsiteX25" fmla="*/ 9150485 w 9169940"/>
              <a:gd name="connsiteY25" fmla="*/ 2667000 h 3591128"/>
              <a:gd name="connsiteX26" fmla="*/ 9150486 w 9169940"/>
              <a:gd name="connsiteY26" fmla="*/ 1447800 h 3591128"/>
              <a:gd name="connsiteX27" fmla="*/ 9150485 w 9169940"/>
              <a:gd name="connsiteY27" fmla="*/ 0 h 3591128"/>
              <a:gd name="connsiteX28" fmla="*/ 7474085 w 9169940"/>
              <a:gd name="connsiteY28" fmla="*/ 1219200 h 3591128"/>
              <a:gd name="connsiteX29" fmla="*/ 6407285 w 9169940"/>
              <a:gd name="connsiteY29" fmla="*/ 1295400 h 3591128"/>
              <a:gd name="connsiteX30" fmla="*/ 5025957 w 9169940"/>
              <a:gd name="connsiteY30" fmla="*/ 1363494 h 3591128"/>
              <a:gd name="connsiteX31" fmla="*/ 3391711 w 9169940"/>
              <a:gd name="connsiteY31" fmla="*/ 1130030 h 3591128"/>
              <a:gd name="connsiteX32" fmla="*/ 1348902 w 9169940"/>
              <a:gd name="connsiteY32" fmla="*/ 1168940 h 3591128"/>
              <a:gd name="connsiteX33" fmla="*/ 142672 w 9169940"/>
              <a:gd name="connsiteY33" fmla="*/ 1032753 h 3591128"/>
              <a:gd name="connsiteX0" fmla="*/ 142672 w 9169940"/>
              <a:gd name="connsiteY0" fmla="*/ 25940 h 2584315"/>
              <a:gd name="connsiteX1" fmla="*/ 492868 w 9169940"/>
              <a:gd name="connsiteY1" fmla="*/ 317770 h 2584315"/>
              <a:gd name="connsiteX2" fmla="*/ 726332 w 9169940"/>
              <a:gd name="connsiteY2" fmla="*/ 687421 h 2584315"/>
              <a:gd name="connsiteX3" fmla="*/ 998706 w 9169940"/>
              <a:gd name="connsiteY3" fmla="*/ 1057072 h 2584315"/>
              <a:gd name="connsiteX4" fmla="*/ 1251625 w 9169940"/>
              <a:gd name="connsiteY4" fmla="*/ 1271081 h 2584315"/>
              <a:gd name="connsiteX5" fmla="*/ 1757464 w 9169940"/>
              <a:gd name="connsiteY5" fmla="*/ 1465634 h 2584315"/>
              <a:gd name="connsiteX6" fmla="*/ 2049294 w 9169940"/>
              <a:gd name="connsiteY6" fmla="*/ 1504544 h 2584315"/>
              <a:gd name="connsiteX7" fmla="*/ 2788596 w 9169940"/>
              <a:gd name="connsiteY7" fmla="*/ 1387813 h 2584315"/>
              <a:gd name="connsiteX8" fmla="*/ 3216613 w 9169940"/>
              <a:gd name="connsiteY8" fmla="*/ 1407268 h 2584315"/>
              <a:gd name="connsiteX9" fmla="*/ 3547353 w 9169940"/>
              <a:gd name="connsiteY9" fmla="*/ 1738008 h 2584315"/>
              <a:gd name="connsiteX10" fmla="*/ 4053191 w 9169940"/>
              <a:gd name="connsiteY10" fmla="*/ 2049293 h 2584315"/>
              <a:gd name="connsiteX11" fmla="*/ 4150468 w 9169940"/>
              <a:gd name="connsiteY11" fmla="*/ 2166025 h 2584315"/>
              <a:gd name="connsiteX12" fmla="*/ 4442298 w 9169940"/>
              <a:gd name="connsiteY12" fmla="*/ 1990927 h 2584315"/>
              <a:gd name="connsiteX13" fmla="*/ 4831404 w 9169940"/>
              <a:gd name="connsiteY13" fmla="*/ 1932561 h 2584315"/>
              <a:gd name="connsiteX14" fmla="*/ 5162145 w 9169940"/>
              <a:gd name="connsiteY14" fmla="*/ 2010383 h 2584315"/>
              <a:gd name="connsiteX15" fmla="*/ 5551251 w 9169940"/>
              <a:gd name="connsiteY15" fmla="*/ 2399489 h 2584315"/>
              <a:gd name="connsiteX16" fmla="*/ 5804170 w 9169940"/>
              <a:gd name="connsiteY16" fmla="*/ 2555132 h 2584315"/>
              <a:gd name="connsiteX17" fmla="*/ 6115455 w 9169940"/>
              <a:gd name="connsiteY17" fmla="*/ 2574587 h 2584315"/>
              <a:gd name="connsiteX18" fmla="*/ 6329464 w 9169940"/>
              <a:gd name="connsiteY18" fmla="*/ 2496766 h 2584315"/>
              <a:gd name="connsiteX19" fmla="*/ 6601838 w 9169940"/>
              <a:gd name="connsiteY19" fmla="*/ 2418944 h 2584315"/>
              <a:gd name="connsiteX20" fmla="*/ 7457872 w 9169940"/>
              <a:gd name="connsiteY20" fmla="*/ 2185481 h 2584315"/>
              <a:gd name="connsiteX21" fmla="*/ 8022076 w 9169940"/>
              <a:gd name="connsiteY21" fmla="*/ 2010383 h 2584315"/>
              <a:gd name="connsiteX22" fmla="*/ 8430638 w 9169940"/>
              <a:gd name="connsiteY22" fmla="*/ 1776919 h 2584315"/>
              <a:gd name="connsiteX23" fmla="*/ 8819745 w 9169940"/>
              <a:gd name="connsiteY23" fmla="*/ 1660187 h 2584315"/>
              <a:gd name="connsiteX24" fmla="*/ 9033753 w 9169940"/>
              <a:gd name="connsiteY24" fmla="*/ 1640732 h 2584315"/>
              <a:gd name="connsiteX25" fmla="*/ 9150485 w 9169940"/>
              <a:gd name="connsiteY25" fmla="*/ 1660187 h 2584315"/>
              <a:gd name="connsiteX26" fmla="*/ 9150486 w 9169940"/>
              <a:gd name="connsiteY26" fmla="*/ 440987 h 2584315"/>
              <a:gd name="connsiteX27" fmla="*/ 8693285 w 9169940"/>
              <a:gd name="connsiteY27" fmla="*/ 136187 h 2584315"/>
              <a:gd name="connsiteX28" fmla="*/ 7474085 w 9169940"/>
              <a:gd name="connsiteY28" fmla="*/ 212387 h 2584315"/>
              <a:gd name="connsiteX29" fmla="*/ 6407285 w 9169940"/>
              <a:gd name="connsiteY29" fmla="*/ 288587 h 2584315"/>
              <a:gd name="connsiteX30" fmla="*/ 5025957 w 9169940"/>
              <a:gd name="connsiteY30" fmla="*/ 356681 h 2584315"/>
              <a:gd name="connsiteX31" fmla="*/ 3391711 w 9169940"/>
              <a:gd name="connsiteY31" fmla="*/ 123217 h 2584315"/>
              <a:gd name="connsiteX32" fmla="*/ 1348902 w 9169940"/>
              <a:gd name="connsiteY32" fmla="*/ 162127 h 2584315"/>
              <a:gd name="connsiteX33" fmla="*/ 142672 w 9169940"/>
              <a:gd name="connsiteY33" fmla="*/ 25940 h 2584315"/>
              <a:gd name="connsiteX0" fmla="*/ 142672 w 9169940"/>
              <a:gd name="connsiteY0" fmla="*/ 25940 h 2584315"/>
              <a:gd name="connsiteX1" fmla="*/ 492868 w 9169940"/>
              <a:gd name="connsiteY1" fmla="*/ 317770 h 2584315"/>
              <a:gd name="connsiteX2" fmla="*/ 726332 w 9169940"/>
              <a:gd name="connsiteY2" fmla="*/ 687421 h 2584315"/>
              <a:gd name="connsiteX3" fmla="*/ 998706 w 9169940"/>
              <a:gd name="connsiteY3" fmla="*/ 1057072 h 2584315"/>
              <a:gd name="connsiteX4" fmla="*/ 1251625 w 9169940"/>
              <a:gd name="connsiteY4" fmla="*/ 1271081 h 2584315"/>
              <a:gd name="connsiteX5" fmla="*/ 1757464 w 9169940"/>
              <a:gd name="connsiteY5" fmla="*/ 1465634 h 2584315"/>
              <a:gd name="connsiteX6" fmla="*/ 2049294 w 9169940"/>
              <a:gd name="connsiteY6" fmla="*/ 1504544 h 2584315"/>
              <a:gd name="connsiteX7" fmla="*/ 2788596 w 9169940"/>
              <a:gd name="connsiteY7" fmla="*/ 1387813 h 2584315"/>
              <a:gd name="connsiteX8" fmla="*/ 3216613 w 9169940"/>
              <a:gd name="connsiteY8" fmla="*/ 1407268 h 2584315"/>
              <a:gd name="connsiteX9" fmla="*/ 3547353 w 9169940"/>
              <a:gd name="connsiteY9" fmla="*/ 1738008 h 2584315"/>
              <a:gd name="connsiteX10" fmla="*/ 4053191 w 9169940"/>
              <a:gd name="connsiteY10" fmla="*/ 2049293 h 2584315"/>
              <a:gd name="connsiteX11" fmla="*/ 4150468 w 9169940"/>
              <a:gd name="connsiteY11" fmla="*/ 2166025 h 2584315"/>
              <a:gd name="connsiteX12" fmla="*/ 4442298 w 9169940"/>
              <a:gd name="connsiteY12" fmla="*/ 1990927 h 2584315"/>
              <a:gd name="connsiteX13" fmla="*/ 4831404 w 9169940"/>
              <a:gd name="connsiteY13" fmla="*/ 1932561 h 2584315"/>
              <a:gd name="connsiteX14" fmla="*/ 5162145 w 9169940"/>
              <a:gd name="connsiteY14" fmla="*/ 2010383 h 2584315"/>
              <a:gd name="connsiteX15" fmla="*/ 5551251 w 9169940"/>
              <a:gd name="connsiteY15" fmla="*/ 2399489 h 2584315"/>
              <a:gd name="connsiteX16" fmla="*/ 5804170 w 9169940"/>
              <a:gd name="connsiteY16" fmla="*/ 2555132 h 2584315"/>
              <a:gd name="connsiteX17" fmla="*/ 6115455 w 9169940"/>
              <a:gd name="connsiteY17" fmla="*/ 2574587 h 2584315"/>
              <a:gd name="connsiteX18" fmla="*/ 6329464 w 9169940"/>
              <a:gd name="connsiteY18" fmla="*/ 2496766 h 2584315"/>
              <a:gd name="connsiteX19" fmla="*/ 6601838 w 9169940"/>
              <a:gd name="connsiteY19" fmla="*/ 2418944 h 2584315"/>
              <a:gd name="connsiteX20" fmla="*/ 7457872 w 9169940"/>
              <a:gd name="connsiteY20" fmla="*/ 2185481 h 2584315"/>
              <a:gd name="connsiteX21" fmla="*/ 8022076 w 9169940"/>
              <a:gd name="connsiteY21" fmla="*/ 2010383 h 2584315"/>
              <a:gd name="connsiteX22" fmla="*/ 8430638 w 9169940"/>
              <a:gd name="connsiteY22" fmla="*/ 1776919 h 2584315"/>
              <a:gd name="connsiteX23" fmla="*/ 8819745 w 9169940"/>
              <a:gd name="connsiteY23" fmla="*/ 1660187 h 2584315"/>
              <a:gd name="connsiteX24" fmla="*/ 9033753 w 9169940"/>
              <a:gd name="connsiteY24" fmla="*/ 1640732 h 2584315"/>
              <a:gd name="connsiteX25" fmla="*/ 9150485 w 9169940"/>
              <a:gd name="connsiteY25" fmla="*/ 1660187 h 2584315"/>
              <a:gd name="connsiteX26" fmla="*/ 9150486 w 9169940"/>
              <a:gd name="connsiteY26" fmla="*/ 440987 h 2584315"/>
              <a:gd name="connsiteX27" fmla="*/ 8693285 w 9169940"/>
              <a:gd name="connsiteY27" fmla="*/ 136187 h 2584315"/>
              <a:gd name="connsiteX28" fmla="*/ 7474085 w 9169940"/>
              <a:gd name="connsiteY28" fmla="*/ 212387 h 2584315"/>
              <a:gd name="connsiteX29" fmla="*/ 6407285 w 9169940"/>
              <a:gd name="connsiteY29" fmla="*/ 288587 h 2584315"/>
              <a:gd name="connsiteX30" fmla="*/ 5025957 w 9169940"/>
              <a:gd name="connsiteY30" fmla="*/ 356681 h 2584315"/>
              <a:gd name="connsiteX31" fmla="*/ 3391711 w 9169940"/>
              <a:gd name="connsiteY31" fmla="*/ 123217 h 2584315"/>
              <a:gd name="connsiteX32" fmla="*/ 1348902 w 9169940"/>
              <a:gd name="connsiteY32" fmla="*/ 162127 h 2584315"/>
              <a:gd name="connsiteX33" fmla="*/ 142672 w 9169940"/>
              <a:gd name="connsiteY33" fmla="*/ 25940 h 2584315"/>
              <a:gd name="connsiteX0" fmla="*/ 142672 w 9169940"/>
              <a:gd name="connsiteY0" fmla="*/ 25940 h 2584315"/>
              <a:gd name="connsiteX1" fmla="*/ 492868 w 9169940"/>
              <a:gd name="connsiteY1" fmla="*/ 317770 h 2584315"/>
              <a:gd name="connsiteX2" fmla="*/ 726332 w 9169940"/>
              <a:gd name="connsiteY2" fmla="*/ 687421 h 2584315"/>
              <a:gd name="connsiteX3" fmla="*/ 998706 w 9169940"/>
              <a:gd name="connsiteY3" fmla="*/ 1057072 h 2584315"/>
              <a:gd name="connsiteX4" fmla="*/ 1251625 w 9169940"/>
              <a:gd name="connsiteY4" fmla="*/ 1271081 h 2584315"/>
              <a:gd name="connsiteX5" fmla="*/ 1757464 w 9169940"/>
              <a:gd name="connsiteY5" fmla="*/ 1465634 h 2584315"/>
              <a:gd name="connsiteX6" fmla="*/ 2049294 w 9169940"/>
              <a:gd name="connsiteY6" fmla="*/ 1504544 h 2584315"/>
              <a:gd name="connsiteX7" fmla="*/ 2788596 w 9169940"/>
              <a:gd name="connsiteY7" fmla="*/ 1387813 h 2584315"/>
              <a:gd name="connsiteX8" fmla="*/ 3216613 w 9169940"/>
              <a:gd name="connsiteY8" fmla="*/ 1407268 h 2584315"/>
              <a:gd name="connsiteX9" fmla="*/ 3547353 w 9169940"/>
              <a:gd name="connsiteY9" fmla="*/ 1738008 h 2584315"/>
              <a:gd name="connsiteX10" fmla="*/ 4053191 w 9169940"/>
              <a:gd name="connsiteY10" fmla="*/ 2049293 h 2584315"/>
              <a:gd name="connsiteX11" fmla="*/ 4150468 w 9169940"/>
              <a:gd name="connsiteY11" fmla="*/ 2166025 h 2584315"/>
              <a:gd name="connsiteX12" fmla="*/ 4442298 w 9169940"/>
              <a:gd name="connsiteY12" fmla="*/ 1990927 h 2584315"/>
              <a:gd name="connsiteX13" fmla="*/ 4831404 w 9169940"/>
              <a:gd name="connsiteY13" fmla="*/ 1932561 h 2584315"/>
              <a:gd name="connsiteX14" fmla="*/ 5162145 w 9169940"/>
              <a:gd name="connsiteY14" fmla="*/ 2010383 h 2584315"/>
              <a:gd name="connsiteX15" fmla="*/ 5551251 w 9169940"/>
              <a:gd name="connsiteY15" fmla="*/ 2399489 h 2584315"/>
              <a:gd name="connsiteX16" fmla="*/ 5804170 w 9169940"/>
              <a:gd name="connsiteY16" fmla="*/ 2555132 h 2584315"/>
              <a:gd name="connsiteX17" fmla="*/ 6115455 w 9169940"/>
              <a:gd name="connsiteY17" fmla="*/ 2574587 h 2584315"/>
              <a:gd name="connsiteX18" fmla="*/ 6329464 w 9169940"/>
              <a:gd name="connsiteY18" fmla="*/ 2496766 h 2584315"/>
              <a:gd name="connsiteX19" fmla="*/ 6601838 w 9169940"/>
              <a:gd name="connsiteY19" fmla="*/ 2418944 h 2584315"/>
              <a:gd name="connsiteX20" fmla="*/ 7457872 w 9169940"/>
              <a:gd name="connsiteY20" fmla="*/ 2185481 h 2584315"/>
              <a:gd name="connsiteX21" fmla="*/ 8022076 w 9169940"/>
              <a:gd name="connsiteY21" fmla="*/ 2010383 h 2584315"/>
              <a:gd name="connsiteX22" fmla="*/ 8430638 w 9169940"/>
              <a:gd name="connsiteY22" fmla="*/ 1776919 h 2584315"/>
              <a:gd name="connsiteX23" fmla="*/ 8819745 w 9169940"/>
              <a:gd name="connsiteY23" fmla="*/ 1660187 h 2584315"/>
              <a:gd name="connsiteX24" fmla="*/ 9033753 w 9169940"/>
              <a:gd name="connsiteY24" fmla="*/ 1640732 h 2584315"/>
              <a:gd name="connsiteX25" fmla="*/ 9150485 w 9169940"/>
              <a:gd name="connsiteY25" fmla="*/ 1660187 h 2584315"/>
              <a:gd name="connsiteX26" fmla="*/ 9150486 w 9169940"/>
              <a:gd name="connsiteY26" fmla="*/ 440987 h 2584315"/>
              <a:gd name="connsiteX27" fmla="*/ 8693285 w 9169940"/>
              <a:gd name="connsiteY27" fmla="*/ 136187 h 2584315"/>
              <a:gd name="connsiteX28" fmla="*/ 7474085 w 9169940"/>
              <a:gd name="connsiteY28" fmla="*/ 212387 h 2584315"/>
              <a:gd name="connsiteX29" fmla="*/ 6407285 w 9169940"/>
              <a:gd name="connsiteY29" fmla="*/ 288587 h 2584315"/>
              <a:gd name="connsiteX30" fmla="*/ 5035685 w 9169940"/>
              <a:gd name="connsiteY30" fmla="*/ 288587 h 2584315"/>
              <a:gd name="connsiteX31" fmla="*/ 3391711 w 9169940"/>
              <a:gd name="connsiteY31" fmla="*/ 123217 h 2584315"/>
              <a:gd name="connsiteX32" fmla="*/ 1348902 w 9169940"/>
              <a:gd name="connsiteY32" fmla="*/ 162127 h 2584315"/>
              <a:gd name="connsiteX33" fmla="*/ 142672 w 9169940"/>
              <a:gd name="connsiteY33" fmla="*/ 25940 h 2584315"/>
              <a:gd name="connsiteX0" fmla="*/ 142672 w 9306127"/>
              <a:gd name="connsiteY0" fmla="*/ 25940 h 2626468"/>
              <a:gd name="connsiteX1" fmla="*/ 629055 w 9306127"/>
              <a:gd name="connsiteY1" fmla="*/ 359923 h 2626468"/>
              <a:gd name="connsiteX2" fmla="*/ 862519 w 9306127"/>
              <a:gd name="connsiteY2" fmla="*/ 729574 h 2626468"/>
              <a:gd name="connsiteX3" fmla="*/ 1134893 w 9306127"/>
              <a:gd name="connsiteY3" fmla="*/ 1099225 h 2626468"/>
              <a:gd name="connsiteX4" fmla="*/ 1387812 w 9306127"/>
              <a:gd name="connsiteY4" fmla="*/ 1313234 h 2626468"/>
              <a:gd name="connsiteX5" fmla="*/ 1893651 w 9306127"/>
              <a:gd name="connsiteY5" fmla="*/ 1507787 h 2626468"/>
              <a:gd name="connsiteX6" fmla="*/ 2185481 w 9306127"/>
              <a:gd name="connsiteY6" fmla="*/ 1546697 h 2626468"/>
              <a:gd name="connsiteX7" fmla="*/ 2924783 w 9306127"/>
              <a:gd name="connsiteY7" fmla="*/ 1429966 h 2626468"/>
              <a:gd name="connsiteX8" fmla="*/ 3352800 w 9306127"/>
              <a:gd name="connsiteY8" fmla="*/ 1449421 h 2626468"/>
              <a:gd name="connsiteX9" fmla="*/ 3683540 w 9306127"/>
              <a:gd name="connsiteY9" fmla="*/ 1780161 h 2626468"/>
              <a:gd name="connsiteX10" fmla="*/ 4189378 w 9306127"/>
              <a:gd name="connsiteY10" fmla="*/ 2091446 h 2626468"/>
              <a:gd name="connsiteX11" fmla="*/ 4286655 w 9306127"/>
              <a:gd name="connsiteY11" fmla="*/ 2208178 h 2626468"/>
              <a:gd name="connsiteX12" fmla="*/ 4578485 w 9306127"/>
              <a:gd name="connsiteY12" fmla="*/ 2033080 h 2626468"/>
              <a:gd name="connsiteX13" fmla="*/ 4967591 w 9306127"/>
              <a:gd name="connsiteY13" fmla="*/ 1974714 h 2626468"/>
              <a:gd name="connsiteX14" fmla="*/ 5298332 w 9306127"/>
              <a:gd name="connsiteY14" fmla="*/ 2052536 h 2626468"/>
              <a:gd name="connsiteX15" fmla="*/ 5687438 w 9306127"/>
              <a:gd name="connsiteY15" fmla="*/ 2441642 h 2626468"/>
              <a:gd name="connsiteX16" fmla="*/ 5940357 w 9306127"/>
              <a:gd name="connsiteY16" fmla="*/ 2597285 h 2626468"/>
              <a:gd name="connsiteX17" fmla="*/ 6251642 w 9306127"/>
              <a:gd name="connsiteY17" fmla="*/ 2616740 h 2626468"/>
              <a:gd name="connsiteX18" fmla="*/ 6465651 w 9306127"/>
              <a:gd name="connsiteY18" fmla="*/ 2538919 h 2626468"/>
              <a:gd name="connsiteX19" fmla="*/ 6738025 w 9306127"/>
              <a:gd name="connsiteY19" fmla="*/ 2461097 h 2626468"/>
              <a:gd name="connsiteX20" fmla="*/ 7594059 w 9306127"/>
              <a:gd name="connsiteY20" fmla="*/ 2227634 h 2626468"/>
              <a:gd name="connsiteX21" fmla="*/ 8158263 w 9306127"/>
              <a:gd name="connsiteY21" fmla="*/ 2052536 h 2626468"/>
              <a:gd name="connsiteX22" fmla="*/ 8566825 w 9306127"/>
              <a:gd name="connsiteY22" fmla="*/ 1819072 h 2626468"/>
              <a:gd name="connsiteX23" fmla="*/ 8955932 w 9306127"/>
              <a:gd name="connsiteY23" fmla="*/ 1702340 h 2626468"/>
              <a:gd name="connsiteX24" fmla="*/ 9169940 w 9306127"/>
              <a:gd name="connsiteY24" fmla="*/ 1682885 h 2626468"/>
              <a:gd name="connsiteX25" fmla="*/ 9286672 w 9306127"/>
              <a:gd name="connsiteY25" fmla="*/ 1702340 h 2626468"/>
              <a:gd name="connsiteX26" fmla="*/ 9286673 w 9306127"/>
              <a:gd name="connsiteY26" fmla="*/ 483140 h 2626468"/>
              <a:gd name="connsiteX27" fmla="*/ 8829472 w 9306127"/>
              <a:gd name="connsiteY27" fmla="*/ 178340 h 2626468"/>
              <a:gd name="connsiteX28" fmla="*/ 7610272 w 9306127"/>
              <a:gd name="connsiteY28" fmla="*/ 254540 h 2626468"/>
              <a:gd name="connsiteX29" fmla="*/ 6543472 w 9306127"/>
              <a:gd name="connsiteY29" fmla="*/ 330740 h 2626468"/>
              <a:gd name="connsiteX30" fmla="*/ 5171872 w 9306127"/>
              <a:gd name="connsiteY30" fmla="*/ 330740 h 2626468"/>
              <a:gd name="connsiteX31" fmla="*/ 3527898 w 9306127"/>
              <a:gd name="connsiteY31" fmla="*/ 165370 h 2626468"/>
              <a:gd name="connsiteX32" fmla="*/ 1485089 w 9306127"/>
              <a:gd name="connsiteY32" fmla="*/ 204280 h 2626468"/>
              <a:gd name="connsiteX33" fmla="*/ 142672 w 9306127"/>
              <a:gd name="connsiteY33" fmla="*/ 25940 h 2626468"/>
              <a:gd name="connsiteX0" fmla="*/ 142672 w 9306127"/>
              <a:gd name="connsiteY0" fmla="*/ 29723 h 2630251"/>
              <a:gd name="connsiteX1" fmla="*/ 629055 w 9306127"/>
              <a:gd name="connsiteY1" fmla="*/ 363706 h 2630251"/>
              <a:gd name="connsiteX2" fmla="*/ 862519 w 9306127"/>
              <a:gd name="connsiteY2" fmla="*/ 733357 h 2630251"/>
              <a:gd name="connsiteX3" fmla="*/ 1134893 w 9306127"/>
              <a:gd name="connsiteY3" fmla="*/ 1103008 h 2630251"/>
              <a:gd name="connsiteX4" fmla="*/ 1387812 w 9306127"/>
              <a:gd name="connsiteY4" fmla="*/ 1317017 h 2630251"/>
              <a:gd name="connsiteX5" fmla="*/ 1893651 w 9306127"/>
              <a:gd name="connsiteY5" fmla="*/ 1511570 h 2630251"/>
              <a:gd name="connsiteX6" fmla="*/ 2185481 w 9306127"/>
              <a:gd name="connsiteY6" fmla="*/ 1550480 h 2630251"/>
              <a:gd name="connsiteX7" fmla="*/ 2924783 w 9306127"/>
              <a:gd name="connsiteY7" fmla="*/ 1433749 h 2630251"/>
              <a:gd name="connsiteX8" fmla="*/ 3352800 w 9306127"/>
              <a:gd name="connsiteY8" fmla="*/ 1453204 h 2630251"/>
              <a:gd name="connsiteX9" fmla="*/ 3683540 w 9306127"/>
              <a:gd name="connsiteY9" fmla="*/ 1783944 h 2630251"/>
              <a:gd name="connsiteX10" fmla="*/ 4189378 w 9306127"/>
              <a:gd name="connsiteY10" fmla="*/ 2095229 h 2630251"/>
              <a:gd name="connsiteX11" fmla="*/ 4286655 w 9306127"/>
              <a:gd name="connsiteY11" fmla="*/ 2211961 h 2630251"/>
              <a:gd name="connsiteX12" fmla="*/ 4578485 w 9306127"/>
              <a:gd name="connsiteY12" fmla="*/ 2036863 h 2630251"/>
              <a:gd name="connsiteX13" fmla="*/ 4967591 w 9306127"/>
              <a:gd name="connsiteY13" fmla="*/ 1978497 h 2630251"/>
              <a:gd name="connsiteX14" fmla="*/ 5298332 w 9306127"/>
              <a:gd name="connsiteY14" fmla="*/ 2056319 h 2630251"/>
              <a:gd name="connsiteX15" fmla="*/ 5687438 w 9306127"/>
              <a:gd name="connsiteY15" fmla="*/ 2445425 h 2630251"/>
              <a:gd name="connsiteX16" fmla="*/ 5940357 w 9306127"/>
              <a:gd name="connsiteY16" fmla="*/ 2601068 h 2630251"/>
              <a:gd name="connsiteX17" fmla="*/ 6251642 w 9306127"/>
              <a:gd name="connsiteY17" fmla="*/ 2620523 h 2630251"/>
              <a:gd name="connsiteX18" fmla="*/ 6465651 w 9306127"/>
              <a:gd name="connsiteY18" fmla="*/ 2542702 h 2630251"/>
              <a:gd name="connsiteX19" fmla="*/ 6738025 w 9306127"/>
              <a:gd name="connsiteY19" fmla="*/ 2464880 h 2630251"/>
              <a:gd name="connsiteX20" fmla="*/ 7594059 w 9306127"/>
              <a:gd name="connsiteY20" fmla="*/ 2231417 h 2630251"/>
              <a:gd name="connsiteX21" fmla="*/ 8158263 w 9306127"/>
              <a:gd name="connsiteY21" fmla="*/ 2056319 h 2630251"/>
              <a:gd name="connsiteX22" fmla="*/ 8566825 w 9306127"/>
              <a:gd name="connsiteY22" fmla="*/ 1822855 h 2630251"/>
              <a:gd name="connsiteX23" fmla="*/ 8955932 w 9306127"/>
              <a:gd name="connsiteY23" fmla="*/ 1706123 h 2630251"/>
              <a:gd name="connsiteX24" fmla="*/ 9169940 w 9306127"/>
              <a:gd name="connsiteY24" fmla="*/ 1686668 h 2630251"/>
              <a:gd name="connsiteX25" fmla="*/ 9286672 w 9306127"/>
              <a:gd name="connsiteY25" fmla="*/ 1706123 h 2630251"/>
              <a:gd name="connsiteX26" fmla="*/ 9286673 w 9306127"/>
              <a:gd name="connsiteY26" fmla="*/ 486923 h 2630251"/>
              <a:gd name="connsiteX27" fmla="*/ 8829472 w 9306127"/>
              <a:gd name="connsiteY27" fmla="*/ 182123 h 2630251"/>
              <a:gd name="connsiteX28" fmla="*/ 7610272 w 9306127"/>
              <a:gd name="connsiteY28" fmla="*/ 258323 h 2630251"/>
              <a:gd name="connsiteX29" fmla="*/ 6543472 w 9306127"/>
              <a:gd name="connsiteY29" fmla="*/ 334523 h 2630251"/>
              <a:gd name="connsiteX30" fmla="*/ 5171872 w 9306127"/>
              <a:gd name="connsiteY30" fmla="*/ 334523 h 2630251"/>
              <a:gd name="connsiteX31" fmla="*/ 3527898 w 9306127"/>
              <a:gd name="connsiteY31" fmla="*/ 169153 h 2630251"/>
              <a:gd name="connsiteX32" fmla="*/ 1485089 w 9306127"/>
              <a:gd name="connsiteY32" fmla="*/ 208063 h 2630251"/>
              <a:gd name="connsiteX33" fmla="*/ 1438073 w 9306127"/>
              <a:gd name="connsiteY33" fmla="*/ 29723 h 2630251"/>
              <a:gd name="connsiteX34" fmla="*/ 142672 w 9306127"/>
              <a:gd name="connsiteY34" fmla="*/ 29723 h 263025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610272 w 9306127"/>
              <a:gd name="connsiteY28" fmla="*/ 257783 h 2629711"/>
              <a:gd name="connsiteX29" fmla="*/ 6543472 w 9306127"/>
              <a:gd name="connsiteY29" fmla="*/ 333983 h 2629711"/>
              <a:gd name="connsiteX30" fmla="*/ 5171872 w 9306127"/>
              <a:gd name="connsiteY30" fmla="*/ 333983 h 2629711"/>
              <a:gd name="connsiteX31" fmla="*/ 3527898 w 9306127"/>
              <a:gd name="connsiteY31" fmla="*/ 168613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610272 w 9306127"/>
              <a:gd name="connsiteY28" fmla="*/ 257783 h 2629711"/>
              <a:gd name="connsiteX29" fmla="*/ 6543472 w 9306127"/>
              <a:gd name="connsiteY29" fmla="*/ 333983 h 2629711"/>
              <a:gd name="connsiteX30" fmla="*/ 5171872 w 9306127"/>
              <a:gd name="connsiteY30" fmla="*/ 333983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610272 w 9306127"/>
              <a:gd name="connsiteY28" fmla="*/ 257783 h 2629711"/>
              <a:gd name="connsiteX29" fmla="*/ 6543472 w 9306127"/>
              <a:gd name="connsiteY29" fmla="*/ 333983 h 2629711"/>
              <a:gd name="connsiteX30" fmla="*/ 5324273 w 9306127"/>
              <a:gd name="connsiteY30" fmla="*/ 105384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610272 w 9306127"/>
              <a:gd name="connsiteY28" fmla="*/ 257783 h 2629711"/>
              <a:gd name="connsiteX29" fmla="*/ 6772073 w 9306127"/>
              <a:gd name="connsiteY29" fmla="*/ 105384 h 2629711"/>
              <a:gd name="connsiteX30" fmla="*/ 5324273 w 9306127"/>
              <a:gd name="connsiteY30" fmla="*/ 105384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915073 w 9306127"/>
              <a:gd name="connsiteY28" fmla="*/ 29184 h 2629711"/>
              <a:gd name="connsiteX29" fmla="*/ 6772073 w 9306127"/>
              <a:gd name="connsiteY29" fmla="*/ 105384 h 2629711"/>
              <a:gd name="connsiteX30" fmla="*/ 5324273 w 9306127"/>
              <a:gd name="connsiteY30" fmla="*/ 105384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915073 w 9306127"/>
              <a:gd name="connsiteY28" fmla="*/ 29184 h 2629711"/>
              <a:gd name="connsiteX29" fmla="*/ 6772073 w 9306127"/>
              <a:gd name="connsiteY29" fmla="*/ 105384 h 2629711"/>
              <a:gd name="connsiteX30" fmla="*/ 5324273 w 9306127"/>
              <a:gd name="connsiteY30" fmla="*/ 105384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829472 w 9306127"/>
              <a:gd name="connsiteY27" fmla="*/ 181583 h 2629711"/>
              <a:gd name="connsiteX28" fmla="*/ 7991273 w 9306127"/>
              <a:gd name="connsiteY28" fmla="*/ 105384 h 2629711"/>
              <a:gd name="connsiteX29" fmla="*/ 6772073 w 9306127"/>
              <a:gd name="connsiteY29" fmla="*/ 105384 h 2629711"/>
              <a:gd name="connsiteX30" fmla="*/ 5324273 w 9306127"/>
              <a:gd name="connsiteY30" fmla="*/ 105384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7"/>
              <a:gd name="connsiteY0" fmla="*/ 29183 h 2629711"/>
              <a:gd name="connsiteX1" fmla="*/ 629055 w 9306127"/>
              <a:gd name="connsiteY1" fmla="*/ 363166 h 2629711"/>
              <a:gd name="connsiteX2" fmla="*/ 862519 w 9306127"/>
              <a:gd name="connsiteY2" fmla="*/ 732817 h 2629711"/>
              <a:gd name="connsiteX3" fmla="*/ 1134893 w 9306127"/>
              <a:gd name="connsiteY3" fmla="*/ 1102468 h 2629711"/>
              <a:gd name="connsiteX4" fmla="*/ 1387812 w 9306127"/>
              <a:gd name="connsiteY4" fmla="*/ 1316477 h 2629711"/>
              <a:gd name="connsiteX5" fmla="*/ 1893651 w 9306127"/>
              <a:gd name="connsiteY5" fmla="*/ 1511030 h 2629711"/>
              <a:gd name="connsiteX6" fmla="*/ 2185481 w 9306127"/>
              <a:gd name="connsiteY6" fmla="*/ 1549940 h 2629711"/>
              <a:gd name="connsiteX7" fmla="*/ 2924783 w 9306127"/>
              <a:gd name="connsiteY7" fmla="*/ 1433209 h 2629711"/>
              <a:gd name="connsiteX8" fmla="*/ 3352800 w 9306127"/>
              <a:gd name="connsiteY8" fmla="*/ 1452664 h 2629711"/>
              <a:gd name="connsiteX9" fmla="*/ 3683540 w 9306127"/>
              <a:gd name="connsiteY9" fmla="*/ 1783404 h 2629711"/>
              <a:gd name="connsiteX10" fmla="*/ 4189378 w 9306127"/>
              <a:gd name="connsiteY10" fmla="*/ 2094689 h 2629711"/>
              <a:gd name="connsiteX11" fmla="*/ 4286655 w 9306127"/>
              <a:gd name="connsiteY11" fmla="*/ 2211421 h 2629711"/>
              <a:gd name="connsiteX12" fmla="*/ 4578485 w 9306127"/>
              <a:gd name="connsiteY12" fmla="*/ 2036323 h 2629711"/>
              <a:gd name="connsiteX13" fmla="*/ 4967591 w 9306127"/>
              <a:gd name="connsiteY13" fmla="*/ 1977957 h 2629711"/>
              <a:gd name="connsiteX14" fmla="*/ 5298332 w 9306127"/>
              <a:gd name="connsiteY14" fmla="*/ 2055779 h 2629711"/>
              <a:gd name="connsiteX15" fmla="*/ 5687438 w 9306127"/>
              <a:gd name="connsiteY15" fmla="*/ 2444885 h 2629711"/>
              <a:gd name="connsiteX16" fmla="*/ 5940357 w 9306127"/>
              <a:gd name="connsiteY16" fmla="*/ 2600528 h 2629711"/>
              <a:gd name="connsiteX17" fmla="*/ 6251642 w 9306127"/>
              <a:gd name="connsiteY17" fmla="*/ 2619983 h 2629711"/>
              <a:gd name="connsiteX18" fmla="*/ 6465651 w 9306127"/>
              <a:gd name="connsiteY18" fmla="*/ 2542162 h 2629711"/>
              <a:gd name="connsiteX19" fmla="*/ 6738025 w 9306127"/>
              <a:gd name="connsiteY19" fmla="*/ 2464340 h 2629711"/>
              <a:gd name="connsiteX20" fmla="*/ 7594059 w 9306127"/>
              <a:gd name="connsiteY20" fmla="*/ 2230877 h 2629711"/>
              <a:gd name="connsiteX21" fmla="*/ 8158263 w 9306127"/>
              <a:gd name="connsiteY21" fmla="*/ 2055779 h 2629711"/>
              <a:gd name="connsiteX22" fmla="*/ 8566825 w 9306127"/>
              <a:gd name="connsiteY22" fmla="*/ 1822315 h 2629711"/>
              <a:gd name="connsiteX23" fmla="*/ 8955932 w 9306127"/>
              <a:gd name="connsiteY23" fmla="*/ 1705583 h 2629711"/>
              <a:gd name="connsiteX24" fmla="*/ 9169940 w 9306127"/>
              <a:gd name="connsiteY24" fmla="*/ 1686128 h 2629711"/>
              <a:gd name="connsiteX25" fmla="*/ 9286672 w 9306127"/>
              <a:gd name="connsiteY25" fmla="*/ 1705583 h 2629711"/>
              <a:gd name="connsiteX26" fmla="*/ 9286673 w 9306127"/>
              <a:gd name="connsiteY26" fmla="*/ 486383 h 2629711"/>
              <a:gd name="connsiteX27" fmla="*/ 8905673 w 9306127"/>
              <a:gd name="connsiteY27" fmla="*/ 105384 h 2629711"/>
              <a:gd name="connsiteX28" fmla="*/ 7991273 w 9306127"/>
              <a:gd name="connsiteY28" fmla="*/ 105384 h 2629711"/>
              <a:gd name="connsiteX29" fmla="*/ 6772073 w 9306127"/>
              <a:gd name="connsiteY29" fmla="*/ 105384 h 2629711"/>
              <a:gd name="connsiteX30" fmla="*/ 5324273 w 9306127"/>
              <a:gd name="connsiteY30" fmla="*/ 105384 h 2629711"/>
              <a:gd name="connsiteX31" fmla="*/ 3647873 w 9306127"/>
              <a:gd name="connsiteY31" fmla="*/ 105384 h 2629711"/>
              <a:gd name="connsiteX32" fmla="*/ 2276273 w 9306127"/>
              <a:gd name="connsiteY32" fmla="*/ 29184 h 2629711"/>
              <a:gd name="connsiteX33" fmla="*/ 1438073 w 9306127"/>
              <a:gd name="connsiteY33" fmla="*/ 29183 h 2629711"/>
              <a:gd name="connsiteX34" fmla="*/ 142672 w 9306127"/>
              <a:gd name="connsiteY34" fmla="*/ 29183 h 2629711"/>
              <a:gd name="connsiteX0" fmla="*/ 142672 w 9306128"/>
              <a:gd name="connsiteY0" fmla="*/ 184014 h 2784542"/>
              <a:gd name="connsiteX1" fmla="*/ 629055 w 9306128"/>
              <a:gd name="connsiteY1" fmla="*/ 517997 h 2784542"/>
              <a:gd name="connsiteX2" fmla="*/ 862519 w 9306128"/>
              <a:gd name="connsiteY2" fmla="*/ 887648 h 2784542"/>
              <a:gd name="connsiteX3" fmla="*/ 1134893 w 9306128"/>
              <a:gd name="connsiteY3" fmla="*/ 1257299 h 2784542"/>
              <a:gd name="connsiteX4" fmla="*/ 1387812 w 9306128"/>
              <a:gd name="connsiteY4" fmla="*/ 1471308 h 2784542"/>
              <a:gd name="connsiteX5" fmla="*/ 1893651 w 9306128"/>
              <a:gd name="connsiteY5" fmla="*/ 1665861 h 2784542"/>
              <a:gd name="connsiteX6" fmla="*/ 2185481 w 9306128"/>
              <a:gd name="connsiteY6" fmla="*/ 1704771 h 2784542"/>
              <a:gd name="connsiteX7" fmla="*/ 2924783 w 9306128"/>
              <a:gd name="connsiteY7" fmla="*/ 1588040 h 2784542"/>
              <a:gd name="connsiteX8" fmla="*/ 3352800 w 9306128"/>
              <a:gd name="connsiteY8" fmla="*/ 1607495 h 2784542"/>
              <a:gd name="connsiteX9" fmla="*/ 3683540 w 9306128"/>
              <a:gd name="connsiteY9" fmla="*/ 1938235 h 2784542"/>
              <a:gd name="connsiteX10" fmla="*/ 4189378 w 9306128"/>
              <a:gd name="connsiteY10" fmla="*/ 2249520 h 2784542"/>
              <a:gd name="connsiteX11" fmla="*/ 4286655 w 9306128"/>
              <a:gd name="connsiteY11" fmla="*/ 2366252 h 2784542"/>
              <a:gd name="connsiteX12" fmla="*/ 4578485 w 9306128"/>
              <a:gd name="connsiteY12" fmla="*/ 2191154 h 2784542"/>
              <a:gd name="connsiteX13" fmla="*/ 4967591 w 9306128"/>
              <a:gd name="connsiteY13" fmla="*/ 2132788 h 2784542"/>
              <a:gd name="connsiteX14" fmla="*/ 5298332 w 9306128"/>
              <a:gd name="connsiteY14" fmla="*/ 2210610 h 2784542"/>
              <a:gd name="connsiteX15" fmla="*/ 5687438 w 9306128"/>
              <a:gd name="connsiteY15" fmla="*/ 2599716 h 2784542"/>
              <a:gd name="connsiteX16" fmla="*/ 5940357 w 9306128"/>
              <a:gd name="connsiteY16" fmla="*/ 2755359 h 2784542"/>
              <a:gd name="connsiteX17" fmla="*/ 6251642 w 9306128"/>
              <a:gd name="connsiteY17" fmla="*/ 2774814 h 2784542"/>
              <a:gd name="connsiteX18" fmla="*/ 6465651 w 9306128"/>
              <a:gd name="connsiteY18" fmla="*/ 2696993 h 2784542"/>
              <a:gd name="connsiteX19" fmla="*/ 6738025 w 9306128"/>
              <a:gd name="connsiteY19" fmla="*/ 2619171 h 2784542"/>
              <a:gd name="connsiteX20" fmla="*/ 7594059 w 9306128"/>
              <a:gd name="connsiteY20" fmla="*/ 2385708 h 2784542"/>
              <a:gd name="connsiteX21" fmla="*/ 8158263 w 9306128"/>
              <a:gd name="connsiteY21" fmla="*/ 2210610 h 2784542"/>
              <a:gd name="connsiteX22" fmla="*/ 8566825 w 9306128"/>
              <a:gd name="connsiteY22" fmla="*/ 1977146 h 2784542"/>
              <a:gd name="connsiteX23" fmla="*/ 8955932 w 9306128"/>
              <a:gd name="connsiteY23" fmla="*/ 1860414 h 2784542"/>
              <a:gd name="connsiteX24" fmla="*/ 9169940 w 9306128"/>
              <a:gd name="connsiteY24" fmla="*/ 1840959 h 2784542"/>
              <a:gd name="connsiteX25" fmla="*/ 9286672 w 9306128"/>
              <a:gd name="connsiteY25" fmla="*/ 1860414 h 2784542"/>
              <a:gd name="connsiteX26" fmla="*/ 9286673 w 9306128"/>
              <a:gd name="connsiteY26" fmla="*/ 260215 h 2784542"/>
              <a:gd name="connsiteX27" fmla="*/ 8905673 w 9306128"/>
              <a:gd name="connsiteY27" fmla="*/ 260215 h 2784542"/>
              <a:gd name="connsiteX28" fmla="*/ 7991273 w 9306128"/>
              <a:gd name="connsiteY28" fmla="*/ 260215 h 2784542"/>
              <a:gd name="connsiteX29" fmla="*/ 6772073 w 9306128"/>
              <a:gd name="connsiteY29" fmla="*/ 260215 h 2784542"/>
              <a:gd name="connsiteX30" fmla="*/ 5324273 w 9306128"/>
              <a:gd name="connsiteY30" fmla="*/ 260215 h 2784542"/>
              <a:gd name="connsiteX31" fmla="*/ 3647873 w 9306128"/>
              <a:gd name="connsiteY31" fmla="*/ 260215 h 2784542"/>
              <a:gd name="connsiteX32" fmla="*/ 2276273 w 9306128"/>
              <a:gd name="connsiteY32" fmla="*/ 184015 h 2784542"/>
              <a:gd name="connsiteX33" fmla="*/ 1438073 w 9306128"/>
              <a:gd name="connsiteY33" fmla="*/ 184014 h 2784542"/>
              <a:gd name="connsiteX34" fmla="*/ 142672 w 9306128"/>
              <a:gd name="connsiteY34" fmla="*/ 184014 h 2784542"/>
              <a:gd name="connsiteX0" fmla="*/ 142672 w 9306128"/>
              <a:gd name="connsiteY0" fmla="*/ 29183 h 2629711"/>
              <a:gd name="connsiteX1" fmla="*/ 629055 w 9306128"/>
              <a:gd name="connsiteY1" fmla="*/ 363166 h 2629711"/>
              <a:gd name="connsiteX2" fmla="*/ 862519 w 9306128"/>
              <a:gd name="connsiteY2" fmla="*/ 732817 h 2629711"/>
              <a:gd name="connsiteX3" fmla="*/ 1134893 w 9306128"/>
              <a:gd name="connsiteY3" fmla="*/ 1102468 h 2629711"/>
              <a:gd name="connsiteX4" fmla="*/ 1387812 w 9306128"/>
              <a:gd name="connsiteY4" fmla="*/ 1316477 h 2629711"/>
              <a:gd name="connsiteX5" fmla="*/ 1893651 w 9306128"/>
              <a:gd name="connsiteY5" fmla="*/ 1511030 h 2629711"/>
              <a:gd name="connsiteX6" fmla="*/ 2185481 w 9306128"/>
              <a:gd name="connsiteY6" fmla="*/ 1549940 h 2629711"/>
              <a:gd name="connsiteX7" fmla="*/ 2924783 w 9306128"/>
              <a:gd name="connsiteY7" fmla="*/ 1433209 h 2629711"/>
              <a:gd name="connsiteX8" fmla="*/ 3352800 w 9306128"/>
              <a:gd name="connsiteY8" fmla="*/ 1452664 h 2629711"/>
              <a:gd name="connsiteX9" fmla="*/ 3683540 w 9306128"/>
              <a:gd name="connsiteY9" fmla="*/ 1783404 h 2629711"/>
              <a:gd name="connsiteX10" fmla="*/ 4189378 w 9306128"/>
              <a:gd name="connsiteY10" fmla="*/ 2094689 h 2629711"/>
              <a:gd name="connsiteX11" fmla="*/ 4286655 w 9306128"/>
              <a:gd name="connsiteY11" fmla="*/ 2211421 h 2629711"/>
              <a:gd name="connsiteX12" fmla="*/ 4578485 w 9306128"/>
              <a:gd name="connsiteY12" fmla="*/ 2036323 h 2629711"/>
              <a:gd name="connsiteX13" fmla="*/ 4967591 w 9306128"/>
              <a:gd name="connsiteY13" fmla="*/ 1977957 h 2629711"/>
              <a:gd name="connsiteX14" fmla="*/ 5298332 w 9306128"/>
              <a:gd name="connsiteY14" fmla="*/ 2055779 h 2629711"/>
              <a:gd name="connsiteX15" fmla="*/ 5687438 w 9306128"/>
              <a:gd name="connsiteY15" fmla="*/ 2444885 h 2629711"/>
              <a:gd name="connsiteX16" fmla="*/ 5940357 w 9306128"/>
              <a:gd name="connsiteY16" fmla="*/ 2600528 h 2629711"/>
              <a:gd name="connsiteX17" fmla="*/ 6251642 w 9306128"/>
              <a:gd name="connsiteY17" fmla="*/ 2619983 h 2629711"/>
              <a:gd name="connsiteX18" fmla="*/ 6465651 w 9306128"/>
              <a:gd name="connsiteY18" fmla="*/ 2542162 h 2629711"/>
              <a:gd name="connsiteX19" fmla="*/ 6738025 w 9306128"/>
              <a:gd name="connsiteY19" fmla="*/ 2464340 h 2629711"/>
              <a:gd name="connsiteX20" fmla="*/ 7594059 w 9306128"/>
              <a:gd name="connsiteY20" fmla="*/ 2230877 h 2629711"/>
              <a:gd name="connsiteX21" fmla="*/ 8158263 w 9306128"/>
              <a:gd name="connsiteY21" fmla="*/ 2055779 h 2629711"/>
              <a:gd name="connsiteX22" fmla="*/ 8566825 w 9306128"/>
              <a:gd name="connsiteY22" fmla="*/ 1822315 h 2629711"/>
              <a:gd name="connsiteX23" fmla="*/ 8955932 w 9306128"/>
              <a:gd name="connsiteY23" fmla="*/ 1705583 h 2629711"/>
              <a:gd name="connsiteX24" fmla="*/ 9169940 w 9306128"/>
              <a:gd name="connsiteY24" fmla="*/ 1686128 h 2629711"/>
              <a:gd name="connsiteX25" fmla="*/ 9286672 w 9306128"/>
              <a:gd name="connsiteY25" fmla="*/ 1705583 h 2629711"/>
              <a:gd name="connsiteX26" fmla="*/ 9286673 w 9306128"/>
              <a:gd name="connsiteY26" fmla="*/ 105384 h 2629711"/>
              <a:gd name="connsiteX27" fmla="*/ 8905673 w 9306128"/>
              <a:gd name="connsiteY27" fmla="*/ 105384 h 2629711"/>
              <a:gd name="connsiteX28" fmla="*/ 7991273 w 9306128"/>
              <a:gd name="connsiteY28" fmla="*/ 105384 h 2629711"/>
              <a:gd name="connsiteX29" fmla="*/ 6772073 w 9306128"/>
              <a:gd name="connsiteY29" fmla="*/ 105384 h 2629711"/>
              <a:gd name="connsiteX30" fmla="*/ 5324273 w 9306128"/>
              <a:gd name="connsiteY30" fmla="*/ 105384 h 2629711"/>
              <a:gd name="connsiteX31" fmla="*/ 3647873 w 9306128"/>
              <a:gd name="connsiteY31" fmla="*/ 105384 h 2629711"/>
              <a:gd name="connsiteX32" fmla="*/ 2276273 w 9306128"/>
              <a:gd name="connsiteY32" fmla="*/ 29184 h 2629711"/>
              <a:gd name="connsiteX33" fmla="*/ 1438073 w 9306128"/>
              <a:gd name="connsiteY33" fmla="*/ 29183 h 2629711"/>
              <a:gd name="connsiteX34" fmla="*/ 142672 w 9306128"/>
              <a:gd name="connsiteY34" fmla="*/ 29183 h 2629711"/>
              <a:gd name="connsiteX0" fmla="*/ 142672 w 9330716"/>
              <a:gd name="connsiteY0" fmla="*/ 29183 h 2629711"/>
              <a:gd name="connsiteX1" fmla="*/ 629055 w 9330716"/>
              <a:gd name="connsiteY1" fmla="*/ 363166 h 2629711"/>
              <a:gd name="connsiteX2" fmla="*/ 862519 w 9330716"/>
              <a:gd name="connsiteY2" fmla="*/ 732817 h 2629711"/>
              <a:gd name="connsiteX3" fmla="*/ 1134893 w 9330716"/>
              <a:gd name="connsiteY3" fmla="*/ 1102468 h 2629711"/>
              <a:gd name="connsiteX4" fmla="*/ 1387812 w 9330716"/>
              <a:gd name="connsiteY4" fmla="*/ 1316477 h 2629711"/>
              <a:gd name="connsiteX5" fmla="*/ 1893651 w 9330716"/>
              <a:gd name="connsiteY5" fmla="*/ 1511030 h 2629711"/>
              <a:gd name="connsiteX6" fmla="*/ 2185481 w 9330716"/>
              <a:gd name="connsiteY6" fmla="*/ 1549940 h 2629711"/>
              <a:gd name="connsiteX7" fmla="*/ 2924783 w 9330716"/>
              <a:gd name="connsiteY7" fmla="*/ 1433209 h 2629711"/>
              <a:gd name="connsiteX8" fmla="*/ 3352800 w 9330716"/>
              <a:gd name="connsiteY8" fmla="*/ 1452664 h 2629711"/>
              <a:gd name="connsiteX9" fmla="*/ 3683540 w 9330716"/>
              <a:gd name="connsiteY9" fmla="*/ 1783404 h 2629711"/>
              <a:gd name="connsiteX10" fmla="*/ 4189378 w 9330716"/>
              <a:gd name="connsiteY10" fmla="*/ 2094689 h 2629711"/>
              <a:gd name="connsiteX11" fmla="*/ 4286655 w 9330716"/>
              <a:gd name="connsiteY11" fmla="*/ 2211421 h 2629711"/>
              <a:gd name="connsiteX12" fmla="*/ 4578485 w 9330716"/>
              <a:gd name="connsiteY12" fmla="*/ 2036323 h 2629711"/>
              <a:gd name="connsiteX13" fmla="*/ 4967591 w 9330716"/>
              <a:gd name="connsiteY13" fmla="*/ 1977957 h 2629711"/>
              <a:gd name="connsiteX14" fmla="*/ 5298332 w 9330716"/>
              <a:gd name="connsiteY14" fmla="*/ 2055779 h 2629711"/>
              <a:gd name="connsiteX15" fmla="*/ 5687438 w 9330716"/>
              <a:gd name="connsiteY15" fmla="*/ 2444885 h 2629711"/>
              <a:gd name="connsiteX16" fmla="*/ 5940357 w 9330716"/>
              <a:gd name="connsiteY16" fmla="*/ 2600528 h 2629711"/>
              <a:gd name="connsiteX17" fmla="*/ 6251642 w 9330716"/>
              <a:gd name="connsiteY17" fmla="*/ 2619983 h 2629711"/>
              <a:gd name="connsiteX18" fmla="*/ 6465651 w 9330716"/>
              <a:gd name="connsiteY18" fmla="*/ 2542162 h 2629711"/>
              <a:gd name="connsiteX19" fmla="*/ 6738025 w 9330716"/>
              <a:gd name="connsiteY19" fmla="*/ 2464340 h 2629711"/>
              <a:gd name="connsiteX20" fmla="*/ 7594059 w 9330716"/>
              <a:gd name="connsiteY20" fmla="*/ 2230877 h 2629711"/>
              <a:gd name="connsiteX21" fmla="*/ 8158263 w 9330716"/>
              <a:gd name="connsiteY21" fmla="*/ 2055779 h 2629711"/>
              <a:gd name="connsiteX22" fmla="*/ 8566825 w 9330716"/>
              <a:gd name="connsiteY22" fmla="*/ 1822315 h 2629711"/>
              <a:gd name="connsiteX23" fmla="*/ 8955932 w 9330716"/>
              <a:gd name="connsiteY23" fmla="*/ 1705583 h 2629711"/>
              <a:gd name="connsiteX24" fmla="*/ 9169940 w 9330716"/>
              <a:gd name="connsiteY24" fmla="*/ 1686128 h 2629711"/>
              <a:gd name="connsiteX25" fmla="*/ 9286672 w 9330716"/>
              <a:gd name="connsiteY25" fmla="*/ 1705583 h 2629711"/>
              <a:gd name="connsiteX26" fmla="*/ 8905673 w 9330716"/>
              <a:gd name="connsiteY26" fmla="*/ 105384 h 2629711"/>
              <a:gd name="connsiteX27" fmla="*/ 7991273 w 9330716"/>
              <a:gd name="connsiteY27" fmla="*/ 105384 h 2629711"/>
              <a:gd name="connsiteX28" fmla="*/ 6772073 w 9330716"/>
              <a:gd name="connsiteY28" fmla="*/ 105384 h 2629711"/>
              <a:gd name="connsiteX29" fmla="*/ 5324273 w 9330716"/>
              <a:gd name="connsiteY29" fmla="*/ 105384 h 2629711"/>
              <a:gd name="connsiteX30" fmla="*/ 3647873 w 9330716"/>
              <a:gd name="connsiteY30" fmla="*/ 105384 h 2629711"/>
              <a:gd name="connsiteX31" fmla="*/ 2276273 w 9330716"/>
              <a:gd name="connsiteY31" fmla="*/ 29184 h 2629711"/>
              <a:gd name="connsiteX32" fmla="*/ 1438073 w 9330716"/>
              <a:gd name="connsiteY32" fmla="*/ 29183 h 2629711"/>
              <a:gd name="connsiteX33" fmla="*/ 142672 w 9330716"/>
              <a:gd name="connsiteY33" fmla="*/ 29183 h 2629711"/>
              <a:gd name="connsiteX0" fmla="*/ 142672 w 9502572"/>
              <a:gd name="connsiteY0" fmla="*/ 29183 h 2629711"/>
              <a:gd name="connsiteX1" fmla="*/ 629055 w 9502572"/>
              <a:gd name="connsiteY1" fmla="*/ 363166 h 2629711"/>
              <a:gd name="connsiteX2" fmla="*/ 862519 w 9502572"/>
              <a:gd name="connsiteY2" fmla="*/ 732817 h 2629711"/>
              <a:gd name="connsiteX3" fmla="*/ 1134893 w 9502572"/>
              <a:gd name="connsiteY3" fmla="*/ 1102468 h 2629711"/>
              <a:gd name="connsiteX4" fmla="*/ 1387812 w 9502572"/>
              <a:gd name="connsiteY4" fmla="*/ 1316477 h 2629711"/>
              <a:gd name="connsiteX5" fmla="*/ 1893651 w 9502572"/>
              <a:gd name="connsiteY5" fmla="*/ 1511030 h 2629711"/>
              <a:gd name="connsiteX6" fmla="*/ 2185481 w 9502572"/>
              <a:gd name="connsiteY6" fmla="*/ 1549940 h 2629711"/>
              <a:gd name="connsiteX7" fmla="*/ 2924783 w 9502572"/>
              <a:gd name="connsiteY7" fmla="*/ 1433209 h 2629711"/>
              <a:gd name="connsiteX8" fmla="*/ 3352800 w 9502572"/>
              <a:gd name="connsiteY8" fmla="*/ 1452664 h 2629711"/>
              <a:gd name="connsiteX9" fmla="*/ 3683540 w 9502572"/>
              <a:gd name="connsiteY9" fmla="*/ 1783404 h 2629711"/>
              <a:gd name="connsiteX10" fmla="*/ 4189378 w 9502572"/>
              <a:gd name="connsiteY10" fmla="*/ 2094689 h 2629711"/>
              <a:gd name="connsiteX11" fmla="*/ 4286655 w 9502572"/>
              <a:gd name="connsiteY11" fmla="*/ 2211421 h 2629711"/>
              <a:gd name="connsiteX12" fmla="*/ 4578485 w 9502572"/>
              <a:gd name="connsiteY12" fmla="*/ 2036323 h 2629711"/>
              <a:gd name="connsiteX13" fmla="*/ 4967591 w 9502572"/>
              <a:gd name="connsiteY13" fmla="*/ 1977957 h 2629711"/>
              <a:gd name="connsiteX14" fmla="*/ 5298332 w 9502572"/>
              <a:gd name="connsiteY14" fmla="*/ 2055779 h 2629711"/>
              <a:gd name="connsiteX15" fmla="*/ 5687438 w 9502572"/>
              <a:gd name="connsiteY15" fmla="*/ 2444885 h 2629711"/>
              <a:gd name="connsiteX16" fmla="*/ 5940357 w 9502572"/>
              <a:gd name="connsiteY16" fmla="*/ 2600528 h 2629711"/>
              <a:gd name="connsiteX17" fmla="*/ 6251642 w 9502572"/>
              <a:gd name="connsiteY17" fmla="*/ 2619983 h 2629711"/>
              <a:gd name="connsiteX18" fmla="*/ 6465651 w 9502572"/>
              <a:gd name="connsiteY18" fmla="*/ 2542162 h 2629711"/>
              <a:gd name="connsiteX19" fmla="*/ 6738025 w 9502572"/>
              <a:gd name="connsiteY19" fmla="*/ 2464340 h 2629711"/>
              <a:gd name="connsiteX20" fmla="*/ 7594059 w 9502572"/>
              <a:gd name="connsiteY20" fmla="*/ 2230877 h 2629711"/>
              <a:gd name="connsiteX21" fmla="*/ 8158263 w 9502572"/>
              <a:gd name="connsiteY21" fmla="*/ 2055779 h 2629711"/>
              <a:gd name="connsiteX22" fmla="*/ 8566825 w 9502572"/>
              <a:gd name="connsiteY22" fmla="*/ 1822315 h 2629711"/>
              <a:gd name="connsiteX23" fmla="*/ 8955932 w 9502572"/>
              <a:gd name="connsiteY23" fmla="*/ 1705583 h 2629711"/>
              <a:gd name="connsiteX24" fmla="*/ 9169940 w 9502572"/>
              <a:gd name="connsiteY24" fmla="*/ 1686128 h 2629711"/>
              <a:gd name="connsiteX25" fmla="*/ 9286672 w 9502572"/>
              <a:gd name="connsiteY25" fmla="*/ 1705583 h 2629711"/>
              <a:gd name="connsiteX26" fmla="*/ 9286672 w 9502572"/>
              <a:gd name="connsiteY26" fmla="*/ 105384 h 2629711"/>
              <a:gd name="connsiteX27" fmla="*/ 7991273 w 9502572"/>
              <a:gd name="connsiteY27" fmla="*/ 105384 h 2629711"/>
              <a:gd name="connsiteX28" fmla="*/ 6772073 w 9502572"/>
              <a:gd name="connsiteY28" fmla="*/ 105384 h 2629711"/>
              <a:gd name="connsiteX29" fmla="*/ 5324273 w 9502572"/>
              <a:gd name="connsiteY29" fmla="*/ 105384 h 2629711"/>
              <a:gd name="connsiteX30" fmla="*/ 3647873 w 9502572"/>
              <a:gd name="connsiteY30" fmla="*/ 105384 h 2629711"/>
              <a:gd name="connsiteX31" fmla="*/ 2276273 w 9502572"/>
              <a:gd name="connsiteY31" fmla="*/ 29184 h 2629711"/>
              <a:gd name="connsiteX32" fmla="*/ 1438073 w 9502572"/>
              <a:gd name="connsiteY32" fmla="*/ 29183 h 2629711"/>
              <a:gd name="connsiteX33" fmla="*/ 142672 w 9502572"/>
              <a:gd name="connsiteY33" fmla="*/ 29183 h 2629711"/>
              <a:gd name="connsiteX0" fmla="*/ 142672 w 9312883"/>
              <a:gd name="connsiteY0" fmla="*/ 29183 h 2629711"/>
              <a:gd name="connsiteX1" fmla="*/ 629055 w 9312883"/>
              <a:gd name="connsiteY1" fmla="*/ 363166 h 2629711"/>
              <a:gd name="connsiteX2" fmla="*/ 862519 w 9312883"/>
              <a:gd name="connsiteY2" fmla="*/ 732817 h 2629711"/>
              <a:gd name="connsiteX3" fmla="*/ 1134893 w 9312883"/>
              <a:gd name="connsiteY3" fmla="*/ 1102468 h 2629711"/>
              <a:gd name="connsiteX4" fmla="*/ 1387812 w 9312883"/>
              <a:gd name="connsiteY4" fmla="*/ 1316477 h 2629711"/>
              <a:gd name="connsiteX5" fmla="*/ 1893651 w 9312883"/>
              <a:gd name="connsiteY5" fmla="*/ 1511030 h 2629711"/>
              <a:gd name="connsiteX6" fmla="*/ 2185481 w 9312883"/>
              <a:gd name="connsiteY6" fmla="*/ 1549940 h 2629711"/>
              <a:gd name="connsiteX7" fmla="*/ 2924783 w 9312883"/>
              <a:gd name="connsiteY7" fmla="*/ 1433209 h 2629711"/>
              <a:gd name="connsiteX8" fmla="*/ 3352800 w 9312883"/>
              <a:gd name="connsiteY8" fmla="*/ 1452664 h 2629711"/>
              <a:gd name="connsiteX9" fmla="*/ 3683540 w 9312883"/>
              <a:gd name="connsiteY9" fmla="*/ 1783404 h 2629711"/>
              <a:gd name="connsiteX10" fmla="*/ 4189378 w 9312883"/>
              <a:gd name="connsiteY10" fmla="*/ 2094689 h 2629711"/>
              <a:gd name="connsiteX11" fmla="*/ 4286655 w 9312883"/>
              <a:gd name="connsiteY11" fmla="*/ 2211421 h 2629711"/>
              <a:gd name="connsiteX12" fmla="*/ 4578485 w 9312883"/>
              <a:gd name="connsiteY12" fmla="*/ 2036323 h 2629711"/>
              <a:gd name="connsiteX13" fmla="*/ 4967591 w 9312883"/>
              <a:gd name="connsiteY13" fmla="*/ 1977957 h 2629711"/>
              <a:gd name="connsiteX14" fmla="*/ 5298332 w 9312883"/>
              <a:gd name="connsiteY14" fmla="*/ 2055779 h 2629711"/>
              <a:gd name="connsiteX15" fmla="*/ 5687438 w 9312883"/>
              <a:gd name="connsiteY15" fmla="*/ 2444885 h 2629711"/>
              <a:gd name="connsiteX16" fmla="*/ 5940357 w 9312883"/>
              <a:gd name="connsiteY16" fmla="*/ 2600528 h 2629711"/>
              <a:gd name="connsiteX17" fmla="*/ 6251642 w 9312883"/>
              <a:gd name="connsiteY17" fmla="*/ 2619983 h 2629711"/>
              <a:gd name="connsiteX18" fmla="*/ 6465651 w 9312883"/>
              <a:gd name="connsiteY18" fmla="*/ 2542162 h 2629711"/>
              <a:gd name="connsiteX19" fmla="*/ 6738025 w 9312883"/>
              <a:gd name="connsiteY19" fmla="*/ 2464340 h 2629711"/>
              <a:gd name="connsiteX20" fmla="*/ 7594059 w 9312883"/>
              <a:gd name="connsiteY20" fmla="*/ 2230877 h 2629711"/>
              <a:gd name="connsiteX21" fmla="*/ 8158263 w 9312883"/>
              <a:gd name="connsiteY21" fmla="*/ 2055779 h 2629711"/>
              <a:gd name="connsiteX22" fmla="*/ 8566825 w 9312883"/>
              <a:gd name="connsiteY22" fmla="*/ 1822315 h 2629711"/>
              <a:gd name="connsiteX23" fmla="*/ 8955932 w 9312883"/>
              <a:gd name="connsiteY23" fmla="*/ 1705583 h 2629711"/>
              <a:gd name="connsiteX24" fmla="*/ 9169940 w 9312883"/>
              <a:gd name="connsiteY24" fmla="*/ 1686128 h 2629711"/>
              <a:gd name="connsiteX25" fmla="*/ 9286672 w 9312883"/>
              <a:gd name="connsiteY25" fmla="*/ 1705583 h 2629711"/>
              <a:gd name="connsiteX26" fmla="*/ 9286672 w 9312883"/>
              <a:gd name="connsiteY26" fmla="*/ 105384 h 2629711"/>
              <a:gd name="connsiteX27" fmla="*/ 7991273 w 9312883"/>
              <a:gd name="connsiteY27" fmla="*/ 105384 h 2629711"/>
              <a:gd name="connsiteX28" fmla="*/ 6772073 w 9312883"/>
              <a:gd name="connsiteY28" fmla="*/ 105384 h 2629711"/>
              <a:gd name="connsiteX29" fmla="*/ 5324273 w 9312883"/>
              <a:gd name="connsiteY29" fmla="*/ 105384 h 2629711"/>
              <a:gd name="connsiteX30" fmla="*/ 3647873 w 9312883"/>
              <a:gd name="connsiteY30" fmla="*/ 105384 h 2629711"/>
              <a:gd name="connsiteX31" fmla="*/ 2276273 w 9312883"/>
              <a:gd name="connsiteY31" fmla="*/ 29184 h 2629711"/>
              <a:gd name="connsiteX32" fmla="*/ 1438073 w 9312883"/>
              <a:gd name="connsiteY32" fmla="*/ 29183 h 2629711"/>
              <a:gd name="connsiteX33" fmla="*/ 142672 w 9312883"/>
              <a:gd name="connsiteY33" fmla="*/ 29183 h 262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12883" h="2629711">
                <a:moveTo>
                  <a:pt x="142672" y="29183"/>
                </a:moveTo>
                <a:cubicBezTo>
                  <a:pt x="0" y="55123"/>
                  <a:pt x="509081" y="245894"/>
                  <a:pt x="629055" y="363166"/>
                </a:cubicBezTo>
                <a:cubicBezTo>
                  <a:pt x="749029" y="480438"/>
                  <a:pt x="778213" y="609600"/>
                  <a:pt x="862519" y="732817"/>
                </a:cubicBezTo>
                <a:cubicBezTo>
                  <a:pt x="946825" y="856034"/>
                  <a:pt x="1047344" y="1005191"/>
                  <a:pt x="1134893" y="1102468"/>
                </a:cubicBezTo>
                <a:cubicBezTo>
                  <a:pt x="1222442" y="1199745"/>
                  <a:pt x="1261352" y="1248383"/>
                  <a:pt x="1387812" y="1316477"/>
                </a:cubicBezTo>
                <a:cubicBezTo>
                  <a:pt x="1514272" y="1384571"/>
                  <a:pt x="1760706" y="1472120"/>
                  <a:pt x="1893651" y="1511030"/>
                </a:cubicBezTo>
                <a:cubicBezTo>
                  <a:pt x="2026596" y="1549940"/>
                  <a:pt x="2013626" y="1562910"/>
                  <a:pt x="2185481" y="1549940"/>
                </a:cubicBezTo>
                <a:cubicBezTo>
                  <a:pt x="2357336" y="1536970"/>
                  <a:pt x="2730230" y="1449422"/>
                  <a:pt x="2924783" y="1433209"/>
                </a:cubicBezTo>
                <a:cubicBezTo>
                  <a:pt x="3119336" y="1416996"/>
                  <a:pt x="3226341" y="1394298"/>
                  <a:pt x="3352800" y="1452664"/>
                </a:cubicBezTo>
                <a:cubicBezTo>
                  <a:pt x="3479259" y="1511030"/>
                  <a:pt x="3544110" y="1676400"/>
                  <a:pt x="3683540" y="1783404"/>
                </a:cubicBezTo>
                <a:cubicBezTo>
                  <a:pt x="3822970" y="1890408"/>
                  <a:pt x="4088859" y="2023353"/>
                  <a:pt x="4189378" y="2094689"/>
                </a:cubicBezTo>
                <a:cubicBezTo>
                  <a:pt x="4289897" y="2166025"/>
                  <a:pt x="4221804" y="2221149"/>
                  <a:pt x="4286655" y="2211421"/>
                </a:cubicBezTo>
                <a:cubicBezTo>
                  <a:pt x="4351506" y="2201693"/>
                  <a:pt x="4464996" y="2075234"/>
                  <a:pt x="4578485" y="2036323"/>
                </a:cubicBezTo>
                <a:cubicBezTo>
                  <a:pt x="4691974" y="1997412"/>
                  <a:pt x="4847617" y="1974714"/>
                  <a:pt x="4967591" y="1977957"/>
                </a:cubicBezTo>
                <a:cubicBezTo>
                  <a:pt x="5087565" y="1981200"/>
                  <a:pt x="5178358" y="1977958"/>
                  <a:pt x="5298332" y="2055779"/>
                </a:cubicBezTo>
                <a:cubicBezTo>
                  <a:pt x="5418306" y="2133600"/>
                  <a:pt x="5580434" y="2354094"/>
                  <a:pt x="5687438" y="2444885"/>
                </a:cubicBezTo>
                <a:cubicBezTo>
                  <a:pt x="5794442" y="2535677"/>
                  <a:pt x="5846323" y="2571345"/>
                  <a:pt x="5940357" y="2600528"/>
                </a:cubicBezTo>
                <a:cubicBezTo>
                  <a:pt x="6034391" y="2629711"/>
                  <a:pt x="6164093" y="2629711"/>
                  <a:pt x="6251642" y="2619983"/>
                </a:cubicBezTo>
                <a:cubicBezTo>
                  <a:pt x="6339191" y="2610255"/>
                  <a:pt x="6384587" y="2568102"/>
                  <a:pt x="6465651" y="2542162"/>
                </a:cubicBezTo>
                <a:cubicBezTo>
                  <a:pt x="6546715" y="2516222"/>
                  <a:pt x="6738025" y="2464340"/>
                  <a:pt x="6738025" y="2464340"/>
                </a:cubicBezTo>
                <a:lnTo>
                  <a:pt x="7594059" y="2230877"/>
                </a:lnTo>
                <a:cubicBezTo>
                  <a:pt x="7830765" y="2162784"/>
                  <a:pt x="7996135" y="2123873"/>
                  <a:pt x="8158263" y="2055779"/>
                </a:cubicBezTo>
                <a:cubicBezTo>
                  <a:pt x="8320391" y="1987685"/>
                  <a:pt x="8433880" y="1880681"/>
                  <a:pt x="8566825" y="1822315"/>
                </a:cubicBezTo>
                <a:cubicBezTo>
                  <a:pt x="8699770" y="1763949"/>
                  <a:pt x="8855413" y="1728281"/>
                  <a:pt x="8955932" y="1705583"/>
                </a:cubicBezTo>
                <a:cubicBezTo>
                  <a:pt x="9056451" y="1682885"/>
                  <a:pt x="9114817" y="1686128"/>
                  <a:pt x="9169940" y="1686128"/>
                </a:cubicBezTo>
                <a:cubicBezTo>
                  <a:pt x="9225063" y="1686128"/>
                  <a:pt x="9267217" y="1969040"/>
                  <a:pt x="9286672" y="1705583"/>
                </a:cubicBezTo>
                <a:cubicBezTo>
                  <a:pt x="9306127" y="1442126"/>
                  <a:pt x="9312883" y="537454"/>
                  <a:pt x="9286672" y="105384"/>
                </a:cubicBezTo>
                <a:lnTo>
                  <a:pt x="7991273" y="105384"/>
                </a:lnTo>
                <a:cubicBezTo>
                  <a:pt x="7404371" y="144564"/>
                  <a:pt x="7216573" y="105384"/>
                  <a:pt x="6772073" y="105384"/>
                </a:cubicBezTo>
                <a:lnTo>
                  <a:pt x="5324273" y="105384"/>
                </a:lnTo>
                <a:cubicBezTo>
                  <a:pt x="4803573" y="105384"/>
                  <a:pt x="4155873" y="118084"/>
                  <a:pt x="3647873" y="105384"/>
                </a:cubicBezTo>
                <a:cubicBezTo>
                  <a:pt x="3139873" y="92684"/>
                  <a:pt x="2644573" y="41884"/>
                  <a:pt x="2276273" y="29184"/>
                </a:cubicBezTo>
                <a:cubicBezTo>
                  <a:pt x="1907973" y="16484"/>
                  <a:pt x="1793673" y="29183"/>
                  <a:pt x="1438073" y="29183"/>
                </a:cubicBezTo>
                <a:cubicBezTo>
                  <a:pt x="1082473" y="29183"/>
                  <a:pt x="265889" y="0"/>
                  <a:pt x="142672" y="291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2000"/>
                                        <p:tgtEl>
                                          <p:spTgt spid="16"/>
                                        </p:tgtEl>
                                      </p:cBhvr>
                                    </p:animEffect>
                                  </p:childTnLst>
                                </p:cTn>
                              </p:par>
                              <p:par>
                                <p:cTn id="8" presetID="9" presetClass="entr" presetSubtype="0" fill="hold" grpId="1" nodeType="with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2000"/>
                                        <p:tgtEl>
                                          <p:spTgt spid="17"/>
                                        </p:tgtEl>
                                      </p:cBhvr>
                                    </p:animEffect>
                                  </p:childTnLst>
                                </p:cTn>
                              </p:par>
                              <p:par>
                                <p:cTn id="11" presetID="9" presetClass="entr" presetSubtype="0" fill="hold" grpId="1" nodeType="with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2000"/>
                                        <p:tgtEl>
                                          <p:spTgt spid="18"/>
                                        </p:tgtEl>
                                      </p:cBhvr>
                                    </p:animEffect>
                                  </p:childTnLst>
                                </p:cTn>
                              </p:par>
                              <p:par>
                                <p:cTn id="14" presetID="9" presetClass="entr" presetSubtype="0" fill="hold" grpId="1" nodeType="withEffect">
                                  <p:stCondLst>
                                    <p:cond delay="300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2000"/>
                                        <p:tgtEl>
                                          <p:spTgt spid="19"/>
                                        </p:tgtEl>
                                      </p:cBhvr>
                                    </p:animEffect>
                                  </p:childTnLst>
                                </p:cTn>
                              </p:par>
                              <p:par>
                                <p:cTn id="17" presetID="9" presetClass="entr" presetSubtype="0" fill="hold" grpId="1" nodeType="withEffect">
                                  <p:stCondLst>
                                    <p:cond delay="400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2000"/>
                                        <p:tgtEl>
                                          <p:spTgt spid="20"/>
                                        </p:tgtEl>
                                      </p:cBhvr>
                                    </p:animEffect>
                                  </p:childTnLst>
                                </p:cTn>
                              </p:par>
                              <p:par>
                                <p:cTn id="20" presetID="10" presetClass="entr" presetSubtype="0" fill="hold" grpId="1" nodeType="withEffect">
                                  <p:stCondLst>
                                    <p:cond delay="4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3000"/>
                                        <p:tgtEl>
                                          <p:spTgt spid="21"/>
                                        </p:tgtEl>
                                      </p:cBhvr>
                                    </p:animEffect>
                                  </p:childTnLst>
                                </p:cTn>
                              </p:par>
                              <p:par>
                                <p:cTn id="32" presetID="22" presetClass="exit" presetSubtype="1" fill="hold" grpId="0" nodeType="withEffect">
                                  <p:stCondLst>
                                    <p:cond delay="0"/>
                                  </p:stCondLst>
                                  <p:childTnLst>
                                    <p:animEffect transition="out" filter="wipe(up)">
                                      <p:cBhvr>
                                        <p:cTn id="33" dur="3000"/>
                                        <p:tgtEl>
                                          <p:spTgt spid="20"/>
                                        </p:tgtEl>
                                      </p:cBhvr>
                                    </p:animEffect>
                                    <p:set>
                                      <p:cBhvr>
                                        <p:cTn id="34" dur="1" fill="hold">
                                          <p:stCondLst>
                                            <p:cond delay="2999"/>
                                          </p:stCondLst>
                                        </p:cTn>
                                        <p:tgtEl>
                                          <p:spTgt spid="20"/>
                                        </p:tgtEl>
                                        <p:attrNameLst>
                                          <p:attrName>style.visibility</p:attrName>
                                        </p:attrNameLst>
                                      </p:cBhvr>
                                      <p:to>
                                        <p:strVal val="hidden"/>
                                      </p:to>
                                    </p:set>
                                  </p:childTnLst>
                                </p:cTn>
                              </p:par>
                              <p:par>
                                <p:cTn id="35" presetID="22" presetClass="exit" presetSubtype="1" fill="hold" grpId="0" nodeType="withEffect">
                                  <p:stCondLst>
                                    <p:cond delay="2000"/>
                                  </p:stCondLst>
                                  <p:childTnLst>
                                    <p:animEffect transition="out" filter="wipe(up)">
                                      <p:cBhvr>
                                        <p:cTn id="36" dur="2000"/>
                                        <p:tgtEl>
                                          <p:spTgt spid="19"/>
                                        </p:tgtEl>
                                      </p:cBhvr>
                                    </p:animEffect>
                                    <p:set>
                                      <p:cBhvr>
                                        <p:cTn id="37" dur="1" fill="hold">
                                          <p:stCondLst>
                                            <p:cond delay="1999"/>
                                          </p:stCondLst>
                                        </p:cTn>
                                        <p:tgtEl>
                                          <p:spTgt spid="19"/>
                                        </p:tgtEl>
                                        <p:attrNameLst>
                                          <p:attrName>style.visibility</p:attrName>
                                        </p:attrNameLst>
                                      </p:cBhvr>
                                      <p:to>
                                        <p:strVal val="hidden"/>
                                      </p:to>
                                    </p:set>
                                  </p:childTnLst>
                                </p:cTn>
                              </p:par>
                              <p:par>
                                <p:cTn id="38" presetID="9" presetClass="exit" presetSubtype="0" fill="hold" grpId="0" nodeType="withEffect">
                                  <p:stCondLst>
                                    <p:cond delay="1500"/>
                                  </p:stCondLst>
                                  <p:childTnLst>
                                    <p:animEffect transition="out" filter="dissolv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par>
                                <p:cTn id="41" presetID="9" presetClass="exit" presetSubtype="0" fill="hold" grpId="0" nodeType="withEffect">
                                  <p:stCondLst>
                                    <p:cond delay="1500"/>
                                  </p:stCondLst>
                                  <p:childTnLst>
                                    <p:animEffect transition="out" filter="dissolve">
                                      <p:cBhvr>
                                        <p:cTn id="42" dur="1000"/>
                                        <p:tgtEl>
                                          <p:spTgt spid="17"/>
                                        </p:tgtEl>
                                      </p:cBhvr>
                                    </p:animEffect>
                                    <p:set>
                                      <p:cBhvr>
                                        <p:cTn id="43" dur="1" fill="hold">
                                          <p:stCondLst>
                                            <p:cond delay="999"/>
                                          </p:stCondLst>
                                        </p:cTn>
                                        <p:tgtEl>
                                          <p:spTgt spid="17"/>
                                        </p:tgtEl>
                                        <p:attrNameLst>
                                          <p:attrName>style.visibility</p:attrName>
                                        </p:attrNameLst>
                                      </p:cBhvr>
                                      <p:to>
                                        <p:strVal val="hidden"/>
                                      </p:to>
                                    </p:set>
                                  </p:childTnLst>
                                </p:cTn>
                              </p:par>
                              <p:par>
                                <p:cTn id="44" presetID="9" presetClass="exit" presetSubtype="0" fill="hold" grpId="0" nodeType="withEffect">
                                  <p:stCondLst>
                                    <p:cond delay="1500"/>
                                  </p:stCondLst>
                                  <p:childTnLst>
                                    <p:animEffect transition="out" filter="dissolv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childTnLst>
                          </p:cTn>
                        </p:par>
                        <p:par>
                          <p:cTn id="47" fill="hold">
                            <p:stCondLst>
                              <p:cond delay="4000"/>
                            </p:stCondLst>
                            <p:childTnLst>
                              <p:par>
                                <p:cTn id="48" presetID="10" presetClass="exit" presetSubtype="0" fill="hold" grpId="1" nodeType="afterEffect">
                                  <p:stCondLst>
                                    <p:cond delay="0"/>
                                  </p:stCondLst>
                                  <p:childTnLst>
                                    <p:animEffect transition="out" filter="fade">
                                      <p:cBhvr>
                                        <p:cTn id="49" dur="1000"/>
                                        <p:tgtEl>
                                          <p:spTgt spid="21"/>
                                        </p:tgtEl>
                                      </p:cBhvr>
                                    </p:animEffect>
                                    <p:set>
                                      <p:cBhvr>
                                        <p:cTn id="50" dur="1" fill="hold">
                                          <p:stCondLst>
                                            <p:cond delay="999"/>
                                          </p:stCondLst>
                                        </p:cTn>
                                        <p:tgtEl>
                                          <p:spTgt spid="21"/>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990600"/>
            <a:ext cx="9085009" cy="5867401"/>
            <a:chOff x="0" y="914400"/>
            <a:chExt cx="9085009" cy="5867401"/>
          </a:xfrm>
        </p:grpSpPr>
        <p:pic>
          <p:nvPicPr>
            <p:cNvPr id="3" name="Picture 2" descr="East-to-west cross section through the central Hudson Valley region"/>
            <p:cNvPicPr>
              <a:picLocks noChangeAspect="1" noChangeArrowheads="1"/>
            </p:cNvPicPr>
            <p:nvPr/>
          </p:nvPicPr>
          <p:blipFill>
            <a:blip r:embed="rId2" cstate="print"/>
            <a:srcRect/>
            <a:stretch>
              <a:fillRect/>
            </a:stretch>
          </p:blipFill>
          <p:spPr bwMode="auto">
            <a:xfrm>
              <a:off x="0" y="914400"/>
              <a:ext cx="9085009" cy="5867401"/>
            </a:xfrm>
            <a:prstGeom prst="rect">
              <a:avLst/>
            </a:prstGeom>
            <a:noFill/>
          </p:spPr>
        </p:pic>
        <p:sp>
          <p:nvSpPr>
            <p:cNvPr id="4" name="Freeform 3"/>
            <p:cNvSpPr/>
            <p:nvPr/>
          </p:nvSpPr>
          <p:spPr>
            <a:xfrm>
              <a:off x="345440" y="1844040"/>
              <a:ext cx="8689340" cy="2062480"/>
            </a:xfrm>
            <a:custGeom>
              <a:avLst/>
              <a:gdLst>
                <a:gd name="connsiteX0" fmla="*/ 370840 w 8689340"/>
                <a:gd name="connsiteY0" fmla="*/ 17780 h 2062480"/>
                <a:gd name="connsiteX1" fmla="*/ 2458720 w 8689340"/>
                <a:gd name="connsiteY1" fmla="*/ 17780 h 2062480"/>
                <a:gd name="connsiteX2" fmla="*/ 3495040 w 8689340"/>
                <a:gd name="connsiteY2" fmla="*/ 78740 h 2062480"/>
                <a:gd name="connsiteX3" fmla="*/ 3830320 w 8689340"/>
                <a:gd name="connsiteY3" fmla="*/ 353060 h 2062480"/>
                <a:gd name="connsiteX4" fmla="*/ 4897120 w 8689340"/>
                <a:gd name="connsiteY4" fmla="*/ 444500 h 2062480"/>
                <a:gd name="connsiteX5" fmla="*/ 7487920 w 8689340"/>
                <a:gd name="connsiteY5" fmla="*/ 383540 h 2062480"/>
                <a:gd name="connsiteX6" fmla="*/ 8524240 w 8689340"/>
                <a:gd name="connsiteY6" fmla="*/ 398780 h 2062480"/>
                <a:gd name="connsiteX7" fmla="*/ 8478520 w 8689340"/>
                <a:gd name="connsiteY7" fmla="*/ 901700 h 2062480"/>
                <a:gd name="connsiteX8" fmla="*/ 7884160 w 8689340"/>
                <a:gd name="connsiteY8" fmla="*/ 1739900 h 2062480"/>
                <a:gd name="connsiteX9" fmla="*/ 6832600 w 8689340"/>
                <a:gd name="connsiteY9" fmla="*/ 2044700 h 2062480"/>
                <a:gd name="connsiteX10" fmla="*/ 4790440 w 8689340"/>
                <a:gd name="connsiteY10" fmla="*/ 1846580 h 2062480"/>
                <a:gd name="connsiteX11" fmla="*/ 3784600 w 8689340"/>
                <a:gd name="connsiteY11" fmla="*/ 1922780 h 2062480"/>
                <a:gd name="connsiteX12" fmla="*/ 3327400 w 8689340"/>
                <a:gd name="connsiteY12" fmla="*/ 1816100 h 2062480"/>
                <a:gd name="connsiteX13" fmla="*/ 3190240 w 8689340"/>
                <a:gd name="connsiteY13" fmla="*/ 1770380 h 2062480"/>
                <a:gd name="connsiteX14" fmla="*/ 2733040 w 8689340"/>
                <a:gd name="connsiteY14" fmla="*/ 1419860 h 2062480"/>
                <a:gd name="connsiteX15" fmla="*/ 2047240 w 8689340"/>
                <a:gd name="connsiteY15" fmla="*/ 1480820 h 2062480"/>
                <a:gd name="connsiteX16" fmla="*/ 1711960 w 8689340"/>
                <a:gd name="connsiteY16" fmla="*/ 1648460 h 2062480"/>
                <a:gd name="connsiteX17" fmla="*/ 1407160 w 8689340"/>
                <a:gd name="connsiteY17" fmla="*/ 1541780 h 2062480"/>
                <a:gd name="connsiteX18" fmla="*/ 1026160 w 8689340"/>
                <a:gd name="connsiteY18" fmla="*/ 1419860 h 2062480"/>
                <a:gd name="connsiteX19" fmla="*/ 629920 w 8689340"/>
                <a:gd name="connsiteY19" fmla="*/ 1099820 h 2062480"/>
                <a:gd name="connsiteX20" fmla="*/ 325120 w 8689340"/>
                <a:gd name="connsiteY20" fmla="*/ 810260 h 2062480"/>
                <a:gd name="connsiteX21" fmla="*/ 203200 w 8689340"/>
                <a:gd name="connsiteY21" fmla="*/ 383540 h 2062480"/>
                <a:gd name="connsiteX22" fmla="*/ 233680 w 8689340"/>
                <a:gd name="connsiteY22" fmla="*/ 124460 h 2062480"/>
                <a:gd name="connsiteX23" fmla="*/ 370840 w 8689340"/>
                <a:gd name="connsiteY23" fmla="*/ 17780 h 20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89340" h="2062480">
                  <a:moveTo>
                    <a:pt x="370840" y="17780"/>
                  </a:moveTo>
                  <a:cubicBezTo>
                    <a:pt x="741680" y="0"/>
                    <a:pt x="1938020" y="7620"/>
                    <a:pt x="2458720" y="17780"/>
                  </a:cubicBezTo>
                  <a:cubicBezTo>
                    <a:pt x="2979420" y="27940"/>
                    <a:pt x="3266440" y="22860"/>
                    <a:pt x="3495040" y="78740"/>
                  </a:cubicBezTo>
                  <a:cubicBezTo>
                    <a:pt x="3723640" y="134620"/>
                    <a:pt x="3596640" y="292100"/>
                    <a:pt x="3830320" y="353060"/>
                  </a:cubicBezTo>
                  <a:cubicBezTo>
                    <a:pt x="4064000" y="414020"/>
                    <a:pt x="4287520" y="439420"/>
                    <a:pt x="4897120" y="444500"/>
                  </a:cubicBezTo>
                  <a:cubicBezTo>
                    <a:pt x="5506720" y="449580"/>
                    <a:pt x="6883400" y="391160"/>
                    <a:pt x="7487920" y="383540"/>
                  </a:cubicBezTo>
                  <a:cubicBezTo>
                    <a:pt x="8092440" y="375920"/>
                    <a:pt x="8359140" y="312420"/>
                    <a:pt x="8524240" y="398780"/>
                  </a:cubicBezTo>
                  <a:cubicBezTo>
                    <a:pt x="8689340" y="485140"/>
                    <a:pt x="8585200" y="678180"/>
                    <a:pt x="8478520" y="901700"/>
                  </a:cubicBezTo>
                  <a:cubicBezTo>
                    <a:pt x="8371840" y="1125220"/>
                    <a:pt x="8158480" y="1549400"/>
                    <a:pt x="7884160" y="1739900"/>
                  </a:cubicBezTo>
                  <a:cubicBezTo>
                    <a:pt x="7609840" y="1930400"/>
                    <a:pt x="7348220" y="2026920"/>
                    <a:pt x="6832600" y="2044700"/>
                  </a:cubicBezTo>
                  <a:cubicBezTo>
                    <a:pt x="6316980" y="2062480"/>
                    <a:pt x="5298440" y="1866900"/>
                    <a:pt x="4790440" y="1846580"/>
                  </a:cubicBezTo>
                  <a:cubicBezTo>
                    <a:pt x="4282440" y="1826260"/>
                    <a:pt x="4028440" y="1927860"/>
                    <a:pt x="3784600" y="1922780"/>
                  </a:cubicBezTo>
                  <a:cubicBezTo>
                    <a:pt x="3540760" y="1917700"/>
                    <a:pt x="3426460" y="1841500"/>
                    <a:pt x="3327400" y="1816100"/>
                  </a:cubicBezTo>
                  <a:cubicBezTo>
                    <a:pt x="3228340" y="1790700"/>
                    <a:pt x="3289300" y="1836420"/>
                    <a:pt x="3190240" y="1770380"/>
                  </a:cubicBezTo>
                  <a:cubicBezTo>
                    <a:pt x="3091180" y="1704340"/>
                    <a:pt x="2923540" y="1468120"/>
                    <a:pt x="2733040" y="1419860"/>
                  </a:cubicBezTo>
                  <a:cubicBezTo>
                    <a:pt x="2542540" y="1371600"/>
                    <a:pt x="2217420" y="1442720"/>
                    <a:pt x="2047240" y="1480820"/>
                  </a:cubicBezTo>
                  <a:cubicBezTo>
                    <a:pt x="1877060" y="1518920"/>
                    <a:pt x="1818640" y="1638300"/>
                    <a:pt x="1711960" y="1648460"/>
                  </a:cubicBezTo>
                  <a:cubicBezTo>
                    <a:pt x="1605280" y="1658620"/>
                    <a:pt x="1521460" y="1579880"/>
                    <a:pt x="1407160" y="1541780"/>
                  </a:cubicBezTo>
                  <a:cubicBezTo>
                    <a:pt x="1292860" y="1503680"/>
                    <a:pt x="1155700" y="1493520"/>
                    <a:pt x="1026160" y="1419860"/>
                  </a:cubicBezTo>
                  <a:cubicBezTo>
                    <a:pt x="896620" y="1346200"/>
                    <a:pt x="746760" y="1201420"/>
                    <a:pt x="629920" y="1099820"/>
                  </a:cubicBezTo>
                  <a:cubicBezTo>
                    <a:pt x="513080" y="998220"/>
                    <a:pt x="396240" y="929640"/>
                    <a:pt x="325120" y="810260"/>
                  </a:cubicBezTo>
                  <a:cubicBezTo>
                    <a:pt x="254000" y="690880"/>
                    <a:pt x="218440" y="497840"/>
                    <a:pt x="203200" y="383540"/>
                  </a:cubicBezTo>
                  <a:cubicBezTo>
                    <a:pt x="187960" y="269240"/>
                    <a:pt x="208280" y="185420"/>
                    <a:pt x="233680" y="124460"/>
                  </a:cubicBezTo>
                  <a:cubicBezTo>
                    <a:pt x="259080" y="63500"/>
                    <a:pt x="0" y="35560"/>
                    <a:pt x="370840" y="177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Rectangle 4"/>
            <p:cNvSpPr/>
            <p:nvPr/>
          </p:nvSpPr>
          <p:spPr>
            <a:xfrm>
              <a:off x="1524000" y="99060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981200" y="1447800"/>
              <a:ext cx="0" cy="38100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7" name="Rectangle 6"/>
          <p:cNvSpPr/>
          <p:nvPr/>
        </p:nvSpPr>
        <p:spPr>
          <a:xfrm>
            <a:off x="0" y="54114"/>
            <a:ext cx="9144000" cy="707886"/>
          </a:xfrm>
          <a:prstGeom prst="rect">
            <a:avLst/>
          </a:prstGeom>
        </p:spPr>
        <p:txBody>
          <a:bodyPr wrap="square">
            <a:spAutoFit/>
          </a:bodyPr>
          <a:lstStyle/>
          <a:p>
            <a:pPr algn="ctr"/>
            <a:r>
              <a:rPr lang="en-US" sz="4000" b="1" dirty="0" smtClean="0">
                <a:solidFill>
                  <a:schemeClr val="bg1"/>
                </a:solidFill>
              </a:rPr>
              <a:t>Geologic X-section of the Hudson Valley</a:t>
            </a:r>
            <a:endParaRPr lang="en-US" sz="4000" b="1" dirty="0">
              <a:solidFill>
                <a:schemeClr val="bg1"/>
              </a:solidFill>
            </a:endParaRPr>
          </a:p>
        </p:txBody>
      </p:sp>
      <p:grpSp>
        <p:nvGrpSpPr>
          <p:cNvPr id="27" name="Group 26"/>
          <p:cNvGrpSpPr/>
          <p:nvPr/>
        </p:nvGrpSpPr>
        <p:grpSpPr>
          <a:xfrm>
            <a:off x="2743200" y="1219200"/>
            <a:ext cx="1981200" cy="2471420"/>
            <a:chOff x="2743200" y="2057400"/>
            <a:chExt cx="1981200" cy="2471420"/>
          </a:xfrm>
        </p:grpSpPr>
        <p:grpSp>
          <p:nvGrpSpPr>
            <p:cNvPr id="16" name="Group 15"/>
            <p:cNvGrpSpPr/>
            <p:nvPr/>
          </p:nvGrpSpPr>
          <p:grpSpPr>
            <a:xfrm>
              <a:off x="2743200" y="2057400"/>
              <a:ext cx="1981200" cy="2471420"/>
              <a:chOff x="990600" y="76200"/>
              <a:chExt cx="1981200" cy="2471420"/>
            </a:xfrm>
          </p:grpSpPr>
          <p:sp>
            <p:nvSpPr>
              <p:cNvPr id="17" name="Oval 16"/>
              <p:cNvSpPr/>
              <p:nvPr/>
            </p:nvSpPr>
            <p:spPr>
              <a:xfrm>
                <a:off x="990600" y="76200"/>
                <a:ext cx="1981200" cy="9144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endCxn id="4" idx="13"/>
              </p:cNvCxnSpPr>
              <p:nvPr/>
            </p:nvCxnSpPr>
            <p:spPr>
              <a:xfrm flipH="1">
                <a:off x="1783081" y="990600"/>
                <a:ext cx="45719" cy="1557020"/>
              </a:xfrm>
              <a:prstGeom prst="straightConnector1">
                <a:avLst/>
              </a:prstGeom>
              <a:ln w="76200">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052263" y="2057400"/>
              <a:ext cx="1443537" cy="830997"/>
            </a:xfrm>
            <a:prstGeom prst="rect">
              <a:avLst/>
            </a:prstGeom>
            <a:noFill/>
          </p:spPr>
          <p:txBody>
            <a:bodyPr wrap="none" rtlCol="0">
              <a:spAutoFit/>
            </a:bodyPr>
            <a:lstStyle/>
            <a:p>
              <a:r>
                <a:rPr lang="en-US" sz="2400" b="1" dirty="0" err="1" smtClean="0"/>
                <a:t>Mohonk</a:t>
              </a:r>
              <a:endParaRPr lang="en-US" sz="2400" b="1" dirty="0" smtClean="0"/>
            </a:p>
            <a:p>
              <a:r>
                <a:rPr lang="en-US" sz="2400" b="1" dirty="0" smtClean="0"/>
                <a:t>Mountain</a:t>
              </a:r>
              <a:endParaRPr lang="en-US" sz="2400" b="1" dirty="0"/>
            </a:p>
          </p:txBody>
        </p:sp>
      </p:grpSp>
      <p:grpSp>
        <p:nvGrpSpPr>
          <p:cNvPr id="31" name="Group 30"/>
          <p:cNvGrpSpPr/>
          <p:nvPr/>
        </p:nvGrpSpPr>
        <p:grpSpPr>
          <a:xfrm>
            <a:off x="4724400" y="1676400"/>
            <a:ext cx="2514600" cy="2743200"/>
            <a:chOff x="4800600" y="2438400"/>
            <a:chExt cx="2514600" cy="2743200"/>
          </a:xfrm>
        </p:grpSpPr>
        <p:grpSp>
          <p:nvGrpSpPr>
            <p:cNvPr id="8" name="Group 7"/>
            <p:cNvGrpSpPr/>
            <p:nvPr/>
          </p:nvGrpSpPr>
          <p:grpSpPr>
            <a:xfrm>
              <a:off x="4800600" y="2438400"/>
              <a:ext cx="2514600" cy="2743200"/>
              <a:chOff x="533400" y="76200"/>
              <a:chExt cx="2514600" cy="2743200"/>
            </a:xfrm>
          </p:grpSpPr>
          <p:sp>
            <p:nvSpPr>
              <p:cNvPr id="9" name="Oval 8"/>
              <p:cNvSpPr/>
              <p:nvPr/>
            </p:nvSpPr>
            <p:spPr>
              <a:xfrm>
                <a:off x="533400" y="76200"/>
                <a:ext cx="2514600" cy="8382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9" idx="4"/>
              </p:cNvCxnSpPr>
              <p:nvPr/>
            </p:nvCxnSpPr>
            <p:spPr>
              <a:xfrm flipH="1">
                <a:off x="1752600" y="914400"/>
                <a:ext cx="38100" cy="1905000"/>
              </a:xfrm>
              <a:prstGeom prst="straightConnector1">
                <a:avLst/>
              </a:prstGeom>
              <a:ln w="76200">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105400" y="2600980"/>
              <a:ext cx="2209800" cy="523220"/>
            </a:xfrm>
            <a:prstGeom prst="rect">
              <a:avLst/>
            </a:prstGeom>
            <a:noFill/>
          </p:spPr>
          <p:txBody>
            <a:bodyPr wrap="square" rtlCol="0">
              <a:spAutoFit/>
            </a:bodyPr>
            <a:lstStyle/>
            <a:p>
              <a:r>
                <a:rPr lang="en-US" sz="2800" b="1" dirty="0" smtClean="0"/>
                <a:t>Hudson River</a:t>
              </a:r>
              <a:endParaRPr lang="en-US" sz="2800" b="1" dirty="0"/>
            </a:p>
          </p:txBody>
        </p:sp>
      </p:grpSp>
      <p:sp>
        <p:nvSpPr>
          <p:cNvPr id="34" name="Oval 33"/>
          <p:cNvSpPr/>
          <p:nvPr/>
        </p:nvSpPr>
        <p:spPr>
          <a:xfrm>
            <a:off x="0" y="1295400"/>
            <a:ext cx="1828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15200" y="1371600"/>
            <a:ext cx="1828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5181600" y="3282165"/>
            <a:ext cx="3818215" cy="1442235"/>
            <a:chOff x="5181600" y="3282165"/>
            <a:chExt cx="3818215" cy="1442235"/>
          </a:xfrm>
        </p:grpSpPr>
        <p:sp>
          <p:nvSpPr>
            <p:cNvPr id="32" name="Block Arc 31"/>
            <p:cNvSpPr/>
            <p:nvPr/>
          </p:nvSpPr>
          <p:spPr>
            <a:xfrm rot="10800000">
              <a:off x="5181600" y="3581400"/>
              <a:ext cx="2209800" cy="114300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rot="19581478">
              <a:off x="7171015" y="3282165"/>
              <a:ext cx="1828800" cy="523220"/>
            </a:xfrm>
            <a:prstGeom prst="rect">
              <a:avLst/>
            </a:prstGeom>
            <a:noFill/>
          </p:spPr>
          <p:txBody>
            <a:bodyPr wrap="square" rtlCol="0">
              <a:spAutoFit/>
            </a:bodyPr>
            <a:lstStyle/>
            <a:p>
              <a:r>
                <a:rPr lang="en-US" sz="2800" b="1" dirty="0" smtClean="0"/>
                <a:t>river valley</a:t>
              </a:r>
              <a:endParaRPr lang="en-US" sz="2800" b="1" dirty="0"/>
            </a:p>
          </p:txBody>
        </p:sp>
      </p:grpSp>
      <p:sp useBgFill="1">
        <p:nvSpPr>
          <p:cNvPr id="47" name="Rectangle 46"/>
          <p:cNvSpPr/>
          <p:nvPr/>
        </p:nvSpPr>
        <p:spPr>
          <a:xfrm>
            <a:off x="0" y="6150114"/>
            <a:ext cx="9144000" cy="707886"/>
          </a:xfrm>
          <a:prstGeom prst="rect">
            <a:avLst/>
          </a:prstGeom>
        </p:spPr>
        <p:txBody>
          <a:bodyPr wrap="square">
            <a:spAutoFit/>
          </a:bodyPr>
          <a:lstStyle/>
          <a:p>
            <a:pPr algn="ctr"/>
            <a:r>
              <a:rPr lang="en-US" sz="4000" b="1" dirty="0" smtClean="0">
                <a:solidFill>
                  <a:schemeClr val="bg1"/>
                </a:solidFill>
              </a:rPr>
              <a:t>Vertical scale is greatly exaggerated!</a:t>
            </a:r>
            <a:endParaRPr lang="en-US" sz="4000" b="1" dirty="0">
              <a:solidFill>
                <a:schemeClr val="bg1"/>
              </a:solidFill>
            </a:endParaRPr>
          </a:p>
        </p:txBody>
      </p:sp>
      <p:grpSp>
        <p:nvGrpSpPr>
          <p:cNvPr id="48" name="Group 47"/>
          <p:cNvGrpSpPr/>
          <p:nvPr/>
        </p:nvGrpSpPr>
        <p:grpSpPr>
          <a:xfrm>
            <a:off x="0" y="3124199"/>
            <a:ext cx="9144000" cy="3048001"/>
            <a:chOff x="0" y="1066799"/>
            <a:chExt cx="9144000" cy="5867401"/>
          </a:xfrm>
        </p:grpSpPr>
        <p:grpSp>
          <p:nvGrpSpPr>
            <p:cNvPr id="49" name="Group 1"/>
            <p:cNvGrpSpPr/>
            <p:nvPr/>
          </p:nvGrpSpPr>
          <p:grpSpPr>
            <a:xfrm>
              <a:off x="0" y="1066799"/>
              <a:ext cx="9085009" cy="5867401"/>
              <a:chOff x="0" y="990599"/>
              <a:chExt cx="9085009" cy="5867401"/>
            </a:xfrm>
          </p:grpSpPr>
          <p:pic>
            <p:nvPicPr>
              <p:cNvPr id="65" name="Picture 2" descr="East-to-west cross section through the central Hudson Valley region"/>
              <p:cNvPicPr>
                <a:picLocks noChangeAspect="1" noChangeArrowheads="1"/>
              </p:cNvPicPr>
              <p:nvPr/>
            </p:nvPicPr>
            <p:blipFill>
              <a:blip r:embed="rId2" cstate="print"/>
              <a:srcRect/>
              <a:stretch>
                <a:fillRect/>
              </a:stretch>
            </p:blipFill>
            <p:spPr bwMode="auto">
              <a:xfrm>
                <a:off x="0" y="990599"/>
                <a:ext cx="9085009" cy="5867401"/>
              </a:xfrm>
              <a:prstGeom prst="rect">
                <a:avLst/>
              </a:prstGeom>
              <a:noFill/>
            </p:spPr>
          </p:pic>
          <p:sp>
            <p:nvSpPr>
              <p:cNvPr id="66" name="Freeform 3"/>
              <p:cNvSpPr/>
              <p:nvPr/>
            </p:nvSpPr>
            <p:spPr>
              <a:xfrm>
                <a:off x="345440" y="1917700"/>
                <a:ext cx="8689340" cy="2062480"/>
              </a:xfrm>
              <a:custGeom>
                <a:avLst/>
                <a:gdLst>
                  <a:gd name="connsiteX0" fmla="*/ 370840 w 8689340"/>
                  <a:gd name="connsiteY0" fmla="*/ 17780 h 2062480"/>
                  <a:gd name="connsiteX1" fmla="*/ 2458720 w 8689340"/>
                  <a:gd name="connsiteY1" fmla="*/ 17780 h 2062480"/>
                  <a:gd name="connsiteX2" fmla="*/ 3495040 w 8689340"/>
                  <a:gd name="connsiteY2" fmla="*/ 78740 h 2062480"/>
                  <a:gd name="connsiteX3" fmla="*/ 3830320 w 8689340"/>
                  <a:gd name="connsiteY3" fmla="*/ 353060 h 2062480"/>
                  <a:gd name="connsiteX4" fmla="*/ 4897120 w 8689340"/>
                  <a:gd name="connsiteY4" fmla="*/ 444500 h 2062480"/>
                  <a:gd name="connsiteX5" fmla="*/ 7487920 w 8689340"/>
                  <a:gd name="connsiteY5" fmla="*/ 383540 h 2062480"/>
                  <a:gd name="connsiteX6" fmla="*/ 8524240 w 8689340"/>
                  <a:gd name="connsiteY6" fmla="*/ 398780 h 2062480"/>
                  <a:gd name="connsiteX7" fmla="*/ 8478520 w 8689340"/>
                  <a:gd name="connsiteY7" fmla="*/ 901700 h 2062480"/>
                  <a:gd name="connsiteX8" fmla="*/ 7884160 w 8689340"/>
                  <a:gd name="connsiteY8" fmla="*/ 1739900 h 2062480"/>
                  <a:gd name="connsiteX9" fmla="*/ 6832600 w 8689340"/>
                  <a:gd name="connsiteY9" fmla="*/ 2044700 h 2062480"/>
                  <a:gd name="connsiteX10" fmla="*/ 4790440 w 8689340"/>
                  <a:gd name="connsiteY10" fmla="*/ 1846580 h 2062480"/>
                  <a:gd name="connsiteX11" fmla="*/ 3784600 w 8689340"/>
                  <a:gd name="connsiteY11" fmla="*/ 1922780 h 2062480"/>
                  <a:gd name="connsiteX12" fmla="*/ 3327400 w 8689340"/>
                  <a:gd name="connsiteY12" fmla="*/ 1816100 h 2062480"/>
                  <a:gd name="connsiteX13" fmla="*/ 3190240 w 8689340"/>
                  <a:gd name="connsiteY13" fmla="*/ 1770380 h 2062480"/>
                  <a:gd name="connsiteX14" fmla="*/ 2733040 w 8689340"/>
                  <a:gd name="connsiteY14" fmla="*/ 1419860 h 2062480"/>
                  <a:gd name="connsiteX15" fmla="*/ 2047240 w 8689340"/>
                  <a:gd name="connsiteY15" fmla="*/ 1480820 h 2062480"/>
                  <a:gd name="connsiteX16" fmla="*/ 1711960 w 8689340"/>
                  <a:gd name="connsiteY16" fmla="*/ 1648460 h 2062480"/>
                  <a:gd name="connsiteX17" fmla="*/ 1407160 w 8689340"/>
                  <a:gd name="connsiteY17" fmla="*/ 1541780 h 2062480"/>
                  <a:gd name="connsiteX18" fmla="*/ 1026160 w 8689340"/>
                  <a:gd name="connsiteY18" fmla="*/ 1419860 h 2062480"/>
                  <a:gd name="connsiteX19" fmla="*/ 629920 w 8689340"/>
                  <a:gd name="connsiteY19" fmla="*/ 1099820 h 2062480"/>
                  <a:gd name="connsiteX20" fmla="*/ 325120 w 8689340"/>
                  <a:gd name="connsiteY20" fmla="*/ 810260 h 2062480"/>
                  <a:gd name="connsiteX21" fmla="*/ 203200 w 8689340"/>
                  <a:gd name="connsiteY21" fmla="*/ 383540 h 2062480"/>
                  <a:gd name="connsiteX22" fmla="*/ 233680 w 8689340"/>
                  <a:gd name="connsiteY22" fmla="*/ 124460 h 2062480"/>
                  <a:gd name="connsiteX23" fmla="*/ 370840 w 8689340"/>
                  <a:gd name="connsiteY23" fmla="*/ 17780 h 20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89340" h="2062480">
                    <a:moveTo>
                      <a:pt x="370840" y="17780"/>
                    </a:moveTo>
                    <a:cubicBezTo>
                      <a:pt x="741680" y="0"/>
                      <a:pt x="1938020" y="7620"/>
                      <a:pt x="2458720" y="17780"/>
                    </a:cubicBezTo>
                    <a:cubicBezTo>
                      <a:pt x="2979420" y="27940"/>
                      <a:pt x="3266440" y="22860"/>
                      <a:pt x="3495040" y="78740"/>
                    </a:cubicBezTo>
                    <a:cubicBezTo>
                      <a:pt x="3723640" y="134620"/>
                      <a:pt x="3596640" y="292100"/>
                      <a:pt x="3830320" y="353060"/>
                    </a:cubicBezTo>
                    <a:cubicBezTo>
                      <a:pt x="4064000" y="414020"/>
                      <a:pt x="4287520" y="439420"/>
                      <a:pt x="4897120" y="444500"/>
                    </a:cubicBezTo>
                    <a:cubicBezTo>
                      <a:pt x="5506720" y="449580"/>
                      <a:pt x="6883400" y="391160"/>
                      <a:pt x="7487920" y="383540"/>
                    </a:cubicBezTo>
                    <a:cubicBezTo>
                      <a:pt x="8092440" y="375920"/>
                      <a:pt x="8359140" y="312420"/>
                      <a:pt x="8524240" y="398780"/>
                    </a:cubicBezTo>
                    <a:cubicBezTo>
                      <a:pt x="8689340" y="485140"/>
                      <a:pt x="8585200" y="678180"/>
                      <a:pt x="8478520" y="901700"/>
                    </a:cubicBezTo>
                    <a:cubicBezTo>
                      <a:pt x="8371840" y="1125220"/>
                      <a:pt x="8158480" y="1549400"/>
                      <a:pt x="7884160" y="1739900"/>
                    </a:cubicBezTo>
                    <a:cubicBezTo>
                      <a:pt x="7609840" y="1930400"/>
                      <a:pt x="7348220" y="2026920"/>
                      <a:pt x="6832600" y="2044700"/>
                    </a:cubicBezTo>
                    <a:cubicBezTo>
                      <a:pt x="6316980" y="2062480"/>
                      <a:pt x="5298440" y="1866900"/>
                      <a:pt x="4790440" y="1846580"/>
                    </a:cubicBezTo>
                    <a:cubicBezTo>
                      <a:pt x="4282440" y="1826260"/>
                      <a:pt x="4028440" y="1927860"/>
                      <a:pt x="3784600" y="1922780"/>
                    </a:cubicBezTo>
                    <a:cubicBezTo>
                      <a:pt x="3540760" y="1917700"/>
                      <a:pt x="3426460" y="1841500"/>
                      <a:pt x="3327400" y="1816100"/>
                    </a:cubicBezTo>
                    <a:cubicBezTo>
                      <a:pt x="3228340" y="1790700"/>
                      <a:pt x="3289300" y="1836420"/>
                      <a:pt x="3190240" y="1770380"/>
                    </a:cubicBezTo>
                    <a:cubicBezTo>
                      <a:pt x="3091180" y="1704340"/>
                      <a:pt x="2923540" y="1468120"/>
                      <a:pt x="2733040" y="1419860"/>
                    </a:cubicBezTo>
                    <a:cubicBezTo>
                      <a:pt x="2542540" y="1371600"/>
                      <a:pt x="2217420" y="1442720"/>
                      <a:pt x="2047240" y="1480820"/>
                    </a:cubicBezTo>
                    <a:cubicBezTo>
                      <a:pt x="1877060" y="1518920"/>
                      <a:pt x="1818640" y="1638300"/>
                      <a:pt x="1711960" y="1648460"/>
                    </a:cubicBezTo>
                    <a:cubicBezTo>
                      <a:pt x="1605280" y="1658620"/>
                      <a:pt x="1521460" y="1579880"/>
                      <a:pt x="1407160" y="1541780"/>
                    </a:cubicBezTo>
                    <a:cubicBezTo>
                      <a:pt x="1292860" y="1503680"/>
                      <a:pt x="1155700" y="1493520"/>
                      <a:pt x="1026160" y="1419860"/>
                    </a:cubicBezTo>
                    <a:cubicBezTo>
                      <a:pt x="896620" y="1346200"/>
                      <a:pt x="746760" y="1201420"/>
                      <a:pt x="629920" y="1099820"/>
                    </a:cubicBezTo>
                    <a:cubicBezTo>
                      <a:pt x="513080" y="998220"/>
                      <a:pt x="396240" y="929640"/>
                      <a:pt x="325120" y="810260"/>
                    </a:cubicBezTo>
                    <a:cubicBezTo>
                      <a:pt x="254000" y="690880"/>
                      <a:pt x="218440" y="497840"/>
                      <a:pt x="203200" y="383540"/>
                    </a:cubicBezTo>
                    <a:cubicBezTo>
                      <a:pt x="187960" y="269240"/>
                      <a:pt x="208280" y="185420"/>
                      <a:pt x="233680" y="124460"/>
                    </a:cubicBezTo>
                    <a:cubicBezTo>
                      <a:pt x="259080" y="63500"/>
                      <a:pt x="0" y="35560"/>
                      <a:pt x="370840" y="177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7" name="Rectangle 4"/>
              <p:cNvSpPr/>
              <p:nvPr/>
            </p:nvSpPr>
            <p:spPr>
              <a:xfrm>
                <a:off x="1524000" y="1066800"/>
                <a:ext cx="1295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5"/>
              <p:cNvCxnSpPr/>
              <p:nvPr/>
            </p:nvCxnSpPr>
            <p:spPr>
              <a:xfrm>
                <a:off x="1981200" y="1447800"/>
                <a:ext cx="0" cy="38100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26"/>
            <p:cNvGrpSpPr/>
            <p:nvPr/>
          </p:nvGrpSpPr>
          <p:grpSpPr>
            <a:xfrm>
              <a:off x="2743200" y="1066802"/>
              <a:ext cx="1981200" cy="2697478"/>
              <a:chOff x="2743200" y="1905002"/>
              <a:chExt cx="1981200" cy="2697478"/>
            </a:xfrm>
          </p:grpSpPr>
          <p:grpSp>
            <p:nvGrpSpPr>
              <p:cNvPr id="61" name="Group 15"/>
              <p:cNvGrpSpPr/>
              <p:nvPr/>
            </p:nvGrpSpPr>
            <p:grpSpPr>
              <a:xfrm>
                <a:off x="2743200" y="2057400"/>
                <a:ext cx="1981200" cy="2545080"/>
                <a:chOff x="990600" y="76200"/>
                <a:chExt cx="1981200" cy="2545080"/>
              </a:xfrm>
            </p:grpSpPr>
            <p:sp>
              <p:nvSpPr>
                <p:cNvPr id="63" name="Oval 62"/>
                <p:cNvSpPr/>
                <p:nvPr/>
              </p:nvSpPr>
              <p:spPr>
                <a:xfrm>
                  <a:off x="990600" y="76200"/>
                  <a:ext cx="1981200" cy="1167764"/>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flipH="1">
                  <a:off x="1783082" y="1243965"/>
                  <a:ext cx="45718" cy="1377315"/>
                </a:xfrm>
                <a:prstGeom prst="straightConnector1">
                  <a:avLst/>
                </a:prstGeom>
                <a:ln w="76200">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3052262" y="1905002"/>
                <a:ext cx="1367338" cy="1362680"/>
              </a:xfrm>
              <a:prstGeom prst="rect">
                <a:avLst/>
              </a:prstGeom>
              <a:noFill/>
            </p:spPr>
            <p:txBody>
              <a:bodyPr wrap="square" rtlCol="0">
                <a:spAutoFit/>
              </a:bodyPr>
              <a:lstStyle/>
              <a:p>
                <a:pPr algn="ctr"/>
                <a:r>
                  <a:rPr lang="en-US" sz="2000" b="1" dirty="0" err="1" smtClean="0"/>
                  <a:t>Mohonk</a:t>
                </a:r>
                <a:endParaRPr lang="en-US" sz="2000" b="1" dirty="0" smtClean="0"/>
              </a:p>
              <a:p>
                <a:pPr algn="ctr"/>
                <a:r>
                  <a:rPr lang="en-US" sz="2000" b="1" dirty="0" smtClean="0"/>
                  <a:t>Mountain</a:t>
                </a:r>
                <a:endParaRPr lang="en-US" sz="2000" b="1" dirty="0"/>
              </a:p>
            </p:txBody>
          </p:sp>
        </p:grpSp>
        <p:grpSp>
          <p:nvGrpSpPr>
            <p:cNvPr id="51" name="Group 30"/>
            <p:cNvGrpSpPr/>
            <p:nvPr/>
          </p:nvGrpSpPr>
          <p:grpSpPr>
            <a:xfrm>
              <a:off x="4724400" y="1653541"/>
              <a:ext cx="2514600" cy="2766059"/>
              <a:chOff x="4800600" y="2415541"/>
              <a:chExt cx="2514600" cy="2766059"/>
            </a:xfrm>
          </p:grpSpPr>
          <p:grpSp>
            <p:nvGrpSpPr>
              <p:cNvPr id="57" name="Group 7"/>
              <p:cNvGrpSpPr/>
              <p:nvPr/>
            </p:nvGrpSpPr>
            <p:grpSpPr>
              <a:xfrm>
                <a:off x="4800600" y="2438400"/>
                <a:ext cx="2514600" cy="2743200"/>
                <a:chOff x="533400" y="76200"/>
                <a:chExt cx="2514600" cy="2743200"/>
              </a:xfrm>
            </p:grpSpPr>
            <p:sp>
              <p:nvSpPr>
                <p:cNvPr id="59" name="Oval 58"/>
                <p:cNvSpPr/>
                <p:nvPr/>
              </p:nvSpPr>
              <p:spPr>
                <a:xfrm>
                  <a:off x="533400" y="76200"/>
                  <a:ext cx="2514600" cy="8382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a:stCxn id="59" idx="4"/>
                </p:cNvCxnSpPr>
                <p:nvPr/>
              </p:nvCxnSpPr>
              <p:spPr>
                <a:xfrm flipH="1">
                  <a:off x="1752600" y="914400"/>
                  <a:ext cx="38100" cy="1905000"/>
                </a:xfrm>
                <a:prstGeom prst="straightConnector1">
                  <a:avLst/>
                </a:prstGeom>
                <a:ln w="76200">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5334000" y="2415541"/>
                <a:ext cx="1676400" cy="770212"/>
              </a:xfrm>
              <a:prstGeom prst="rect">
                <a:avLst/>
              </a:prstGeom>
              <a:noFill/>
            </p:spPr>
            <p:txBody>
              <a:bodyPr wrap="square" rtlCol="0">
                <a:spAutoFit/>
              </a:bodyPr>
              <a:lstStyle/>
              <a:p>
                <a:r>
                  <a:rPr lang="en-US" sz="2000" b="1" dirty="0" smtClean="0"/>
                  <a:t>Hudson River</a:t>
                </a:r>
                <a:endParaRPr lang="en-US" sz="2000" b="1" dirty="0"/>
              </a:p>
            </p:txBody>
          </p:sp>
        </p:grpSp>
        <p:sp>
          <p:nvSpPr>
            <p:cNvPr id="52" name="Oval 51"/>
            <p:cNvSpPr/>
            <p:nvPr/>
          </p:nvSpPr>
          <p:spPr>
            <a:xfrm>
              <a:off x="0" y="1295400"/>
              <a:ext cx="1828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315200" y="1371600"/>
              <a:ext cx="1828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45"/>
            <p:cNvGrpSpPr/>
            <p:nvPr/>
          </p:nvGrpSpPr>
          <p:grpSpPr>
            <a:xfrm>
              <a:off x="5181600" y="2936815"/>
              <a:ext cx="3509785" cy="1787585"/>
              <a:chOff x="5181600" y="2936815"/>
              <a:chExt cx="3509785" cy="1787585"/>
            </a:xfrm>
          </p:grpSpPr>
          <p:sp>
            <p:nvSpPr>
              <p:cNvPr id="55" name="Block Arc 54"/>
              <p:cNvSpPr/>
              <p:nvPr/>
            </p:nvSpPr>
            <p:spPr>
              <a:xfrm rot="10800000">
                <a:off x="5181600" y="3581400"/>
                <a:ext cx="2209800" cy="114300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p:cNvSpPr txBox="1"/>
              <p:nvPr/>
            </p:nvSpPr>
            <p:spPr>
              <a:xfrm rot="19581478">
                <a:off x="7217913" y="2936815"/>
                <a:ext cx="1473472" cy="770211"/>
              </a:xfrm>
              <a:prstGeom prst="rect">
                <a:avLst/>
              </a:prstGeom>
              <a:noFill/>
            </p:spPr>
            <p:txBody>
              <a:bodyPr wrap="square" rtlCol="0">
                <a:spAutoFit/>
              </a:bodyPr>
              <a:lstStyle/>
              <a:p>
                <a:r>
                  <a:rPr lang="en-US" sz="2000" b="1" dirty="0" smtClean="0"/>
                  <a:t>river valley</a:t>
                </a:r>
                <a:endParaRPr lang="en-US" sz="2000" b="1"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1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1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1000" fill="hold"/>
                                        <p:tgtEl>
                                          <p:spTgt spid="47"/>
                                        </p:tgtEl>
                                        <p:attrNameLst>
                                          <p:attrName>ppt_w</p:attrName>
                                        </p:attrNameLst>
                                      </p:cBhvr>
                                      <p:tavLst>
                                        <p:tav tm="0">
                                          <p:val>
                                            <p:fltVal val="0"/>
                                          </p:val>
                                        </p:tav>
                                        <p:tav tm="100000">
                                          <p:val>
                                            <p:strVal val="#ppt_w"/>
                                          </p:val>
                                        </p:tav>
                                      </p:tavLst>
                                    </p:anim>
                                    <p:anim calcmode="lin" valueType="num">
                                      <p:cBhvr>
                                        <p:cTn id="33" dur="1000" fill="hold"/>
                                        <p:tgtEl>
                                          <p:spTgt spid="47"/>
                                        </p:tgtEl>
                                        <p:attrNameLst>
                                          <p:attrName>ppt_h</p:attrName>
                                        </p:attrNameLst>
                                      </p:cBhvr>
                                      <p:tavLst>
                                        <p:tav tm="0">
                                          <p:val>
                                            <p:fltVal val="0"/>
                                          </p:val>
                                        </p:tav>
                                        <p:tav tm="100000">
                                          <p:val>
                                            <p:strVal val="#ppt_h"/>
                                          </p:val>
                                        </p:tav>
                                      </p:tavLst>
                                    </p:anim>
                                    <p:animEffect transition="in" filter="fade">
                                      <p:cBhvr>
                                        <p:cTn id="34" dur="10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000"/>
                                        <p:tgtEl>
                                          <p:spTgt spid="48"/>
                                        </p:tgtEl>
                                      </p:cBhvr>
                                    </p:animEffect>
                                    <p:anim calcmode="lin" valueType="num">
                                      <p:cBhvr>
                                        <p:cTn id="40" dur="2000" fill="hold"/>
                                        <p:tgtEl>
                                          <p:spTgt spid="48"/>
                                        </p:tgtEl>
                                        <p:attrNameLst>
                                          <p:attrName>ppt_x</p:attrName>
                                        </p:attrNameLst>
                                      </p:cBhvr>
                                      <p:tavLst>
                                        <p:tav tm="0">
                                          <p:val>
                                            <p:strVal val="#ppt_x"/>
                                          </p:val>
                                        </p:tav>
                                        <p:tav tm="100000">
                                          <p:val>
                                            <p:strVal val="#ppt_x"/>
                                          </p:val>
                                        </p:tav>
                                      </p:tavLst>
                                    </p:anim>
                                    <p:anim calcmode="lin" valueType="num">
                                      <p:cBhvr>
                                        <p:cTn id="41" dur="2000" fill="hold"/>
                                        <p:tgtEl>
                                          <p:spTgt spid="48"/>
                                        </p:tgtEl>
                                        <p:attrNameLst>
                                          <p:attrName>ppt_y</p:attrName>
                                        </p:attrNameLst>
                                      </p:cBhvr>
                                      <p:tavLst>
                                        <p:tav tm="0">
                                          <p:val>
                                            <p:strVal val="#ppt_y-.1"/>
                                          </p:val>
                                        </p:tav>
                                        <p:tav tm="100000">
                                          <p:val>
                                            <p:strVal val="#ppt_y"/>
                                          </p:val>
                                        </p:tav>
                                      </p:tavLst>
                                    </p:anim>
                                  </p:childTnLst>
                                </p:cTn>
                              </p:par>
                              <p:par>
                                <p:cTn id="42" presetID="42" presetClass="exit" presetSubtype="0" fill="hold" nodeType="withEffect">
                                  <p:stCondLst>
                                    <p:cond delay="0"/>
                                  </p:stCondLst>
                                  <p:childTnLst>
                                    <p:animEffect transition="out" filter="fade">
                                      <p:cBhvr>
                                        <p:cTn id="43" dur="2000"/>
                                        <p:tgtEl>
                                          <p:spTgt spid="2"/>
                                        </p:tgtEl>
                                      </p:cBhvr>
                                    </p:animEffect>
                                    <p:anim calcmode="lin" valueType="num">
                                      <p:cBhvr>
                                        <p:cTn id="44" dur="2000"/>
                                        <p:tgtEl>
                                          <p:spTgt spid="2"/>
                                        </p:tgtEl>
                                        <p:attrNameLst>
                                          <p:attrName>ppt_x</p:attrName>
                                        </p:attrNameLst>
                                      </p:cBhvr>
                                      <p:tavLst>
                                        <p:tav tm="0">
                                          <p:val>
                                            <p:strVal val="ppt_x"/>
                                          </p:val>
                                        </p:tav>
                                        <p:tav tm="100000">
                                          <p:val>
                                            <p:strVal val="ppt_x"/>
                                          </p:val>
                                        </p:tav>
                                      </p:tavLst>
                                    </p:anim>
                                    <p:anim calcmode="lin" valueType="num">
                                      <p:cBhvr>
                                        <p:cTn id="45" dur="2000"/>
                                        <p:tgtEl>
                                          <p:spTgt spid="2"/>
                                        </p:tgtEl>
                                        <p:attrNameLst>
                                          <p:attrName>ppt_y</p:attrName>
                                        </p:attrNameLst>
                                      </p:cBhvr>
                                      <p:tavLst>
                                        <p:tav tm="0">
                                          <p:val>
                                            <p:strVal val="ppt_y"/>
                                          </p:val>
                                        </p:tav>
                                        <p:tav tm="100000">
                                          <p:val>
                                            <p:strVal val="ppt_y+.1"/>
                                          </p:val>
                                        </p:tav>
                                      </p:tavLst>
                                    </p:anim>
                                    <p:set>
                                      <p:cBhvr>
                                        <p:cTn id="46" dur="1" fill="hold">
                                          <p:stCondLst>
                                            <p:cond delay="1999"/>
                                          </p:stCondLst>
                                        </p:cTn>
                                        <p:tgtEl>
                                          <p:spTgt spid="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35"/>
                                        </p:tgtEl>
                                      </p:cBhvr>
                                    </p:animEffect>
                                    <p:set>
                                      <p:cBhvr>
                                        <p:cTn id="49" dur="1" fill="hold">
                                          <p:stCondLst>
                                            <p:cond delay="999"/>
                                          </p:stCondLst>
                                        </p:cTn>
                                        <p:tgtEl>
                                          <p:spTgt spid="3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27"/>
                                        </p:tgtEl>
                                      </p:cBhvr>
                                    </p:animEffect>
                                    <p:set>
                                      <p:cBhvr>
                                        <p:cTn id="55" dur="1" fill="hold">
                                          <p:stCondLst>
                                            <p:cond delay="999"/>
                                          </p:stCondLst>
                                        </p:cTn>
                                        <p:tgtEl>
                                          <p:spTgt spid="2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34"/>
                                        </p:tgtEl>
                                      </p:cBhvr>
                                    </p:animEffect>
                                    <p:set>
                                      <p:cBhvr>
                                        <p:cTn id="58"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http://www.talkorigins.org/faqs/timescale/time_scale.gif"/>
          <p:cNvPicPr>
            <a:picLocks noChangeAspect="1" noChangeArrowheads="1"/>
          </p:cNvPicPr>
          <p:nvPr/>
        </p:nvPicPr>
        <p:blipFill>
          <a:blip r:embed="rId3" cstate="print"/>
          <a:srcRect/>
          <a:stretch>
            <a:fillRect/>
          </a:stretch>
        </p:blipFill>
        <p:spPr bwMode="auto">
          <a:xfrm>
            <a:off x="0" y="-31173"/>
            <a:ext cx="9144000" cy="6889174"/>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1: THURSDAY, May 15</a:t>
            </a:r>
          </a:p>
          <a:p>
            <a:pPr algn="ctr"/>
            <a:r>
              <a:rPr lang="en-US" sz="2800" dirty="0" smtClean="0">
                <a:solidFill>
                  <a:schemeClr val="bg1"/>
                </a:solidFill>
              </a:rPr>
              <a:t>Newark Airport </a:t>
            </a:r>
            <a:r>
              <a:rPr lang="en-US" sz="2800" dirty="0" smtClean="0">
                <a:solidFill>
                  <a:schemeClr val="bg1"/>
                </a:solidFill>
                <a:sym typeface="Wingdings"/>
              </a:rPr>
              <a:t></a:t>
            </a:r>
            <a:r>
              <a:rPr lang="en-US" sz="2800" dirty="0" smtClean="0">
                <a:solidFill>
                  <a:schemeClr val="bg1"/>
                </a:solidFill>
              </a:rPr>
              <a:t> New Windsor </a:t>
            </a:r>
            <a:r>
              <a:rPr lang="en-US" sz="2800" dirty="0" smtClean="0">
                <a:solidFill>
                  <a:schemeClr val="bg1"/>
                </a:solidFill>
                <a:sym typeface="Wingdings" pitchFamily="2" charset="2"/>
              </a:rPr>
              <a:t></a:t>
            </a:r>
            <a:r>
              <a:rPr lang="en-US" sz="2800" dirty="0" smtClean="0">
                <a:solidFill>
                  <a:schemeClr val="bg1"/>
                </a:solidFill>
              </a:rPr>
              <a:t> Rhinebeck</a:t>
            </a:r>
          </a:p>
        </p:txBody>
      </p:sp>
      <p:sp useBgFill="1">
        <p:nvSpPr>
          <p:cNvPr id="29" name="Rectangle 28"/>
          <p:cNvSpPr/>
          <p:nvPr/>
        </p:nvSpPr>
        <p:spPr>
          <a:xfrm>
            <a:off x="1143000" y="533400"/>
            <a:ext cx="6858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print"/>
          <a:srcRect/>
          <a:stretch>
            <a:fillRect/>
          </a:stretch>
        </p:blipFill>
        <p:spPr bwMode="auto">
          <a:xfrm>
            <a:off x="63500" y="1024840"/>
            <a:ext cx="4737100" cy="5801409"/>
          </a:xfrm>
          <a:prstGeom prst="rect">
            <a:avLst/>
          </a:prstGeom>
          <a:noFill/>
          <a:ln w="9525">
            <a:noFill/>
            <a:miter lim="800000"/>
            <a:headEnd/>
            <a:tailEnd/>
          </a:ln>
          <a:effectLst/>
        </p:spPr>
      </p:pic>
      <p:graphicFrame>
        <p:nvGraphicFramePr>
          <p:cNvPr id="4" name="Table 3"/>
          <p:cNvGraphicFramePr>
            <a:graphicFrameLocks noGrp="1"/>
          </p:cNvGraphicFramePr>
          <p:nvPr/>
        </p:nvGraphicFramePr>
        <p:xfrm>
          <a:off x="4093464" y="3200400"/>
          <a:ext cx="957072" cy="457200"/>
        </p:xfrm>
        <a:graphic>
          <a:graphicData uri="http://schemas.openxmlformats.org/drawingml/2006/table">
            <a:tbl>
              <a:tblPr/>
              <a:tblGrid>
                <a:gridCol w="478536"/>
                <a:gridCol w="478536"/>
              </a:tblGrid>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dirty="0">
                        <a:latin typeface="Times New Roman"/>
                      </a:endParaRPr>
                    </a:p>
                  </a:txBody>
                  <a:tcPr marL="83185" marR="0" marT="0" marB="0" anchor="ctr">
                    <a:lnL>
                      <a:noFill/>
                    </a:lnL>
                    <a:lnR>
                      <a:noFill/>
                    </a:lnR>
                    <a:lnT>
                      <a:noFill/>
                    </a:lnT>
                    <a:lnB>
                      <a:noFill/>
                    </a:lnB>
                  </a:tcPr>
                </a:tc>
              </a:tr>
            </a:tbl>
          </a:graphicData>
        </a:graphic>
      </p:graphicFrame>
      <p:sp>
        <p:nvSpPr>
          <p:cNvPr id="47" name="Rectangle 3"/>
          <p:cNvSpPr>
            <a:spLocks noChangeArrowheads="1"/>
          </p:cNvSpPr>
          <p:nvPr/>
        </p:nvSpPr>
        <p:spPr bwMode="auto">
          <a:xfrm>
            <a:off x="5486400" y="3429000"/>
            <a:ext cx="3581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 Storm King Art Center</a:t>
            </a:r>
            <a:endParaRPr kumimoji="0" lang="en-US" sz="2400" b="0" i="0" u="none" strike="noStrike" cap="none" normalizeH="0" baseline="0" dirty="0" smtClean="0">
              <a:ln>
                <a:noFill/>
              </a:ln>
              <a:effectLst/>
              <a:latin typeface="Arial" pitchFamily="34" charset="0"/>
              <a:cs typeface="Arial" pitchFamily="34" charset="0"/>
            </a:endParaRPr>
          </a:p>
        </p:txBody>
      </p:sp>
      <p:sp>
        <p:nvSpPr>
          <p:cNvPr id="22" name="Freeform 21"/>
          <p:cNvSpPr/>
          <p:nvPr/>
        </p:nvSpPr>
        <p:spPr>
          <a:xfrm>
            <a:off x="2409708" y="1072445"/>
            <a:ext cx="465196" cy="5562835"/>
          </a:xfrm>
          <a:custGeom>
            <a:avLst/>
            <a:gdLst>
              <a:gd name="connsiteX0" fmla="*/ 282222 w 301037"/>
              <a:gd name="connsiteY0" fmla="*/ 0 h 4955823"/>
              <a:gd name="connsiteX1" fmla="*/ 225777 w 301037"/>
              <a:gd name="connsiteY1" fmla="*/ 90312 h 4955823"/>
              <a:gd name="connsiteX2" fmla="*/ 169333 w 301037"/>
              <a:gd name="connsiteY2" fmla="*/ 316089 h 4955823"/>
              <a:gd name="connsiteX3" fmla="*/ 112889 w 301037"/>
              <a:gd name="connsiteY3" fmla="*/ 587023 h 4955823"/>
              <a:gd name="connsiteX4" fmla="*/ 112889 w 301037"/>
              <a:gd name="connsiteY4" fmla="*/ 778934 h 4955823"/>
              <a:gd name="connsiteX5" fmla="*/ 158044 w 301037"/>
              <a:gd name="connsiteY5" fmla="*/ 936978 h 4955823"/>
              <a:gd name="connsiteX6" fmla="*/ 101600 w 301037"/>
              <a:gd name="connsiteY6" fmla="*/ 1219200 h 4955823"/>
              <a:gd name="connsiteX7" fmla="*/ 146755 w 301037"/>
              <a:gd name="connsiteY7" fmla="*/ 1467556 h 4955823"/>
              <a:gd name="connsiteX8" fmla="*/ 146755 w 301037"/>
              <a:gd name="connsiteY8" fmla="*/ 1941689 h 4955823"/>
              <a:gd name="connsiteX9" fmla="*/ 33866 w 301037"/>
              <a:gd name="connsiteY9" fmla="*/ 2156178 h 4955823"/>
              <a:gd name="connsiteX10" fmla="*/ 33866 w 301037"/>
              <a:gd name="connsiteY10" fmla="*/ 2370667 h 4955823"/>
              <a:gd name="connsiteX11" fmla="*/ 33866 w 301037"/>
              <a:gd name="connsiteY11" fmla="*/ 2472267 h 4955823"/>
              <a:gd name="connsiteX12" fmla="*/ 101600 w 301037"/>
              <a:gd name="connsiteY12" fmla="*/ 2619023 h 4955823"/>
              <a:gd name="connsiteX13" fmla="*/ 112889 w 301037"/>
              <a:gd name="connsiteY13" fmla="*/ 2709334 h 4955823"/>
              <a:gd name="connsiteX14" fmla="*/ 56444 w 301037"/>
              <a:gd name="connsiteY14" fmla="*/ 2946400 h 4955823"/>
              <a:gd name="connsiteX15" fmla="*/ 146755 w 301037"/>
              <a:gd name="connsiteY15" fmla="*/ 3014134 h 4955823"/>
              <a:gd name="connsiteX16" fmla="*/ 101600 w 301037"/>
              <a:gd name="connsiteY16" fmla="*/ 3104445 h 4955823"/>
              <a:gd name="connsiteX17" fmla="*/ 203200 w 301037"/>
              <a:gd name="connsiteY17" fmla="*/ 3352800 h 4955823"/>
              <a:gd name="connsiteX18" fmla="*/ 270933 w 301037"/>
              <a:gd name="connsiteY18" fmla="*/ 3544712 h 4955823"/>
              <a:gd name="connsiteX19" fmla="*/ 293511 w 301037"/>
              <a:gd name="connsiteY19" fmla="*/ 3838223 h 4955823"/>
              <a:gd name="connsiteX20" fmla="*/ 270933 w 301037"/>
              <a:gd name="connsiteY20" fmla="*/ 4143023 h 4955823"/>
              <a:gd name="connsiteX21" fmla="*/ 112889 w 301037"/>
              <a:gd name="connsiteY21" fmla="*/ 4662312 h 4955823"/>
              <a:gd name="connsiteX22" fmla="*/ 0 w 301037"/>
              <a:gd name="connsiteY22" fmla="*/ 4955823 h 4955823"/>
              <a:gd name="connsiteX0" fmla="*/ 417689 w 436504"/>
              <a:gd name="connsiteY0" fmla="*/ 0 h 5175956"/>
              <a:gd name="connsiteX1" fmla="*/ 361244 w 436504"/>
              <a:gd name="connsiteY1" fmla="*/ 90312 h 5175956"/>
              <a:gd name="connsiteX2" fmla="*/ 304800 w 436504"/>
              <a:gd name="connsiteY2" fmla="*/ 316089 h 5175956"/>
              <a:gd name="connsiteX3" fmla="*/ 248356 w 436504"/>
              <a:gd name="connsiteY3" fmla="*/ 587023 h 5175956"/>
              <a:gd name="connsiteX4" fmla="*/ 248356 w 436504"/>
              <a:gd name="connsiteY4" fmla="*/ 778934 h 5175956"/>
              <a:gd name="connsiteX5" fmla="*/ 293511 w 436504"/>
              <a:gd name="connsiteY5" fmla="*/ 936978 h 5175956"/>
              <a:gd name="connsiteX6" fmla="*/ 237067 w 436504"/>
              <a:gd name="connsiteY6" fmla="*/ 1219200 h 5175956"/>
              <a:gd name="connsiteX7" fmla="*/ 282222 w 436504"/>
              <a:gd name="connsiteY7" fmla="*/ 1467556 h 5175956"/>
              <a:gd name="connsiteX8" fmla="*/ 282222 w 436504"/>
              <a:gd name="connsiteY8" fmla="*/ 1941689 h 5175956"/>
              <a:gd name="connsiteX9" fmla="*/ 169333 w 436504"/>
              <a:gd name="connsiteY9" fmla="*/ 2156178 h 5175956"/>
              <a:gd name="connsiteX10" fmla="*/ 169333 w 436504"/>
              <a:gd name="connsiteY10" fmla="*/ 2370667 h 5175956"/>
              <a:gd name="connsiteX11" fmla="*/ 169333 w 436504"/>
              <a:gd name="connsiteY11" fmla="*/ 2472267 h 5175956"/>
              <a:gd name="connsiteX12" fmla="*/ 237067 w 436504"/>
              <a:gd name="connsiteY12" fmla="*/ 2619023 h 5175956"/>
              <a:gd name="connsiteX13" fmla="*/ 248356 w 436504"/>
              <a:gd name="connsiteY13" fmla="*/ 2709334 h 5175956"/>
              <a:gd name="connsiteX14" fmla="*/ 191911 w 436504"/>
              <a:gd name="connsiteY14" fmla="*/ 2946400 h 5175956"/>
              <a:gd name="connsiteX15" fmla="*/ 282222 w 436504"/>
              <a:gd name="connsiteY15" fmla="*/ 3014134 h 5175956"/>
              <a:gd name="connsiteX16" fmla="*/ 237067 w 436504"/>
              <a:gd name="connsiteY16" fmla="*/ 3104445 h 5175956"/>
              <a:gd name="connsiteX17" fmla="*/ 338667 w 436504"/>
              <a:gd name="connsiteY17" fmla="*/ 3352800 h 5175956"/>
              <a:gd name="connsiteX18" fmla="*/ 406400 w 436504"/>
              <a:gd name="connsiteY18" fmla="*/ 3544712 h 5175956"/>
              <a:gd name="connsiteX19" fmla="*/ 428978 w 436504"/>
              <a:gd name="connsiteY19" fmla="*/ 3838223 h 5175956"/>
              <a:gd name="connsiteX20" fmla="*/ 406400 w 436504"/>
              <a:gd name="connsiteY20" fmla="*/ 4143023 h 5175956"/>
              <a:gd name="connsiteX21" fmla="*/ 248356 w 436504"/>
              <a:gd name="connsiteY21" fmla="*/ 4662312 h 5175956"/>
              <a:gd name="connsiteX22" fmla="*/ 0 w 436504"/>
              <a:gd name="connsiteY22" fmla="*/ 5175956 h 5175956"/>
              <a:gd name="connsiteX0" fmla="*/ 459082 w 477897"/>
              <a:gd name="connsiteY0" fmla="*/ 0 h 5256859"/>
              <a:gd name="connsiteX1" fmla="*/ 402637 w 477897"/>
              <a:gd name="connsiteY1" fmla="*/ 90312 h 5256859"/>
              <a:gd name="connsiteX2" fmla="*/ 346193 w 477897"/>
              <a:gd name="connsiteY2" fmla="*/ 316089 h 5256859"/>
              <a:gd name="connsiteX3" fmla="*/ 289749 w 477897"/>
              <a:gd name="connsiteY3" fmla="*/ 587023 h 5256859"/>
              <a:gd name="connsiteX4" fmla="*/ 289749 w 477897"/>
              <a:gd name="connsiteY4" fmla="*/ 778934 h 5256859"/>
              <a:gd name="connsiteX5" fmla="*/ 334904 w 477897"/>
              <a:gd name="connsiteY5" fmla="*/ 936978 h 5256859"/>
              <a:gd name="connsiteX6" fmla="*/ 278460 w 477897"/>
              <a:gd name="connsiteY6" fmla="*/ 1219200 h 5256859"/>
              <a:gd name="connsiteX7" fmla="*/ 323615 w 477897"/>
              <a:gd name="connsiteY7" fmla="*/ 1467556 h 5256859"/>
              <a:gd name="connsiteX8" fmla="*/ 323615 w 477897"/>
              <a:gd name="connsiteY8" fmla="*/ 1941689 h 5256859"/>
              <a:gd name="connsiteX9" fmla="*/ 210726 w 477897"/>
              <a:gd name="connsiteY9" fmla="*/ 2156178 h 5256859"/>
              <a:gd name="connsiteX10" fmla="*/ 210726 w 477897"/>
              <a:gd name="connsiteY10" fmla="*/ 2370667 h 5256859"/>
              <a:gd name="connsiteX11" fmla="*/ 210726 w 477897"/>
              <a:gd name="connsiteY11" fmla="*/ 2472267 h 5256859"/>
              <a:gd name="connsiteX12" fmla="*/ 278460 w 477897"/>
              <a:gd name="connsiteY12" fmla="*/ 2619023 h 5256859"/>
              <a:gd name="connsiteX13" fmla="*/ 289749 w 477897"/>
              <a:gd name="connsiteY13" fmla="*/ 2709334 h 5256859"/>
              <a:gd name="connsiteX14" fmla="*/ 233304 w 477897"/>
              <a:gd name="connsiteY14" fmla="*/ 2946400 h 5256859"/>
              <a:gd name="connsiteX15" fmla="*/ 323615 w 477897"/>
              <a:gd name="connsiteY15" fmla="*/ 3014134 h 5256859"/>
              <a:gd name="connsiteX16" fmla="*/ 278460 w 477897"/>
              <a:gd name="connsiteY16" fmla="*/ 3104445 h 5256859"/>
              <a:gd name="connsiteX17" fmla="*/ 380060 w 477897"/>
              <a:gd name="connsiteY17" fmla="*/ 3352800 h 5256859"/>
              <a:gd name="connsiteX18" fmla="*/ 447793 w 477897"/>
              <a:gd name="connsiteY18" fmla="*/ 3544712 h 5256859"/>
              <a:gd name="connsiteX19" fmla="*/ 470371 w 477897"/>
              <a:gd name="connsiteY19" fmla="*/ 3838223 h 5256859"/>
              <a:gd name="connsiteX20" fmla="*/ 447793 w 477897"/>
              <a:gd name="connsiteY20" fmla="*/ 4143023 h 5256859"/>
              <a:gd name="connsiteX21" fmla="*/ 289749 w 477897"/>
              <a:gd name="connsiteY21" fmla="*/ 4662312 h 5256859"/>
              <a:gd name="connsiteX22" fmla="*/ 41393 w 477897"/>
              <a:gd name="connsiteY22" fmla="*/ 5175956 h 5256859"/>
              <a:gd name="connsiteX23" fmla="*/ 41393 w 477897"/>
              <a:gd name="connsiteY23" fmla="*/ 5147733 h 5256859"/>
              <a:gd name="connsiteX0" fmla="*/ 446381 w 465196"/>
              <a:gd name="connsiteY0" fmla="*/ 0 h 5562835"/>
              <a:gd name="connsiteX1" fmla="*/ 389936 w 465196"/>
              <a:gd name="connsiteY1" fmla="*/ 90312 h 5562835"/>
              <a:gd name="connsiteX2" fmla="*/ 333492 w 465196"/>
              <a:gd name="connsiteY2" fmla="*/ 316089 h 5562835"/>
              <a:gd name="connsiteX3" fmla="*/ 277048 w 465196"/>
              <a:gd name="connsiteY3" fmla="*/ 587023 h 5562835"/>
              <a:gd name="connsiteX4" fmla="*/ 277048 w 465196"/>
              <a:gd name="connsiteY4" fmla="*/ 778934 h 5562835"/>
              <a:gd name="connsiteX5" fmla="*/ 322203 w 465196"/>
              <a:gd name="connsiteY5" fmla="*/ 936978 h 5562835"/>
              <a:gd name="connsiteX6" fmla="*/ 265759 w 465196"/>
              <a:gd name="connsiteY6" fmla="*/ 1219200 h 5562835"/>
              <a:gd name="connsiteX7" fmla="*/ 310914 w 465196"/>
              <a:gd name="connsiteY7" fmla="*/ 1467556 h 5562835"/>
              <a:gd name="connsiteX8" fmla="*/ 310914 w 465196"/>
              <a:gd name="connsiteY8" fmla="*/ 1941689 h 5562835"/>
              <a:gd name="connsiteX9" fmla="*/ 198025 w 465196"/>
              <a:gd name="connsiteY9" fmla="*/ 2156178 h 5562835"/>
              <a:gd name="connsiteX10" fmla="*/ 198025 w 465196"/>
              <a:gd name="connsiteY10" fmla="*/ 2370667 h 5562835"/>
              <a:gd name="connsiteX11" fmla="*/ 198025 w 465196"/>
              <a:gd name="connsiteY11" fmla="*/ 2472267 h 5562835"/>
              <a:gd name="connsiteX12" fmla="*/ 265759 w 465196"/>
              <a:gd name="connsiteY12" fmla="*/ 2619023 h 5562835"/>
              <a:gd name="connsiteX13" fmla="*/ 277048 w 465196"/>
              <a:gd name="connsiteY13" fmla="*/ 2709334 h 5562835"/>
              <a:gd name="connsiteX14" fmla="*/ 220603 w 465196"/>
              <a:gd name="connsiteY14" fmla="*/ 2946400 h 5562835"/>
              <a:gd name="connsiteX15" fmla="*/ 310914 w 465196"/>
              <a:gd name="connsiteY15" fmla="*/ 3014134 h 5562835"/>
              <a:gd name="connsiteX16" fmla="*/ 265759 w 465196"/>
              <a:gd name="connsiteY16" fmla="*/ 3104445 h 5562835"/>
              <a:gd name="connsiteX17" fmla="*/ 367359 w 465196"/>
              <a:gd name="connsiteY17" fmla="*/ 3352800 h 5562835"/>
              <a:gd name="connsiteX18" fmla="*/ 435092 w 465196"/>
              <a:gd name="connsiteY18" fmla="*/ 3544712 h 5562835"/>
              <a:gd name="connsiteX19" fmla="*/ 457670 w 465196"/>
              <a:gd name="connsiteY19" fmla="*/ 3838223 h 5562835"/>
              <a:gd name="connsiteX20" fmla="*/ 435092 w 465196"/>
              <a:gd name="connsiteY20" fmla="*/ 4143023 h 5562835"/>
              <a:gd name="connsiteX21" fmla="*/ 277048 w 465196"/>
              <a:gd name="connsiteY21" fmla="*/ 4662312 h 5562835"/>
              <a:gd name="connsiteX22" fmla="*/ 28692 w 465196"/>
              <a:gd name="connsiteY22" fmla="*/ 5175956 h 5562835"/>
              <a:gd name="connsiteX23" fmla="*/ 104893 w 465196"/>
              <a:gd name="connsiteY23" fmla="*/ 5556955 h 55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196" h="5562835">
                <a:moveTo>
                  <a:pt x="446381" y="0"/>
                </a:moveTo>
                <a:cubicBezTo>
                  <a:pt x="427566" y="18815"/>
                  <a:pt x="408751" y="37631"/>
                  <a:pt x="389936" y="90312"/>
                </a:cubicBezTo>
                <a:cubicBezTo>
                  <a:pt x="371121" y="142993"/>
                  <a:pt x="352307" y="233304"/>
                  <a:pt x="333492" y="316089"/>
                </a:cubicBezTo>
                <a:cubicBezTo>
                  <a:pt x="314677" y="398874"/>
                  <a:pt x="286455" y="509882"/>
                  <a:pt x="277048" y="587023"/>
                </a:cubicBezTo>
                <a:cubicBezTo>
                  <a:pt x="267641" y="664164"/>
                  <a:pt x="269522" y="720608"/>
                  <a:pt x="277048" y="778934"/>
                </a:cubicBezTo>
                <a:cubicBezTo>
                  <a:pt x="284574" y="837260"/>
                  <a:pt x="324085" y="863600"/>
                  <a:pt x="322203" y="936978"/>
                </a:cubicBezTo>
                <a:cubicBezTo>
                  <a:pt x="320322" y="1010356"/>
                  <a:pt x="267641" y="1130770"/>
                  <a:pt x="265759" y="1219200"/>
                </a:cubicBezTo>
                <a:cubicBezTo>
                  <a:pt x="263878" y="1307630"/>
                  <a:pt x="303388" y="1347141"/>
                  <a:pt x="310914" y="1467556"/>
                </a:cubicBezTo>
                <a:cubicBezTo>
                  <a:pt x="318440" y="1587971"/>
                  <a:pt x="329729" y="1826919"/>
                  <a:pt x="310914" y="1941689"/>
                </a:cubicBezTo>
                <a:cubicBezTo>
                  <a:pt x="292099" y="2056459"/>
                  <a:pt x="216840" y="2084682"/>
                  <a:pt x="198025" y="2156178"/>
                </a:cubicBezTo>
                <a:cubicBezTo>
                  <a:pt x="179210" y="2227674"/>
                  <a:pt x="198025" y="2370667"/>
                  <a:pt x="198025" y="2370667"/>
                </a:cubicBezTo>
                <a:cubicBezTo>
                  <a:pt x="198025" y="2423348"/>
                  <a:pt x="186736" y="2430874"/>
                  <a:pt x="198025" y="2472267"/>
                </a:cubicBezTo>
                <a:cubicBezTo>
                  <a:pt x="209314" y="2513660"/>
                  <a:pt x="252589" y="2579512"/>
                  <a:pt x="265759" y="2619023"/>
                </a:cubicBezTo>
                <a:cubicBezTo>
                  <a:pt x="278929" y="2658534"/>
                  <a:pt x="284574" y="2654771"/>
                  <a:pt x="277048" y="2709334"/>
                </a:cubicBezTo>
                <a:cubicBezTo>
                  <a:pt x="269522" y="2763897"/>
                  <a:pt x="214959" y="2895600"/>
                  <a:pt x="220603" y="2946400"/>
                </a:cubicBezTo>
                <a:cubicBezTo>
                  <a:pt x="226247" y="2997200"/>
                  <a:pt x="303388" y="2987793"/>
                  <a:pt x="310914" y="3014134"/>
                </a:cubicBezTo>
                <a:cubicBezTo>
                  <a:pt x="318440" y="3040475"/>
                  <a:pt x="256352" y="3048001"/>
                  <a:pt x="265759" y="3104445"/>
                </a:cubicBezTo>
                <a:cubicBezTo>
                  <a:pt x="275167" y="3160889"/>
                  <a:pt x="339137" y="3279422"/>
                  <a:pt x="367359" y="3352800"/>
                </a:cubicBezTo>
                <a:cubicBezTo>
                  <a:pt x="395581" y="3426178"/>
                  <a:pt x="420040" y="3463808"/>
                  <a:pt x="435092" y="3544712"/>
                </a:cubicBezTo>
                <a:cubicBezTo>
                  <a:pt x="450144" y="3625616"/>
                  <a:pt x="457670" y="3738505"/>
                  <a:pt x="457670" y="3838223"/>
                </a:cubicBezTo>
                <a:cubicBezTo>
                  <a:pt x="457670" y="3937941"/>
                  <a:pt x="465196" y="4005675"/>
                  <a:pt x="435092" y="4143023"/>
                </a:cubicBezTo>
                <a:cubicBezTo>
                  <a:pt x="404988" y="4280371"/>
                  <a:pt x="344781" y="4490157"/>
                  <a:pt x="277048" y="4662312"/>
                </a:cubicBezTo>
                <a:cubicBezTo>
                  <a:pt x="209315" y="4834467"/>
                  <a:pt x="57384" y="5026849"/>
                  <a:pt x="28692" y="5175956"/>
                </a:cubicBezTo>
                <a:cubicBezTo>
                  <a:pt x="0" y="5325063"/>
                  <a:pt x="104893" y="5562835"/>
                  <a:pt x="104893" y="5556955"/>
                </a:cubicBezTo>
              </a:path>
            </a:pathLst>
          </a:custGeom>
          <a:ln w="76200">
            <a:solidFill>
              <a:srgbClr val="00B0F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p:cNvGrpSpPr/>
          <p:nvPr/>
        </p:nvGrpSpPr>
        <p:grpSpPr>
          <a:xfrm>
            <a:off x="2133600" y="6106180"/>
            <a:ext cx="5867400" cy="523220"/>
            <a:chOff x="2286000" y="4963180"/>
            <a:chExt cx="5867400" cy="523220"/>
          </a:xfrm>
        </p:grpSpPr>
        <p:sp>
          <p:nvSpPr>
            <p:cNvPr id="6" name="Rectangle 3"/>
            <p:cNvSpPr>
              <a:spLocks noChangeArrowheads="1"/>
            </p:cNvSpPr>
            <p:nvPr/>
          </p:nvSpPr>
          <p:spPr bwMode="auto">
            <a:xfrm>
              <a:off x="5334000" y="4963180"/>
              <a:ext cx="2819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Newark Airport</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8" name="Straight Arrow Connector 7"/>
            <p:cNvCxnSpPr/>
            <p:nvPr/>
          </p:nvCxnSpPr>
          <p:spPr>
            <a:xfrm flipH="1">
              <a:off x="2286000" y="5257800"/>
              <a:ext cx="29718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590800" y="2895600"/>
            <a:ext cx="6324600" cy="523220"/>
            <a:chOff x="5105400" y="5943601"/>
            <a:chExt cx="6324600" cy="523220"/>
          </a:xfrm>
        </p:grpSpPr>
        <p:sp>
          <p:nvSpPr>
            <p:cNvPr id="25"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 Windsor</a:t>
              </a:r>
            </a:p>
          </p:txBody>
        </p:sp>
        <p:cxnSp>
          <p:nvCxnSpPr>
            <p:cNvPr id="26" name="Straight Arrow Connector 25"/>
            <p:cNvCxnSpPr/>
            <p:nvPr/>
          </p:nvCxnSpPr>
          <p:spPr>
            <a:xfrm flipH="1">
              <a:off x="5105400" y="6172201"/>
              <a:ext cx="27432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048000" y="1295400"/>
            <a:ext cx="5715000" cy="523220"/>
            <a:chOff x="1295400" y="5867401"/>
            <a:chExt cx="5715000" cy="523220"/>
          </a:xfrm>
        </p:grpSpPr>
        <p:sp>
          <p:nvSpPr>
            <p:cNvPr id="31" name="Rectangle 3"/>
            <p:cNvSpPr>
              <a:spLocks noChangeArrowheads="1"/>
            </p:cNvSpPr>
            <p:nvPr/>
          </p:nvSpPr>
          <p:spPr bwMode="auto">
            <a:xfrm>
              <a:off x="3200400" y="5867401"/>
              <a:ext cx="3810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 hotel</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32" name="Straight Arrow Connector 31"/>
            <p:cNvCxnSpPr/>
            <p:nvPr/>
          </p:nvCxnSpPr>
          <p:spPr>
            <a:xfrm flipH="1" flipV="1">
              <a:off x="1295400" y="6096001"/>
              <a:ext cx="18288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2225040" y="3474720"/>
            <a:ext cx="368300" cy="2331720"/>
          </a:xfrm>
          <a:custGeom>
            <a:avLst/>
            <a:gdLst>
              <a:gd name="connsiteX0" fmla="*/ 0 w 368300"/>
              <a:gd name="connsiteY0" fmla="*/ 2331720 h 2331720"/>
              <a:gd name="connsiteX1" fmla="*/ 121920 w 368300"/>
              <a:gd name="connsiteY1" fmla="*/ 2011680 h 2331720"/>
              <a:gd name="connsiteX2" fmla="*/ 182880 w 368300"/>
              <a:gd name="connsiteY2" fmla="*/ 1691640 h 2331720"/>
              <a:gd name="connsiteX3" fmla="*/ 304800 w 368300"/>
              <a:gd name="connsiteY3" fmla="*/ 1310640 h 2331720"/>
              <a:gd name="connsiteX4" fmla="*/ 320040 w 368300"/>
              <a:gd name="connsiteY4" fmla="*/ 1021080 h 2331720"/>
              <a:gd name="connsiteX5" fmla="*/ 259080 w 368300"/>
              <a:gd name="connsiteY5" fmla="*/ 624840 h 2331720"/>
              <a:gd name="connsiteX6" fmla="*/ 335280 w 368300"/>
              <a:gd name="connsiteY6" fmla="*/ 441960 h 2331720"/>
              <a:gd name="connsiteX7" fmla="*/ 350520 w 368300"/>
              <a:gd name="connsiteY7" fmla="*/ 259080 h 2331720"/>
              <a:gd name="connsiteX8" fmla="*/ 228600 w 368300"/>
              <a:gd name="connsiteY8" fmla="*/ 137160 h 2331720"/>
              <a:gd name="connsiteX9" fmla="*/ 304800 w 368300"/>
              <a:gd name="connsiteY9"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300" h="2331720">
                <a:moveTo>
                  <a:pt x="0" y="2331720"/>
                </a:moveTo>
                <a:cubicBezTo>
                  <a:pt x="45720" y="2225040"/>
                  <a:pt x="91440" y="2118360"/>
                  <a:pt x="121920" y="2011680"/>
                </a:cubicBezTo>
                <a:cubicBezTo>
                  <a:pt x="152400" y="1905000"/>
                  <a:pt x="152400" y="1808480"/>
                  <a:pt x="182880" y="1691640"/>
                </a:cubicBezTo>
                <a:cubicBezTo>
                  <a:pt x="213360" y="1574800"/>
                  <a:pt x="281940" y="1422400"/>
                  <a:pt x="304800" y="1310640"/>
                </a:cubicBezTo>
                <a:cubicBezTo>
                  <a:pt x="327660" y="1198880"/>
                  <a:pt x="327660" y="1135380"/>
                  <a:pt x="320040" y="1021080"/>
                </a:cubicBezTo>
                <a:cubicBezTo>
                  <a:pt x="312420" y="906780"/>
                  <a:pt x="256540" y="721360"/>
                  <a:pt x="259080" y="624840"/>
                </a:cubicBezTo>
                <a:cubicBezTo>
                  <a:pt x="261620" y="528320"/>
                  <a:pt x="320040" y="502920"/>
                  <a:pt x="335280" y="441960"/>
                </a:cubicBezTo>
                <a:cubicBezTo>
                  <a:pt x="350520" y="381000"/>
                  <a:pt x="368300" y="309880"/>
                  <a:pt x="350520" y="259080"/>
                </a:cubicBezTo>
                <a:cubicBezTo>
                  <a:pt x="332740" y="208280"/>
                  <a:pt x="236220" y="180340"/>
                  <a:pt x="228600" y="137160"/>
                </a:cubicBezTo>
                <a:cubicBezTo>
                  <a:pt x="220980" y="93980"/>
                  <a:pt x="262890" y="46990"/>
                  <a:pt x="30480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344420" y="1610360"/>
            <a:ext cx="474980" cy="1826260"/>
          </a:xfrm>
          <a:custGeom>
            <a:avLst/>
            <a:gdLst>
              <a:gd name="connsiteX0" fmla="*/ 139700 w 474980"/>
              <a:gd name="connsiteY0" fmla="*/ 1772920 h 1826260"/>
              <a:gd name="connsiteX1" fmla="*/ 17780 w 474980"/>
              <a:gd name="connsiteY1" fmla="*/ 1696720 h 1826260"/>
              <a:gd name="connsiteX2" fmla="*/ 33020 w 474980"/>
              <a:gd name="connsiteY2" fmla="*/ 995680 h 1826260"/>
              <a:gd name="connsiteX3" fmla="*/ 78740 w 474980"/>
              <a:gd name="connsiteY3" fmla="*/ 614680 h 1826260"/>
              <a:gd name="connsiteX4" fmla="*/ 109220 w 474980"/>
              <a:gd name="connsiteY4" fmla="*/ 264160 h 1826260"/>
              <a:gd name="connsiteX5" fmla="*/ 124460 w 474980"/>
              <a:gd name="connsiteY5" fmla="*/ 50800 h 1826260"/>
              <a:gd name="connsiteX6" fmla="*/ 246380 w 474980"/>
              <a:gd name="connsiteY6" fmla="*/ 5080 h 1826260"/>
              <a:gd name="connsiteX7" fmla="*/ 474980 w 474980"/>
              <a:gd name="connsiteY7" fmla="*/ 20320 h 18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980" h="1826260">
                <a:moveTo>
                  <a:pt x="139700" y="1772920"/>
                </a:moveTo>
                <a:cubicBezTo>
                  <a:pt x="87630" y="1799590"/>
                  <a:pt x="35560" y="1826260"/>
                  <a:pt x="17780" y="1696720"/>
                </a:cubicBezTo>
                <a:cubicBezTo>
                  <a:pt x="0" y="1567180"/>
                  <a:pt x="22860" y="1176020"/>
                  <a:pt x="33020" y="995680"/>
                </a:cubicBezTo>
                <a:cubicBezTo>
                  <a:pt x="43180" y="815340"/>
                  <a:pt x="66040" y="736600"/>
                  <a:pt x="78740" y="614680"/>
                </a:cubicBezTo>
                <a:cubicBezTo>
                  <a:pt x="91440" y="492760"/>
                  <a:pt x="101600" y="358140"/>
                  <a:pt x="109220" y="264160"/>
                </a:cubicBezTo>
                <a:cubicBezTo>
                  <a:pt x="116840" y="170180"/>
                  <a:pt x="101600" y="93980"/>
                  <a:pt x="124460" y="50800"/>
                </a:cubicBezTo>
                <a:cubicBezTo>
                  <a:pt x="147320" y="7620"/>
                  <a:pt x="187960" y="10160"/>
                  <a:pt x="246380" y="5080"/>
                </a:cubicBezTo>
                <a:cubicBezTo>
                  <a:pt x="304800" y="0"/>
                  <a:pt x="389890" y="10160"/>
                  <a:pt x="474980" y="2032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2667000" y="4419600"/>
            <a:ext cx="6248400" cy="523220"/>
            <a:chOff x="5181600" y="5943601"/>
            <a:chExt cx="6248400" cy="523220"/>
          </a:xfrm>
        </p:grpSpPr>
        <p:sp>
          <p:nvSpPr>
            <p:cNvPr id="39"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The Palisades</a:t>
              </a:r>
            </a:p>
          </p:txBody>
        </p:sp>
        <p:cxnSp>
          <p:nvCxnSpPr>
            <p:cNvPr id="40" name="Straight Arrow Connector 39"/>
            <p:cNvCxnSpPr>
              <a:stCxn id="39" idx="1"/>
            </p:cNvCxnSpPr>
            <p:nvPr/>
          </p:nvCxnSpPr>
          <p:spPr>
            <a:xfrm flipH="1" flipV="1">
              <a:off x="5181600" y="6172201"/>
              <a:ext cx="27432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Oval 45"/>
          <p:cNvSpPr/>
          <p:nvPr/>
        </p:nvSpPr>
        <p:spPr>
          <a:xfrm>
            <a:off x="5181600" y="5334000"/>
            <a:ext cx="3733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743200" y="5486400"/>
            <a:ext cx="6172200" cy="523220"/>
            <a:chOff x="5257800" y="5943601"/>
            <a:chExt cx="6172200" cy="523220"/>
          </a:xfrm>
        </p:grpSpPr>
        <p:sp>
          <p:nvSpPr>
            <p:cNvPr id="33"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Manhattan Island</a:t>
              </a:r>
            </a:p>
          </p:txBody>
        </p:sp>
        <p:cxnSp>
          <p:nvCxnSpPr>
            <p:cNvPr id="34" name="Straight Arrow Connector 33"/>
            <p:cNvCxnSpPr/>
            <p:nvPr/>
          </p:nvCxnSpPr>
          <p:spPr>
            <a:xfrm flipH="1">
              <a:off x="5257800" y="6172201"/>
              <a:ext cx="25908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useBgFill="1">
        <p:nvSpPr>
          <p:cNvPr id="27" name="Rectangle 3"/>
          <p:cNvSpPr>
            <a:spLocks noChangeArrowheads="1"/>
          </p:cNvSpPr>
          <p:nvPr/>
        </p:nvSpPr>
        <p:spPr bwMode="auto">
          <a:xfrm rot="20742451">
            <a:off x="3338107" y="2588867"/>
            <a:ext cx="5613570" cy="58477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outerShdw dist="50800" dir="5400000" algn="ctr" rotWithShape="0">
                    <a:srgbClr val="FF0000"/>
                  </a:outerShdw>
                </a:effectLst>
                <a:latin typeface="Arial" pitchFamily="34" charset="0"/>
                <a:ea typeface="Times New Roman" pitchFamily="18" charset="0"/>
                <a:cs typeface="Arial" pitchFamily="34" charset="0"/>
              </a:rPr>
              <a:t>Where is the Hudson River?</a:t>
            </a:r>
            <a:endParaRPr kumimoji="0" lang="en-US" sz="3200" b="0" i="0" u="none" strike="noStrike" cap="none" normalizeH="0" baseline="0" dirty="0" smtClean="0">
              <a:ln>
                <a:noFill/>
              </a:ln>
              <a:solidFill>
                <a:schemeClr val="bg1"/>
              </a:solidFill>
              <a:effectLst>
                <a:outerShdw dist="50800" dir="5400000" algn="ctr" rotWithShape="0">
                  <a:srgbClr val="FF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Effect transition="in" filter="fade">
                                      <p:cBhvr>
                                        <p:cTn id="20" dur="1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20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right)">
                                      <p:cBhvr>
                                        <p:cTn id="44" dur="1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right)">
                                      <p:cBhvr>
                                        <p:cTn id="49" dur="1000"/>
                                        <p:tgtEl>
                                          <p:spTgt spid="38"/>
                                        </p:tgtEl>
                                      </p:cBhvr>
                                    </p:animEffect>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10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down)">
                                      <p:cBhvr>
                                        <p:cTn id="63" dur="2000"/>
                                        <p:tgtEl>
                                          <p:spTgt spid="37"/>
                                        </p:tgtEl>
                                      </p:cBhvr>
                                    </p:animEffect>
                                  </p:childTnLst>
                                </p:cTn>
                              </p:par>
                            </p:childTnLst>
                          </p:cTn>
                        </p:par>
                        <p:par>
                          <p:cTn id="64" fill="hold">
                            <p:stCondLst>
                              <p:cond delay="2000"/>
                            </p:stCondLst>
                            <p:childTnLst>
                              <p:par>
                                <p:cTn id="65" presetID="22" presetClass="entr" presetSubtype="2"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right)">
                                      <p:cBhvr>
                                        <p:cTn id="67" dur="10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30"/>
                                        </p:tgtEl>
                                      </p:cBhvr>
                                    </p:animEffect>
                                    <p:set>
                                      <p:cBhvr>
                                        <p:cTn id="72" dur="1" fill="hold">
                                          <p:stCondLst>
                                            <p:cond delay="999"/>
                                          </p:stCondLst>
                                        </p:cTn>
                                        <p:tgtEl>
                                          <p:spTgt spid="3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10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left)">
                                      <p:cBhvr>
                                        <p:cTn id="8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47" grpId="0"/>
      <p:bldP spid="22" grpId="0" animBg="1"/>
      <p:bldP spid="36" grpId="0" animBg="1"/>
      <p:bldP spid="37" grpId="0" animBg="1"/>
      <p:bldP spid="46" grpId="0" animBg="1"/>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1: THURSDAY, May 15</a:t>
            </a:r>
          </a:p>
          <a:p>
            <a:pPr algn="ctr"/>
            <a:r>
              <a:rPr lang="en-US" sz="2800" dirty="0" smtClean="0">
                <a:solidFill>
                  <a:schemeClr val="bg1"/>
                </a:solidFill>
              </a:rPr>
              <a:t>JFK Airport </a:t>
            </a:r>
            <a:r>
              <a:rPr lang="en-US" sz="2800" dirty="0" smtClean="0">
                <a:solidFill>
                  <a:schemeClr val="bg1"/>
                </a:solidFill>
                <a:sym typeface="Wingdings"/>
              </a:rPr>
              <a:t></a:t>
            </a:r>
            <a:r>
              <a:rPr lang="en-US" sz="2800" dirty="0" smtClean="0">
                <a:solidFill>
                  <a:schemeClr val="bg1"/>
                </a:solidFill>
              </a:rPr>
              <a:t> New Windsor </a:t>
            </a:r>
            <a:r>
              <a:rPr lang="en-US" sz="2800" dirty="0" smtClean="0">
                <a:solidFill>
                  <a:schemeClr val="bg1"/>
                </a:solidFill>
                <a:sym typeface="Wingdings" pitchFamily="2" charset="2"/>
              </a:rPr>
              <a:t></a:t>
            </a:r>
            <a:r>
              <a:rPr lang="en-US" sz="2800" dirty="0" smtClean="0">
                <a:solidFill>
                  <a:schemeClr val="bg1"/>
                </a:solidFill>
              </a:rPr>
              <a:t> Rhinebeck</a:t>
            </a:r>
          </a:p>
        </p:txBody>
      </p:sp>
      <p:sp useBgFill="1">
        <p:nvSpPr>
          <p:cNvPr id="29" name="Rectangle 28"/>
          <p:cNvSpPr/>
          <p:nvPr/>
        </p:nvSpPr>
        <p:spPr>
          <a:xfrm>
            <a:off x="1524000" y="533400"/>
            <a:ext cx="6096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print"/>
          <a:srcRect/>
          <a:stretch>
            <a:fillRect/>
          </a:stretch>
        </p:blipFill>
        <p:spPr bwMode="auto">
          <a:xfrm>
            <a:off x="63500" y="1024840"/>
            <a:ext cx="4737100" cy="5801409"/>
          </a:xfrm>
          <a:prstGeom prst="rect">
            <a:avLst/>
          </a:prstGeom>
          <a:noFill/>
          <a:ln w="9525">
            <a:noFill/>
            <a:miter lim="800000"/>
            <a:headEnd/>
            <a:tailEnd/>
          </a:ln>
          <a:effectLst/>
        </p:spPr>
      </p:pic>
      <p:graphicFrame>
        <p:nvGraphicFramePr>
          <p:cNvPr id="4" name="Table 3"/>
          <p:cNvGraphicFramePr>
            <a:graphicFrameLocks noGrp="1"/>
          </p:cNvGraphicFramePr>
          <p:nvPr/>
        </p:nvGraphicFramePr>
        <p:xfrm>
          <a:off x="4093464" y="3200400"/>
          <a:ext cx="957072" cy="457200"/>
        </p:xfrm>
        <a:graphic>
          <a:graphicData uri="http://schemas.openxmlformats.org/drawingml/2006/table">
            <a:tbl>
              <a:tblPr/>
              <a:tblGrid>
                <a:gridCol w="478536"/>
                <a:gridCol w="478536"/>
              </a:tblGrid>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dirty="0">
                        <a:latin typeface="Times New Roman"/>
                      </a:endParaRPr>
                    </a:p>
                  </a:txBody>
                  <a:tcPr marL="83185" marR="0" marT="0" marB="0" anchor="ctr">
                    <a:lnL>
                      <a:noFill/>
                    </a:lnL>
                    <a:lnR>
                      <a:noFill/>
                    </a:lnR>
                    <a:lnT>
                      <a:noFill/>
                    </a:lnT>
                    <a:lnB>
                      <a:noFill/>
                    </a:lnB>
                  </a:tcPr>
                </a:tc>
              </a:tr>
            </a:tbl>
          </a:graphicData>
        </a:graphic>
      </p:graphicFrame>
      <p:sp>
        <p:nvSpPr>
          <p:cNvPr id="47" name="Rectangle 3"/>
          <p:cNvSpPr>
            <a:spLocks noChangeArrowheads="1"/>
          </p:cNvSpPr>
          <p:nvPr/>
        </p:nvSpPr>
        <p:spPr bwMode="auto">
          <a:xfrm>
            <a:off x="5486400" y="3429000"/>
            <a:ext cx="3581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 Storm King Art Center</a:t>
            </a:r>
            <a:endParaRPr kumimoji="0" lang="en-US" sz="2400" b="0" i="0" u="none" strike="noStrike" cap="none" normalizeH="0" baseline="0" dirty="0" smtClean="0">
              <a:ln>
                <a:noFill/>
              </a:ln>
              <a:effectLst/>
              <a:latin typeface="Arial" pitchFamily="34" charset="0"/>
              <a:cs typeface="Arial" pitchFamily="34" charset="0"/>
            </a:endParaRPr>
          </a:p>
        </p:txBody>
      </p:sp>
      <p:sp>
        <p:nvSpPr>
          <p:cNvPr id="22" name="Freeform 21"/>
          <p:cNvSpPr/>
          <p:nvPr/>
        </p:nvSpPr>
        <p:spPr>
          <a:xfrm>
            <a:off x="2409708" y="1072445"/>
            <a:ext cx="465196" cy="5562835"/>
          </a:xfrm>
          <a:custGeom>
            <a:avLst/>
            <a:gdLst>
              <a:gd name="connsiteX0" fmla="*/ 282222 w 301037"/>
              <a:gd name="connsiteY0" fmla="*/ 0 h 4955823"/>
              <a:gd name="connsiteX1" fmla="*/ 225777 w 301037"/>
              <a:gd name="connsiteY1" fmla="*/ 90312 h 4955823"/>
              <a:gd name="connsiteX2" fmla="*/ 169333 w 301037"/>
              <a:gd name="connsiteY2" fmla="*/ 316089 h 4955823"/>
              <a:gd name="connsiteX3" fmla="*/ 112889 w 301037"/>
              <a:gd name="connsiteY3" fmla="*/ 587023 h 4955823"/>
              <a:gd name="connsiteX4" fmla="*/ 112889 w 301037"/>
              <a:gd name="connsiteY4" fmla="*/ 778934 h 4955823"/>
              <a:gd name="connsiteX5" fmla="*/ 158044 w 301037"/>
              <a:gd name="connsiteY5" fmla="*/ 936978 h 4955823"/>
              <a:gd name="connsiteX6" fmla="*/ 101600 w 301037"/>
              <a:gd name="connsiteY6" fmla="*/ 1219200 h 4955823"/>
              <a:gd name="connsiteX7" fmla="*/ 146755 w 301037"/>
              <a:gd name="connsiteY7" fmla="*/ 1467556 h 4955823"/>
              <a:gd name="connsiteX8" fmla="*/ 146755 w 301037"/>
              <a:gd name="connsiteY8" fmla="*/ 1941689 h 4955823"/>
              <a:gd name="connsiteX9" fmla="*/ 33866 w 301037"/>
              <a:gd name="connsiteY9" fmla="*/ 2156178 h 4955823"/>
              <a:gd name="connsiteX10" fmla="*/ 33866 w 301037"/>
              <a:gd name="connsiteY10" fmla="*/ 2370667 h 4955823"/>
              <a:gd name="connsiteX11" fmla="*/ 33866 w 301037"/>
              <a:gd name="connsiteY11" fmla="*/ 2472267 h 4955823"/>
              <a:gd name="connsiteX12" fmla="*/ 101600 w 301037"/>
              <a:gd name="connsiteY12" fmla="*/ 2619023 h 4955823"/>
              <a:gd name="connsiteX13" fmla="*/ 112889 w 301037"/>
              <a:gd name="connsiteY13" fmla="*/ 2709334 h 4955823"/>
              <a:gd name="connsiteX14" fmla="*/ 56444 w 301037"/>
              <a:gd name="connsiteY14" fmla="*/ 2946400 h 4955823"/>
              <a:gd name="connsiteX15" fmla="*/ 146755 w 301037"/>
              <a:gd name="connsiteY15" fmla="*/ 3014134 h 4955823"/>
              <a:gd name="connsiteX16" fmla="*/ 101600 w 301037"/>
              <a:gd name="connsiteY16" fmla="*/ 3104445 h 4955823"/>
              <a:gd name="connsiteX17" fmla="*/ 203200 w 301037"/>
              <a:gd name="connsiteY17" fmla="*/ 3352800 h 4955823"/>
              <a:gd name="connsiteX18" fmla="*/ 270933 w 301037"/>
              <a:gd name="connsiteY18" fmla="*/ 3544712 h 4955823"/>
              <a:gd name="connsiteX19" fmla="*/ 293511 w 301037"/>
              <a:gd name="connsiteY19" fmla="*/ 3838223 h 4955823"/>
              <a:gd name="connsiteX20" fmla="*/ 270933 w 301037"/>
              <a:gd name="connsiteY20" fmla="*/ 4143023 h 4955823"/>
              <a:gd name="connsiteX21" fmla="*/ 112889 w 301037"/>
              <a:gd name="connsiteY21" fmla="*/ 4662312 h 4955823"/>
              <a:gd name="connsiteX22" fmla="*/ 0 w 301037"/>
              <a:gd name="connsiteY22" fmla="*/ 4955823 h 4955823"/>
              <a:gd name="connsiteX0" fmla="*/ 417689 w 436504"/>
              <a:gd name="connsiteY0" fmla="*/ 0 h 5175956"/>
              <a:gd name="connsiteX1" fmla="*/ 361244 w 436504"/>
              <a:gd name="connsiteY1" fmla="*/ 90312 h 5175956"/>
              <a:gd name="connsiteX2" fmla="*/ 304800 w 436504"/>
              <a:gd name="connsiteY2" fmla="*/ 316089 h 5175956"/>
              <a:gd name="connsiteX3" fmla="*/ 248356 w 436504"/>
              <a:gd name="connsiteY3" fmla="*/ 587023 h 5175956"/>
              <a:gd name="connsiteX4" fmla="*/ 248356 w 436504"/>
              <a:gd name="connsiteY4" fmla="*/ 778934 h 5175956"/>
              <a:gd name="connsiteX5" fmla="*/ 293511 w 436504"/>
              <a:gd name="connsiteY5" fmla="*/ 936978 h 5175956"/>
              <a:gd name="connsiteX6" fmla="*/ 237067 w 436504"/>
              <a:gd name="connsiteY6" fmla="*/ 1219200 h 5175956"/>
              <a:gd name="connsiteX7" fmla="*/ 282222 w 436504"/>
              <a:gd name="connsiteY7" fmla="*/ 1467556 h 5175956"/>
              <a:gd name="connsiteX8" fmla="*/ 282222 w 436504"/>
              <a:gd name="connsiteY8" fmla="*/ 1941689 h 5175956"/>
              <a:gd name="connsiteX9" fmla="*/ 169333 w 436504"/>
              <a:gd name="connsiteY9" fmla="*/ 2156178 h 5175956"/>
              <a:gd name="connsiteX10" fmla="*/ 169333 w 436504"/>
              <a:gd name="connsiteY10" fmla="*/ 2370667 h 5175956"/>
              <a:gd name="connsiteX11" fmla="*/ 169333 w 436504"/>
              <a:gd name="connsiteY11" fmla="*/ 2472267 h 5175956"/>
              <a:gd name="connsiteX12" fmla="*/ 237067 w 436504"/>
              <a:gd name="connsiteY12" fmla="*/ 2619023 h 5175956"/>
              <a:gd name="connsiteX13" fmla="*/ 248356 w 436504"/>
              <a:gd name="connsiteY13" fmla="*/ 2709334 h 5175956"/>
              <a:gd name="connsiteX14" fmla="*/ 191911 w 436504"/>
              <a:gd name="connsiteY14" fmla="*/ 2946400 h 5175956"/>
              <a:gd name="connsiteX15" fmla="*/ 282222 w 436504"/>
              <a:gd name="connsiteY15" fmla="*/ 3014134 h 5175956"/>
              <a:gd name="connsiteX16" fmla="*/ 237067 w 436504"/>
              <a:gd name="connsiteY16" fmla="*/ 3104445 h 5175956"/>
              <a:gd name="connsiteX17" fmla="*/ 338667 w 436504"/>
              <a:gd name="connsiteY17" fmla="*/ 3352800 h 5175956"/>
              <a:gd name="connsiteX18" fmla="*/ 406400 w 436504"/>
              <a:gd name="connsiteY18" fmla="*/ 3544712 h 5175956"/>
              <a:gd name="connsiteX19" fmla="*/ 428978 w 436504"/>
              <a:gd name="connsiteY19" fmla="*/ 3838223 h 5175956"/>
              <a:gd name="connsiteX20" fmla="*/ 406400 w 436504"/>
              <a:gd name="connsiteY20" fmla="*/ 4143023 h 5175956"/>
              <a:gd name="connsiteX21" fmla="*/ 248356 w 436504"/>
              <a:gd name="connsiteY21" fmla="*/ 4662312 h 5175956"/>
              <a:gd name="connsiteX22" fmla="*/ 0 w 436504"/>
              <a:gd name="connsiteY22" fmla="*/ 5175956 h 5175956"/>
              <a:gd name="connsiteX0" fmla="*/ 459082 w 477897"/>
              <a:gd name="connsiteY0" fmla="*/ 0 h 5256859"/>
              <a:gd name="connsiteX1" fmla="*/ 402637 w 477897"/>
              <a:gd name="connsiteY1" fmla="*/ 90312 h 5256859"/>
              <a:gd name="connsiteX2" fmla="*/ 346193 w 477897"/>
              <a:gd name="connsiteY2" fmla="*/ 316089 h 5256859"/>
              <a:gd name="connsiteX3" fmla="*/ 289749 w 477897"/>
              <a:gd name="connsiteY3" fmla="*/ 587023 h 5256859"/>
              <a:gd name="connsiteX4" fmla="*/ 289749 w 477897"/>
              <a:gd name="connsiteY4" fmla="*/ 778934 h 5256859"/>
              <a:gd name="connsiteX5" fmla="*/ 334904 w 477897"/>
              <a:gd name="connsiteY5" fmla="*/ 936978 h 5256859"/>
              <a:gd name="connsiteX6" fmla="*/ 278460 w 477897"/>
              <a:gd name="connsiteY6" fmla="*/ 1219200 h 5256859"/>
              <a:gd name="connsiteX7" fmla="*/ 323615 w 477897"/>
              <a:gd name="connsiteY7" fmla="*/ 1467556 h 5256859"/>
              <a:gd name="connsiteX8" fmla="*/ 323615 w 477897"/>
              <a:gd name="connsiteY8" fmla="*/ 1941689 h 5256859"/>
              <a:gd name="connsiteX9" fmla="*/ 210726 w 477897"/>
              <a:gd name="connsiteY9" fmla="*/ 2156178 h 5256859"/>
              <a:gd name="connsiteX10" fmla="*/ 210726 w 477897"/>
              <a:gd name="connsiteY10" fmla="*/ 2370667 h 5256859"/>
              <a:gd name="connsiteX11" fmla="*/ 210726 w 477897"/>
              <a:gd name="connsiteY11" fmla="*/ 2472267 h 5256859"/>
              <a:gd name="connsiteX12" fmla="*/ 278460 w 477897"/>
              <a:gd name="connsiteY12" fmla="*/ 2619023 h 5256859"/>
              <a:gd name="connsiteX13" fmla="*/ 289749 w 477897"/>
              <a:gd name="connsiteY13" fmla="*/ 2709334 h 5256859"/>
              <a:gd name="connsiteX14" fmla="*/ 233304 w 477897"/>
              <a:gd name="connsiteY14" fmla="*/ 2946400 h 5256859"/>
              <a:gd name="connsiteX15" fmla="*/ 323615 w 477897"/>
              <a:gd name="connsiteY15" fmla="*/ 3014134 h 5256859"/>
              <a:gd name="connsiteX16" fmla="*/ 278460 w 477897"/>
              <a:gd name="connsiteY16" fmla="*/ 3104445 h 5256859"/>
              <a:gd name="connsiteX17" fmla="*/ 380060 w 477897"/>
              <a:gd name="connsiteY17" fmla="*/ 3352800 h 5256859"/>
              <a:gd name="connsiteX18" fmla="*/ 447793 w 477897"/>
              <a:gd name="connsiteY18" fmla="*/ 3544712 h 5256859"/>
              <a:gd name="connsiteX19" fmla="*/ 470371 w 477897"/>
              <a:gd name="connsiteY19" fmla="*/ 3838223 h 5256859"/>
              <a:gd name="connsiteX20" fmla="*/ 447793 w 477897"/>
              <a:gd name="connsiteY20" fmla="*/ 4143023 h 5256859"/>
              <a:gd name="connsiteX21" fmla="*/ 289749 w 477897"/>
              <a:gd name="connsiteY21" fmla="*/ 4662312 h 5256859"/>
              <a:gd name="connsiteX22" fmla="*/ 41393 w 477897"/>
              <a:gd name="connsiteY22" fmla="*/ 5175956 h 5256859"/>
              <a:gd name="connsiteX23" fmla="*/ 41393 w 477897"/>
              <a:gd name="connsiteY23" fmla="*/ 5147733 h 5256859"/>
              <a:gd name="connsiteX0" fmla="*/ 446381 w 465196"/>
              <a:gd name="connsiteY0" fmla="*/ 0 h 5562835"/>
              <a:gd name="connsiteX1" fmla="*/ 389936 w 465196"/>
              <a:gd name="connsiteY1" fmla="*/ 90312 h 5562835"/>
              <a:gd name="connsiteX2" fmla="*/ 333492 w 465196"/>
              <a:gd name="connsiteY2" fmla="*/ 316089 h 5562835"/>
              <a:gd name="connsiteX3" fmla="*/ 277048 w 465196"/>
              <a:gd name="connsiteY3" fmla="*/ 587023 h 5562835"/>
              <a:gd name="connsiteX4" fmla="*/ 277048 w 465196"/>
              <a:gd name="connsiteY4" fmla="*/ 778934 h 5562835"/>
              <a:gd name="connsiteX5" fmla="*/ 322203 w 465196"/>
              <a:gd name="connsiteY5" fmla="*/ 936978 h 5562835"/>
              <a:gd name="connsiteX6" fmla="*/ 265759 w 465196"/>
              <a:gd name="connsiteY6" fmla="*/ 1219200 h 5562835"/>
              <a:gd name="connsiteX7" fmla="*/ 310914 w 465196"/>
              <a:gd name="connsiteY7" fmla="*/ 1467556 h 5562835"/>
              <a:gd name="connsiteX8" fmla="*/ 310914 w 465196"/>
              <a:gd name="connsiteY8" fmla="*/ 1941689 h 5562835"/>
              <a:gd name="connsiteX9" fmla="*/ 198025 w 465196"/>
              <a:gd name="connsiteY9" fmla="*/ 2156178 h 5562835"/>
              <a:gd name="connsiteX10" fmla="*/ 198025 w 465196"/>
              <a:gd name="connsiteY10" fmla="*/ 2370667 h 5562835"/>
              <a:gd name="connsiteX11" fmla="*/ 198025 w 465196"/>
              <a:gd name="connsiteY11" fmla="*/ 2472267 h 5562835"/>
              <a:gd name="connsiteX12" fmla="*/ 265759 w 465196"/>
              <a:gd name="connsiteY12" fmla="*/ 2619023 h 5562835"/>
              <a:gd name="connsiteX13" fmla="*/ 277048 w 465196"/>
              <a:gd name="connsiteY13" fmla="*/ 2709334 h 5562835"/>
              <a:gd name="connsiteX14" fmla="*/ 220603 w 465196"/>
              <a:gd name="connsiteY14" fmla="*/ 2946400 h 5562835"/>
              <a:gd name="connsiteX15" fmla="*/ 310914 w 465196"/>
              <a:gd name="connsiteY15" fmla="*/ 3014134 h 5562835"/>
              <a:gd name="connsiteX16" fmla="*/ 265759 w 465196"/>
              <a:gd name="connsiteY16" fmla="*/ 3104445 h 5562835"/>
              <a:gd name="connsiteX17" fmla="*/ 367359 w 465196"/>
              <a:gd name="connsiteY17" fmla="*/ 3352800 h 5562835"/>
              <a:gd name="connsiteX18" fmla="*/ 435092 w 465196"/>
              <a:gd name="connsiteY18" fmla="*/ 3544712 h 5562835"/>
              <a:gd name="connsiteX19" fmla="*/ 457670 w 465196"/>
              <a:gd name="connsiteY19" fmla="*/ 3838223 h 5562835"/>
              <a:gd name="connsiteX20" fmla="*/ 435092 w 465196"/>
              <a:gd name="connsiteY20" fmla="*/ 4143023 h 5562835"/>
              <a:gd name="connsiteX21" fmla="*/ 277048 w 465196"/>
              <a:gd name="connsiteY21" fmla="*/ 4662312 h 5562835"/>
              <a:gd name="connsiteX22" fmla="*/ 28692 w 465196"/>
              <a:gd name="connsiteY22" fmla="*/ 5175956 h 5562835"/>
              <a:gd name="connsiteX23" fmla="*/ 104893 w 465196"/>
              <a:gd name="connsiteY23" fmla="*/ 5556955 h 55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196" h="5562835">
                <a:moveTo>
                  <a:pt x="446381" y="0"/>
                </a:moveTo>
                <a:cubicBezTo>
                  <a:pt x="427566" y="18815"/>
                  <a:pt x="408751" y="37631"/>
                  <a:pt x="389936" y="90312"/>
                </a:cubicBezTo>
                <a:cubicBezTo>
                  <a:pt x="371121" y="142993"/>
                  <a:pt x="352307" y="233304"/>
                  <a:pt x="333492" y="316089"/>
                </a:cubicBezTo>
                <a:cubicBezTo>
                  <a:pt x="314677" y="398874"/>
                  <a:pt x="286455" y="509882"/>
                  <a:pt x="277048" y="587023"/>
                </a:cubicBezTo>
                <a:cubicBezTo>
                  <a:pt x="267641" y="664164"/>
                  <a:pt x="269522" y="720608"/>
                  <a:pt x="277048" y="778934"/>
                </a:cubicBezTo>
                <a:cubicBezTo>
                  <a:pt x="284574" y="837260"/>
                  <a:pt x="324085" y="863600"/>
                  <a:pt x="322203" y="936978"/>
                </a:cubicBezTo>
                <a:cubicBezTo>
                  <a:pt x="320322" y="1010356"/>
                  <a:pt x="267641" y="1130770"/>
                  <a:pt x="265759" y="1219200"/>
                </a:cubicBezTo>
                <a:cubicBezTo>
                  <a:pt x="263878" y="1307630"/>
                  <a:pt x="303388" y="1347141"/>
                  <a:pt x="310914" y="1467556"/>
                </a:cubicBezTo>
                <a:cubicBezTo>
                  <a:pt x="318440" y="1587971"/>
                  <a:pt x="329729" y="1826919"/>
                  <a:pt x="310914" y="1941689"/>
                </a:cubicBezTo>
                <a:cubicBezTo>
                  <a:pt x="292099" y="2056459"/>
                  <a:pt x="216840" y="2084682"/>
                  <a:pt x="198025" y="2156178"/>
                </a:cubicBezTo>
                <a:cubicBezTo>
                  <a:pt x="179210" y="2227674"/>
                  <a:pt x="198025" y="2370667"/>
                  <a:pt x="198025" y="2370667"/>
                </a:cubicBezTo>
                <a:cubicBezTo>
                  <a:pt x="198025" y="2423348"/>
                  <a:pt x="186736" y="2430874"/>
                  <a:pt x="198025" y="2472267"/>
                </a:cubicBezTo>
                <a:cubicBezTo>
                  <a:pt x="209314" y="2513660"/>
                  <a:pt x="252589" y="2579512"/>
                  <a:pt x="265759" y="2619023"/>
                </a:cubicBezTo>
                <a:cubicBezTo>
                  <a:pt x="278929" y="2658534"/>
                  <a:pt x="284574" y="2654771"/>
                  <a:pt x="277048" y="2709334"/>
                </a:cubicBezTo>
                <a:cubicBezTo>
                  <a:pt x="269522" y="2763897"/>
                  <a:pt x="214959" y="2895600"/>
                  <a:pt x="220603" y="2946400"/>
                </a:cubicBezTo>
                <a:cubicBezTo>
                  <a:pt x="226247" y="2997200"/>
                  <a:pt x="303388" y="2987793"/>
                  <a:pt x="310914" y="3014134"/>
                </a:cubicBezTo>
                <a:cubicBezTo>
                  <a:pt x="318440" y="3040475"/>
                  <a:pt x="256352" y="3048001"/>
                  <a:pt x="265759" y="3104445"/>
                </a:cubicBezTo>
                <a:cubicBezTo>
                  <a:pt x="275167" y="3160889"/>
                  <a:pt x="339137" y="3279422"/>
                  <a:pt x="367359" y="3352800"/>
                </a:cubicBezTo>
                <a:cubicBezTo>
                  <a:pt x="395581" y="3426178"/>
                  <a:pt x="420040" y="3463808"/>
                  <a:pt x="435092" y="3544712"/>
                </a:cubicBezTo>
                <a:cubicBezTo>
                  <a:pt x="450144" y="3625616"/>
                  <a:pt x="457670" y="3738505"/>
                  <a:pt x="457670" y="3838223"/>
                </a:cubicBezTo>
                <a:cubicBezTo>
                  <a:pt x="457670" y="3937941"/>
                  <a:pt x="465196" y="4005675"/>
                  <a:pt x="435092" y="4143023"/>
                </a:cubicBezTo>
                <a:cubicBezTo>
                  <a:pt x="404988" y="4280371"/>
                  <a:pt x="344781" y="4490157"/>
                  <a:pt x="277048" y="4662312"/>
                </a:cubicBezTo>
                <a:cubicBezTo>
                  <a:pt x="209315" y="4834467"/>
                  <a:pt x="57384" y="5026849"/>
                  <a:pt x="28692" y="5175956"/>
                </a:cubicBezTo>
                <a:cubicBezTo>
                  <a:pt x="0" y="5325063"/>
                  <a:pt x="104893" y="5562835"/>
                  <a:pt x="104893" y="5556955"/>
                </a:cubicBezTo>
              </a:path>
            </a:pathLst>
          </a:custGeom>
          <a:ln w="76200">
            <a:solidFill>
              <a:srgbClr val="00B0F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3"/>
          <p:cNvGrpSpPr/>
          <p:nvPr/>
        </p:nvGrpSpPr>
        <p:grpSpPr>
          <a:xfrm>
            <a:off x="2590800" y="2895600"/>
            <a:ext cx="6324600" cy="523220"/>
            <a:chOff x="5105400" y="5943601"/>
            <a:chExt cx="6324600" cy="523220"/>
          </a:xfrm>
        </p:grpSpPr>
        <p:sp>
          <p:nvSpPr>
            <p:cNvPr id="25"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 Windsor</a:t>
              </a:r>
            </a:p>
          </p:txBody>
        </p:sp>
        <p:cxnSp>
          <p:nvCxnSpPr>
            <p:cNvPr id="26" name="Straight Arrow Connector 25"/>
            <p:cNvCxnSpPr/>
            <p:nvPr/>
          </p:nvCxnSpPr>
          <p:spPr>
            <a:xfrm flipH="1">
              <a:off x="5105400" y="6172201"/>
              <a:ext cx="27432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2225040" y="3474720"/>
            <a:ext cx="368300" cy="2331720"/>
          </a:xfrm>
          <a:custGeom>
            <a:avLst/>
            <a:gdLst>
              <a:gd name="connsiteX0" fmla="*/ 0 w 368300"/>
              <a:gd name="connsiteY0" fmla="*/ 2331720 h 2331720"/>
              <a:gd name="connsiteX1" fmla="*/ 121920 w 368300"/>
              <a:gd name="connsiteY1" fmla="*/ 2011680 h 2331720"/>
              <a:gd name="connsiteX2" fmla="*/ 182880 w 368300"/>
              <a:gd name="connsiteY2" fmla="*/ 1691640 h 2331720"/>
              <a:gd name="connsiteX3" fmla="*/ 304800 w 368300"/>
              <a:gd name="connsiteY3" fmla="*/ 1310640 h 2331720"/>
              <a:gd name="connsiteX4" fmla="*/ 320040 w 368300"/>
              <a:gd name="connsiteY4" fmla="*/ 1021080 h 2331720"/>
              <a:gd name="connsiteX5" fmla="*/ 259080 w 368300"/>
              <a:gd name="connsiteY5" fmla="*/ 624840 h 2331720"/>
              <a:gd name="connsiteX6" fmla="*/ 335280 w 368300"/>
              <a:gd name="connsiteY6" fmla="*/ 441960 h 2331720"/>
              <a:gd name="connsiteX7" fmla="*/ 350520 w 368300"/>
              <a:gd name="connsiteY7" fmla="*/ 259080 h 2331720"/>
              <a:gd name="connsiteX8" fmla="*/ 228600 w 368300"/>
              <a:gd name="connsiteY8" fmla="*/ 137160 h 2331720"/>
              <a:gd name="connsiteX9" fmla="*/ 304800 w 368300"/>
              <a:gd name="connsiteY9"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300" h="2331720">
                <a:moveTo>
                  <a:pt x="0" y="2331720"/>
                </a:moveTo>
                <a:cubicBezTo>
                  <a:pt x="45720" y="2225040"/>
                  <a:pt x="91440" y="2118360"/>
                  <a:pt x="121920" y="2011680"/>
                </a:cubicBezTo>
                <a:cubicBezTo>
                  <a:pt x="152400" y="1905000"/>
                  <a:pt x="152400" y="1808480"/>
                  <a:pt x="182880" y="1691640"/>
                </a:cubicBezTo>
                <a:cubicBezTo>
                  <a:pt x="213360" y="1574800"/>
                  <a:pt x="281940" y="1422400"/>
                  <a:pt x="304800" y="1310640"/>
                </a:cubicBezTo>
                <a:cubicBezTo>
                  <a:pt x="327660" y="1198880"/>
                  <a:pt x="327660" y="1135380"/>
                  <a:pt x="320040" y="1021080"/>
                </a:cubicBezTo>
                <a:cubicBezTo>
                  <a:pt x="312420" y="906780"/>
                  <a:pt x="256540" y="721360"/>
                  <a:pt x="259080" y="624840"/>
                </a:cubicBezTo>
                <a:cubicBezTo>
                  <a:pt x="261620" y="528320"/>
                  <a:pt x="320040" y="502920"/>
                  <a:pt x="335280" y="441960"/>
                </a:cubicBezTo>
                <a:cubicBezTo>
                  <a:pt x="350520" y="381000"/>
                  <a:pt x="368300" y="309880"/>
                  <a:pt x="350520" y="259080"/>
                </a:cubicBezTo>
                <a:cubicBezTo>
                  <a:pt x="332740" y="208280"/>
                  <a:pt x="236220" y="180340"/>
                  <a:pt x="228600" y="137160"/>
                </a:cubicBezTo>
                <a:cubicBezTo>
                  <a:pt x="220980" y="93980"/>
                  <a:pt x="262890" y="46990"/>
                  <a:pt x="30480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344420" y="1610360"/>
            <a:ext cx="474980" cy="1826260"/>
          </a:xfrm>
          <a:custGeom>
            <a:avLst/>
            <a:gdLst>
              <a:gd name="connsiteX0" fmla="*/ 139700 w 474980"/>
              <a:gd name="connsiteY0" fmla="*/ 1772920 h 1826260"/>
              <a:gd name="connsiteX1" fmla="*/ 17780 w 474980"/>
              <a:gd name="connsiteY1" fmla="*/ 1696720 h 1826260"/>
              <a:gd name="connsiteX2" fmla="*/ 33020 w 474980"/>
              <a:gd name="connsiteY2" fmla="*/ 995680 h 1826260"/>
              <a:gd name="connsiteX3" fmla="*/ 78740 w 474980"/>
              <a:gd name="connsiteY3" fmla="*/ 614680 h 1826260"/>
              <a:gd name="connsiteX4" fmla="*/ 109220 w 474980"/>
              <a:gd name="connsiteY4" fmla="*/ 264160 h 1826260"/>
              <a:gd name="connsiteX5" fmla="*/ 124460 w 474980"/>
              <a:gd name="connsiteY5" fmla="*/ 50800 h 1826260"/>
              <a:gd name="connsiteX6" fmla="*/ 246380 w 474980"/>
              <a:gd name="connsiteY6" fmla="*/ 5080 h 1826260"/>
              <a:gd name="connsiteX7" fmla="*/ 474980 w 474980"/>
              <a:gd name="connsiteY7" fmla="*/ 20320 h 18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980" h="1826260">
                <a:moveTo>
                  <a:pt x="139700" y="1772920"/>
                </a:moveTo>
                <a:cubicBezTo>
                  <a:pt x="87630" y="1799590"/>
                  <a:pt x="35560" y="1826260"/>
                  <a:pt x="17780" y="1696720"/>
                </a:cubicBezTo>
                <a:cubicBezTo>
                  <a:pt x="0" y="1567180"/>
                  <a:pt x="22860" y="1176020"/>
                  <a:pt x="33020" y="995680"/>
                </a:cubicBezTo>
                <a:cubicBezTo>
                  <a:pt x="43180" y="815340"/>
                  <a:pt x="66040" y="736600"/>
                  <a:pt x="78740" y="614680"/>
                </a:cubicBezTo>
                <a:cubicBezTo>
                  <a:pt x="91440" y="492760"/>
                  <a:pt x="101600" y="358140"/>
                  <a:pt x="109220" y="264160"/>
                </a:cubicBezTo>
                <a:cubicBezTo>
                  <a:pt x="116840" y="170180"/>
                  <a:pt x="101600" y="93980"/>
                  <a:pt x="124460" y="50800"/>
                </a:cubicBezTo>
                <a:cubicBezTo>
                  <a:pt x="147320" y="7620"/>
                  <a:pt x="187960" y="10160"/>
                  <a:pt x="246380" y="5080"/>
                </a:cubicBezTo>
                <a:cubicBezTo>
                  <a:pt x="304800" y="0"/>
                  <a:pt x="389890" y="10160"/>
                  <a:pt x="474980" y="2032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37"/>
          <p:cNvGrpSpPr/>
          <p:nvPr/>
        </p:nvGrpSpPr>
        <p:grpSpPr>
          <a:xfrm>
            <a:off x="2667000" y="4419600"/>
            <a:ext cx="6248400" cy="523220"/>
            <a:chOff x="5181600" y="5943601"/>
            <a:chExt cx="6248400" cy="523220"/>
          </a:xfrm>
        </p:grpSpPr>
        <p:sp>
          <p:nvSpPr>
            <p:cNvPr id="39"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The Palisades</a:t>
              </a:r>
            </a:p>
          </p:txBody>
        </p:sp>
        <p:cxnSp>
          <p:nvCxnSpPr>
            <p:cNvPr id="40" name="Straight Arrow Connector 39"/>
            <p:cNvCxnSpPr>
              <a:stCxn id="39" idx="1"/>
            </p:cNvCxnSpPr>
            <p:nvPr/>
          </p:nvCxnSpPr>
          <p:spPr>
            <a:xfrm flipH="1" flipV="1">
              <a:off x="5181600" y="6172201"/>
              <a:ext cx="27432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Oval 45"/>
          <p:cNvSpPr/>
          <p:nvPr/>
        </p:nvSpPr>
        <p:spPr>
          <a:xfrm>
            <a:off x="5181600" y="5334000"/>
            <a:ext cx="3733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7"/>
          <p:cNvGrpSpPr/>
          <p:nvPr/>
        </p:nvGrpSpPr>
        <p:grpSpPr>
          <a:xfrm>
            <a:off x="2743200" y="5486400"/>
            <a:ext cx="6172200" cy="523220"/>
            <a:chOff x="5257800" y="5943601"/>
            <a:chExt cx="6172200" cy="523220"/>
          </a:xfrm>
        </p:grpSpPr>
        <p:sp>
          <p:nvSpPr>
            <p:cNvPr id="33"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Manhattan Island</a:t>
              </a:r>
            </a:p>
          </p:txBody>
        </p:sp>
        <p:cxnSp>
          <p:nvCxnSpPr>
            <p:cNvPr id="34" name="Straight Arrow Connector 33"/>
            <p:cNvCxnSpPr/>
            <p:nvPr/>
          </p:nvCxnSpPr>
          <p:spPr>
            <a:xfrm flipH="1">
              <a:off x="5257800" y="6172201"/>
              <a:ext cx="25908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7938" y="761999"/>
            <a:ext cx="9151938" cy="6096001"/>
            <a:chOff x="-7938" y="838199"/>
            <a:chExt cx="9151938" cy="6096001"/>
          </a:xfrm>
        </p:grpSpPr>
        <p:pic>
          <p:nvPicPr>
            <p:cNvPr id="48" name="Picture 1"/>
            <p:cNvPicPr>
              <a:picLocks noChangeAspect="1" noChangeArrowheads="1"/>
            </p:cNvPicPr>
            <p:nvPr/>
          </p:nvPicPr>
          <p:blipFill>
            <a:blip r:embed="rId4" cstate="print"/>
            <a:srcRect/>
            <a:stretch>
              <a:fillRect/>
            </a:stretch>
          </p:blipFill>
          <p:spPr bwMode="auto">
            <a:xfrm>
              <a:off x="-7938" y="838199"/>
              <a:ext cx="9151938" cy="6096001"/>
            </a:xfrm>
            <a:prstGeom prst="rect">
              <a:avLst/>
            </a:prstGeom>
            <a:noFill/>
            <a:ln w="9525">
              <a:noFill/>
              <a:miter lim="800000"/>
              <a:headEnd/>
              <a:tailEnd/>
            </a:ln>
            <a:effectLst/>
          </p:spPr>
        </p:pic>
        <p:sp>
          <p:nvSpPr>
            <p:cNvPr id="49" name="Rectangle 2"/>
            <p:cNvSpPr>
              <a:spLocks noChangeArrowheads="1"/>
            </p:cNvSpPr>
            <p:nvPr/>
          </p:nvSpPr>
          <p:spPr bwMode="auto">
            <a:xfrm>
              <a:off x="0" y="838200"/>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Arial" pitchFamily="34" charset="0"/>
                  <a:cs typeface="Arial" pitchFamily="34" charset="0"/>
                </a:rPr>
                <a:t>The Hudson River flowing past New York City </a:t>
              </a:r>
            </a:p>
          </p:txBody>
        </p:sp>
      </p:grpSp>
      <p:grpSp>
        <p:nvGrpSpPr>
          <p:cNvPr id="50" name="Group 16"/>
          <p:cNvGrpSpPr/>
          <p:nvPr/>
        </p:nvGrpSpPr>
        <p:grpSpPr>
          <a:xfrm>
            <a:off x="1752600" y="3124200"/>
            <a:ext cx="4724400" cy="523220"/>
            <a:chOff x="3886200" y="6029981"/>
            <a:chExt cx="4724400" cy="523220"/>
          </a:xfrm>
        </p:grpSpPr>
        <p:sp>
          <p:nvSpPr>
            <p:cNvPr id="51" name="Rectangle 3"/>
            <p:cNvSpPr>
              <a:spLocks noChangeArrowheads="1"/>
            </p:cNvSpPr>
            <p:nvPr/>
          </p:nvSpPr>
          <p:spPr bwMode="auto">
            <a:xfrm>
              <a:off x="3886200" y="602998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ea typeface="Times New Roman" pitchFamily="18" charset="0"/>
                  <a:cs typeface="Arial" pitchFamily="34" charset="0"/>
                </a:rPr>
                <a:t>Empire State Building</a:t>
              </a:r>
              <a:endParaRPr kumimoji="0" lang="en-US" sz="2800" b="0" i="1" u="none" strike="noStrike" cap="none" normalizeH="0" baseline="0" dirty="0" smtClean="0">
                <a:ln>
                  <a:noFill/>
                </a:ln>
                <a:effectLst/>
                <a:cs typeface="Arial" pitchFamily="34" charset="0"/>
              </a:endParaRPr>
            </a:p>
          </p:txBody>
        </p:sp>
        <p:cxnSp>
          <p:nvCxnSpPr>
            <p:cNvPr id="52" name="Straight Arrow Connector 51"/>
            <p:cNvCxnSpPr/>
            <p:nvPr/>
          </p:nvCxnSpPr>
          <p:spPr>
            <a:xfrm>
              <a:off x="7239000" y="6334781"/>
              <a:ext cx="13716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16"/>
          <p:cNvGrpSpPr/>
          <p:nvPr/>
        </p:nvGrpSpPr>
        <p:grpSpPr>
          <a:xfrm>
            <a:off x="3810000" y="1752600"/>
            <a:ext cx="4876800" cy="2057400"/>
            <a:chOff x="4800600" y="6029981"/>
            <a:chExt cx="4876800" cy="2057400"/>
          </a:xfrm>
        </p:grpSpPr>
        <p:sp>
          <p:nvSpPr>
            <p:cNvPr id="54" name="Rectangle 3"/>
            <p:cNvSpPr>
              <a:spLocks noChangeArrowheads="1"/>
            </p:cNvSpPr>
            <p:nvPr/>
          </p:nvSpPr>
          <p:spPr bwMode="auto">
            <a:xfrm>
              <a:off x="4800600" y="6029981"/>
              <a:ext cx="2895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800" b="1" i="1" dirty="0" smtClean="0">
                  <a:ea typeface="Times New Roman" pitchFamily="18" charset="0"/>
                  <a:cs typeface="Arial" pitchFamily="34" charset="0"/>
                </a:rPr>
                <a:t>Chrysler </a:t>
              </a:r>
              <a:r>
                <a:rPr kumimoji="0" lang="en-US" sz="2800" b="1" i="1" u="none" strike="noStrike" cap="none" normalizeH="0" baseline="0" dirty="0" smtClean="0">
                  <a:ln>
                    <a:noFill/>
                  </a:ln>
                  <a:effectLst/>
                  <a:ea typeface="Times New Roman" pitchFamily="18" charset="0"/>
                  <a:cs typeface="Arial" pitchFamily="34" charset="0"/>
                </a:rPr>
                <a:t>Building</a:t>
              </a:r>
              <a:endParaRPr kumimoji="0" lang="en-US" sz="2800" b="0" i="1" u="none" strike="noStrike" cap="none" normalizeH="0" baseline="0" dirty="0" smtClean="0">
                <a:ln>
                  <a:noFill/>
                </a:ln>
                <a:effectLst/>
                <a:cs typeface="Arial" pitchFamily="34" charset="0"/>
              </a:endParaRPr>
            </a:p>
          </p:txBody>
        </p:sp>
        <p:cxnSp>
          <p:nvCxnSpPr>
            <p:cNvPr id="55" name="Straight Arrow Connector 54"/>
            <p:cNvCxnSpPr/>
            <p:nvPr/>
          </p:nvCxnSpPr>
          <p:spPr>
            <a:xfrm>
              <a:off x="7467600" y="6410981"/>
              <a:ext cx="2209800" cy="16764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5" name="Rectangle 2"/>
          <p:cNvSpPr>
            <a:spLocks noChangeArrowheads="1"/>
          </p:cNvSpPr>
          <p:nvPr/>
        </p:nvSpPr>
        <p:spPr bwMode="auto">
          <a:xfrm>
            <a:off x="0" y="5780782"/>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Arial" pitchFamily="34" charset="0"/>
                <a:cs typeface="Arial" pitchFamily="34" charset="0"/>
              </a:rPr>
              <a:t>  Manhattan Island is Precambrian</a:t>
            </a:r>
            <a:r>
              <a:rPr kumimoji="0" lang="en-US" sz="3200" b="1" i="0" u="none" strike="noStrike" cap="none" normalizeH="0" dirty="0" smtClean="0">
                <a:ln>
                  <a:noFill/>
                </a:ln>
                <a:solidFill>
                  <a:schemeClr val="bg1"/>
                </a:solidFill>
                <a:effectLst/>
                <a:latin typeface="Arial" pitchFamily="34" charset="0"/>
                <a:cs typeface="Arial" pitchFamily="34" charset="0"/>
              </a:rPr>
              <a:t> rock</a:t>
            </a:r>
          </a:p>
          <a:p>
            <a:pPr marL="0" marR="0" lvl="0" indent="0" defTabSz="914400" rtl="0" eaLnBrk="1" fontAlgn="base" latinLnBrk="0" hangingPunct="1">
              <a:lnSpc>
                <a:spcPct val="100000"/>
              </a:lnSpc>
              <a:spcBef>
                <a:spcPct val="0"/>
              </a:spcBef>
              <a:spcAft>
                <a:spcPct val="0"/>
              </a:spcAft>
              <a:buClrTx/>
              <a:buSzTx/>
              <a:buFontTx/>
              <a:buNone/>
              <a:tabLst/>
            </a:pPr>
            <a:r>
              <a:rPr lang="en-US" sz="3200" b="1" baseline="0" dirty="0" smtClean="0">
                <a:solidFill>
                  <a:schemeClr val="bg1"/>
                </a:solidFill>
                <a:latin typeface="Arial" pitchFamily="34" charset="0"/>
                <a:cs typeface="Arial" pitchFamily="34" charset="0"/>
              </a:rPr>
              <a:t>  Long Island is recent rock </a:t>
            </a:r>
            <a:endParaRPr kumimoji="0" lang="en-US" sz="3200" b="1" i="0" u="none" strike="noStrike" cap="none" normalizeH="0" baseline="0" dirty="0" smtClean="0">
              <a:ln>
                <a:noFill/>
              </a:ln>
              <a:solidFill>
                <a:schemeClr val="bg1"/>
              </a:solidFill>
              <a:effectLst/>
              <a:latin typeface="Arial" pitchFamily="34" charset="0"/>
              <a:cs typeface="Arial" pitchFamily="34" charset="0"/>
            </a:endParaRPr>
          </a:p>
        </p:txBody>
      </p:sp>
      <p:sp>
        <p:nvSpPr>
          <p:cNvPr id="38" name="Rectangle 3"/>
          <p:cNvSpPr>
            <a:spLocks noChangeArrowheads="1"/>
          </p:cNvSpPr>
          <p:nvPr/>
        </p:nvSpPr>
        <p:spPr bwMode="auto">
          <a:xfrm rot="20564566">
            <a:off x="7317669" y="5828034"/>
            <a:ext cx="1981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800" b="1" i="1" u="none" strike="noStrike" cap="none" normalizeH="0" baseline="0" dirty="0" smtClean="0">
                <a:ln>
                  <a:noFill/>
                </a:ln>
                <a:solidFill>
                  <a:srgbClr val="FF0000"/>
                </a:solidFill>
                <a:effectLst>
                  <a:outerShdw dist="50800" dir="7200000" algn="ctr" rotWithShape="0">
                    <a:schemeClr val="tx1"/>
                  </a:outerShdw>
                </a:effectLst>
                <a:ea typeface="Times New Roman" pitchFamily="18" charset="0"/>
                <a:cs typeface="Arial" pitchFamily="34" charset="0"/>
              </a:rPr>
              <a:t>WHY?</a:t>
            </a:r>
            <a:endParaRPr kumimoji="0" lang="en-US" sz="4800" b="0" i="1" u="none" strike="noStrike" cap="none" normalizeH="0" baseline="0" dirty="0" smtClean="0">
              <a:ln>
                <a:noFill/>
              </a:ln>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1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wipe(left)">
                                      <p:cBhvr>
                                        <p:cTn id="22" dur="1000"/>
                                        <p:tgtEl>
                                          <p:spTgt spid="35">
                                            <p:txEl>
                                              <p:pRg st="0" end="0"/>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5">
                                            <p:txEl>
                                              <p:pRg st="1" end="1"/>
                                            </p:txEl>
                                          </p:spTgt>
                                        </p:tgtEl>
                                        <p:attrNameLst>
                                          <p:attrName>style.visibility</p:attrName>
                                        </p:attrNameLst>
                                      </p:cBhvr>
                                      <p:to>
                                        <p:strVal val="visible"/>
                                      </p:to>
                                    </p:set>
                                    <p:animEffect transition="in" filter="wipe(left)">
                                      <p:cBhvr>
                                        <p:cTn id="26" dur="1000"/>
                                        <p:tgtEl>
                                          <p:spTgt spid="35">
                                            <p:txEl>
                                              <p:pRg st="1" end="1"/>
                                            </p:txEl>
                                          </p:spTgt>
                                        </p:tgtEl>
                                      </p:cBhvr>
                                    </p:animEffect>
                                  </p:childTnLst>
                                </p:cTn>
                              </p:par>
                            </p:childTnLst>
                          </p:cTn>
                        </p:par>
                        <p:par>
                          <p:cTn id="27" fill="hold">
                            <p:stCondLst>
                              <p:cond delay="2000"/>
                            </p:stCondLst>
                            <p:childTnLst>
                              <p:par>
                                <p:cTn id="28" presetID="53"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1000" fill="hold"/>
                                        <p:tgtEl>
                                          <p:spTgt spid="38"/>
                                        </p:tgtEl>
                                        <p:attrNameLst>
                                          <p:attrName>ppt_w</p:attrName>
                                        </p:attrNameLst>
                                      </p:cBhvr>
                                      <p:tavLst>
                                        <p:tav tm="0">
                                          <p:val>
                                            <p:fltVal val="0"/>
                                          </p:val>
                                        </p:tav>
                                        <p:tav tm="100000">
                                          <p:val>
                                            <p:strVal val="#ppt_w"/>
                                          </p:val>
                                        </p:tav>
                                      </p:tavLst>
                                    </p:anim>
                                    <p:anim calcmode="lin" valueType="num">
                                      <p:cBhvr>
                                        <p:cTn id="31" dur="1000" fill="hold"/>
                                        <p:tgtEl>
                                          <p:spTgt spid="38"/>
                                        </p:tgtEl>
                                        <p:attrNameLst>
                                          <p:attrName>ppt_h</p:attrName>
                                        </p:attrNameLst>
                                      </p:cBhvr>
                                      <p:tavLst>
                                        <p:tav tm="0">
                                          <p:val>
                                            <p:fltVal val="0"/>
                                          </p:val>
                                        </p:tav>
                                        <p:tav tm="100000">
                                          <p:val>
                                            <p:strVal val="#ppt_h"/>
                                          </p:val>
                                        </p:tav>
                                      </p:tavLst>
                                    </p:anim>
                                    <p:animEffect transition="in" filter="fade">
                                      <p:cBhvr>
                                        <p:cTn id="3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Claire &amp; Don\Pictures\Glacial maps\Glaciation No America.jpg"/>
          <p:cNvPicPr>
            <a:picLocks noChangeAspect="1" noChangeArrowheads="1"/>
          </p:cNvPicPr>
          <p:nvPr/>
        </p:nvPicPr>
        <p:blipFill>
          <a:blip r:embed="rId2" cstate="print"/>
          <a:srcRect t="6566" r="122"/>
          <a:stretch>
            <a:fillRect/>
          </a:stretch>
        </p:blipFill>
        <p:spPr bwMode="auto">
          <a:xfrm>
            <a:off x="0" y="0"/>
            <a:ext cx="9144000" cy="6858000"/>
          </a:xfrm>
          <a:prstGeom prst="rect">
            <a:avLst/>
          </a:prstGeom>
          <a:noFill/>
        </p:spPr>
      </p:pic>
      <p:sp>
        <p:nvSpPr>
          <p:cNvPr id="4" name="TextBox 3"/>
          <p:cNvSpPr txBox="1"/>
          <p:nvPr/>
        </p:nvSpPr>
        <p:spPr>
          <a:xfrm>
            <a:off x="0" y="5903893"/>
            <a:ext cx="9144000" cy="954107"/>
          </a:xfrm>
          <a:prstGeom prst="rect">
            <a:avLst/>
          </a:prstGeom>
          <a:solidFill>
            <a:schemeClr val="bg1">
              <a:lumMod val="75000"/>
            </a:schemeClr>
          </a:solidFill>
        </p:spPr>
        <p:txBody>
          <a:bodyPr wrap="square" rtlCol="0">
            <a:spAutoFit/>
          </a:bodyPr>
          <a:lstStyle/>
          <a:p>
            <a:pPr algn="ctr"/>
            <a:r>
              <a:rPr lang="en-US" sz="2800" dirty="0" smtClean="0">
                <a:latin typeface="Arial" pitchFamily="34" charset="0"/>
                <a:cs typeface="Arial" pitchFamily="34" charset="0"/>
              </a:rPr>
              <a:t>The maximum extent of most recent continental glacier about 110,000 to 12,000 years ago</a:t>
            </a:r>
          </a:p>
        </p:txBody>
      </p:sp>
      <p:grpSp>
        <p:nvGrpSpPr>
          <p:cNvPr id="2" name="Group 4"/>
          <p:cNvGrpSpPr/>
          <p:nvPr/>
        </p:nvGrpSpPr>
        <p:grpSpPr>
          <a:xfrm>
            <a:off x="3505200" y="3671190"/>
            <a:ext cx="5620449" cy="1358010"/>
            <a:chOff x="3505200" y="3671190"/>
            <a:chExt cx="5620449" cy="1358010"/>
          </a:xfrm>
        </p:grpSpPr>
        <p:sp>
          <p:nvSpPr>
            <p:cNvPr id="6" name="TextBox 5"/>
            <p:cNvSpPr txBox="1"/>
            <p:nvPr/>
          </p:nvSpPr>
          <p:spPr>
            <a:xfrm>
              <a:off x="3505200" y="4567535"/>
              <a:ext cx="5620449" cy="461665"/>
            </a:xfrm>
            <a:prstGeom prst="rect">
              <a:avLst/>
            </a:prstGeom>
            <a:no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Glacial ‘drift’ deposited on front edge</a:t>
              </a:r>
            </a:p>
          </p:txBody>
        </p:sp>
        <p:sp>
          <p:nvSpPr>
            <p:cNvPr id="7" name="Down Arrow 6"/>
            <p:cNvSpPr/>
            <p:nvPr/>
          </p:nvSpPr>
          <p:spPr>
            <a:xfrm rot="10535810">
              <a:off x="6968377" y="3671190"/>
              <a:ext cx="388849" cy="905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938" y="0"/>
            <a:ext cx="9306807" cy="6858000"/>
            <a:chOff x="-7938" y="0"/>
            <a:chExt cx="9306807" cy="6858000"/>
          </a:xfrm>
        </p:grpSpPr>
        <p:sp>
          <p:nvSpPr>
            <p:cNvPr id="20" name="TextBox 19"/>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1: THURSDAY, May 15</a:t>
              </a:r>
            </a:p>
            <a:p>
              <a:pPr algn="ctr"/>
              <a:r>
                <a:rPr lang="en-US" sz="2800" dirty="0" smtClean="0">
                  <a:solidFill>
                    <a:schemeClr val="bg1"/>
                  </a:solidFill>
                </a:rPr>
                <a:t>JFK Airport </a:t>
              </a:r>
              <a:r>
                <a:rPr lang="en-US" sz="2800" dirty="0" smtClean="0">
                  <a:solidFill>
                    <a:schemeClr val="bg1"/>
                  </a:solidFill>
                  <a:sym typeface="Wingdings"/>
                </a:rPr>
                <a:t></a:t>
              </a:r>
              <a:r>
                <a:rPr lang="en-US" sz="2800" dirty="0" smtClean="0">
                  <a:solidFill>
                    <a:schemeClr val="bg1"/>
                  </a:solidFill>
                </a:rPr>
                <a:t> New Windsor </a:t>
              </a:r>
              <a:r>
                <a:rPr lang="en-US" sz="2800" dirty="0" smtClean="0">
                  <a:solidFill>
                    <a:schemeClr val="bg1"/>
                  </a:solidFill>
                  <a:sym typeface="Wingdings" pitchFamily="2" charset="2"/>
                </a:rPr>
                <a:t></a:t>
              </a:r>
              <a:r>
                <a:rPr lang="en-US" sz="2800" dirty="0" smtClean="0">
                  <a:solidFill>
                    <a:schemeClr val="bg1"/>
                  </a:solidFill>
                </a:rPr>
                <a:t> Rhinebeck</a:t>
              </a:r>
            </a:p>
          </p:txBody>
        </p:sp>
        <p:sp useBgFill="1">
          <p:nvSpPr>
            <p:cNvPr id="21" name="Rectangle 20"/>
            <p:cNvSpPr/>
            <p:nvPr/>
          </p:nvSpPr>
          <p:spPr>
            <a:xfrm>
              <a:off x="1524000" y="533400"/>
              <a:ext cx="6096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938" y="761999"/>
              <a:ext cx="9306807" cy="6096001"/>
              <a:chOff x="-7938" y="761999"/>
              <a:chExt cx="9306807" cy="6096001"/>
            </a:xfrm>
          </p:grpSpPr>
          <p:grpSp>
            <p:nvGrpSpPr>
              <p:cNvPr id="8" name="Group 7"/>
              <p:cNvGrpSpPr/>
              <p:nvPr/>
            </p:nvGrpSpPr>
            <p:grpSpPr>
              <a:xfrm>
                <a:off x="-7938" y="761999"/>
                <a:ext cx="9151938" cy="6096001"/>
                <a:chOff x="-7938" y="838199"/>
                <a:chExt cx="9151938" cy="6096001"/>
              </a:xfrm>
            </p:grpSpPr>
            <p:pic>
              <p:nvPicPr>
                <p:cNvPr id="9" name="Picture 1"/>
                <p:cNvPicPr>
                  <a:picLocks noChangeAspect="1" noChangeArrowheads="1"/>
                </p:cNvPicPr>
                <p:nvPr/>
              </p:nvPicPr>
              <p:blipFill>
                <a:blip r:embed="rId3" cstate="print"/>
                <a:srcRect/>
                <a:stretch>
                  <a:fillRect/>
                </a:stretch>
              </p:blipFill>
              <p:spPr bwMode="auto">
                <a:xfrm>
                  <a:off x="-7938" y="838199"/>
                  <a:ext cx="9151938" cy="6096001"/>
                </a:xfrm>
                <a:prstGeom prst="rect">
                  <a:avLst/>
                </a:prstGeom>
                <a:noFill/>
                <a:ln w="9525">
                  <a:noFill/>
                  <a:miter lim="800000"/>
                  <a:headEnd/>
                  <a:tailEnd/>
                </a:ln>
                <a:effectLst/>
              </p:spPr>
            </p:pic>
            <p:sp>
              <p:nvSpPr>
                <p:cNvPr id="10" name="Rectangle 2"/>
                <p:cNvSpPr>
                  <a:spLocks noChangeArrowheads="1"/>
                </p:cNvSpPr>
                <p:nvPr/>
              </p:nvSpPr>
              <p:spPr bwMode="auto">
                <a:xfrm>
                  <a:off x="0" y="838200"/>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Arial" pitchFamily="34" charset="0"/>
                      <a:cs typeface="Arial" pitchFamily="34" charset="0"/>
                    </a:rPr>
                    <a:t>The Hudson River flowing past New York City </a:t>
                  </a:r>
                </a:p>
              </p:txBody>
            </p:sp>
          </p:grpSp>
          <p:grpSp>
            <p:nvGrpSpPr>
              <p:cNvPr id="11" name="Group 16"/>
              <p:cNvGrpSpPr/>
              <p:nvPr/>
            </p:nvGrpSpPr>
            <p:grpSpPr>
              <a:xfrm>
                <a:off x="1752600" y="3124200"/>
                <a:ext cx="4724400" cy="523220"/>
                <a:chOff x="3886200" y="6029981"/>
                <a:chExt cx="4724400" cy="523220"/>
              </a:xfrm>
            </p:grpSpPr>
            <p:sp>
              <p:nvSpPr>
                <p:cNvPr id="12" name="Rectangle 3"/>
                <p:cNvSpPr>
                  <a:spLocks noChangeArrowheads="1"/>
                </p:cNvSpPr>
                <p:nvPr/>
              </p:nvSpPr>
              <p:spPr bwMode="auto">
                <a:xfrm>
                  <a:off x="3886200" y="602998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ea typeface="Times New Roman" pitchFamily="18" charset="0"/>
                      <a:cs typeface="Arial" pitchFamily="34" charset="0"/>
                    </a:rPr>
                    <a:t>Empire State Building</a:t>
                  </a:r>
                  <a:endParaRPr kumimoji="0" lang="en-US" sz="2800" b="0" i="1" u="none" strike="noStrike" cap="none" normalizeH="0" baseline="0" dirty="0" smtClean="0">
                    <a:ln>
                      <a:noFill/>
                    </a:ln>
                    <a:effectLst/>
                    <a:cs typeface="Arial" pitchFamily="34" charset="0"/>
                  </a:endParaRPr>
                </a:p>
              </p:txBody>
            </p:sp>
            <p:cxnSp>
              <p:nvCxnSpPr>
                <p:cNvPr id="13" name="Straight Arrow Connector 12"/>
                <p:cNvCxnSpPr/>
                <p:nvPr/>
              </p:nvCxnSpPr>
              <p:spPr>
                <a:xfrm>
                  <a:off x="7239000" y="6334781"/>
                  <a:ext cx="13716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 name="Group 16"/>
              <p:cNvGrpSpPr/>
              <p:nvPr/>
            </p:nvGrpSpPr>
            <p:grpSpPr>
              <a:xfrm>
                <a:off x="3810000" y="1752600"/>
                <a:ext cx="4876800" cy="2057400"/>
                <a:chOff x="4800600" y="6029981"/>
                <a:chExt cx="4876800" cy="2057400"/>
              </a:xfrm>
            </p:grpSpPr>
            <p:sp>
              <p:nvSpPr>
                <p:cNvPr id="15" name="Rectangle 3"/>
                <p:cNvSpPr>
                  <a:spLocks noChangeArrowheads="1"/>
                </p:cNvSpPr>
                <p:nvPr/>
              </p:nvSpPr>
              <p:spPr bwMode="auto">
                <a:xfrm>
                  <a:off x="4800600" y="6029981"/>
                  <a:ext cx="2895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800" b="1" i="1" dirty="0" smtClean="0">
                      <a:ea typeface="Times New Roman" pitchFamily="18" charset="0"/>
                      <a:cs typeface="Arial" pitchFamily="34" charset="0"/>
                    </a:rPr>
                    <a:t>Chrysler </a:t>
                  </a:r>
                  <a:r>
                    <a:rPr kumimoji="0" lang="en-US" sz="2800" b="1" i="1" u="none" strike="noStrike" cap="none" normalizeH="0" baseline="0" dirty="0" smtClean="0">
                      <a:ln>
                        <a:noFill/>
                      </a:ln>
                      <a:effectLst/>
                      <a:ea typeface="Times New Roman" pitchFamily="18" charset="0"/>
                      <a:cs typeface="Arial" pitchFamily="34" charset="0"/>
                    </a:rPr>
                    <a:t>Building</a:t>
                  </a:r>
                  <a:endParaRPr kumimoji="0" lang="en-US" sz="2800" b="0" i="1" u="none" strike="noStrike" cap="none" normalizeH="0" baseline="0" dirty="0" smtClean="0">
                    <a:ln>
                      <a:noFill/>
                    </a:ln>
                    <a:effectLst/>
                    <a:cs typeface="Arial" pitchFamily="34" charset="0"/>
                  </a:endParaRPr>
                </a:p>
              </p:txBody>
            </p:sp>
            <p:cxnSp>
              <p:nvCxnSpPr>
                <p:cNvPr id="16" name="Straight Arrow Connector 15"/>
                <p:cNvCxnSpPr/>
                <p:nvPr/>
              </p:nvCxnSpPr>
              <p:spPr>
                <a:xfrm>
                  <a:off x="7467600" y="6410981"/>
                  <a:ext cx="2209800" cy="16764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 name="Rectangle 2"/>
              <p:cNvSpPr>
                <a:spLocks noChangeArrowheads="1"/>
              </p:cNvSpPr>
              <p:nvPr/>
            </p:nvSpPr>
            <p:spPr bwMode="auto">
              <a:xfrm>
                <a:off x="0" y="5780782"/>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Arial" pitchFamily="34" charset="0"/>
                    <a:cs typeface="Arial" pitchFamily="34" charset="0"/>
                  </a:rPr>
                  <a:t>  Manhattan Island is Precambrian</a:t>
                </a:r>
                <a:r>
                  <a:rPr kumimoji="0" lang="en-US" sz="3200" b="1" i="0" u="none" strike="noStrike" cap="none" normalizeH="0" dirty="0" smtClean="0">
                    <a:ln>
                      <a:noFill/>
                    </a:ln>
                    <a:solidFill>
                      <a:schemeClr val="bg1"/>
                    </a:solidFill>
                    <a:effectLst/>
                    <a:latin typeface="Arial" pitchFamily="34" charset="0"/>
                    <a:cs typeface="Arial" pitchFamily="34" charset="0"/>
                  </a:rPr>
                  <a:t> rock</a:t>
                </a:r>
              </a:p>
              <a:p>
                <a:pPr marL="0" marR="0" lvl="0" indent="0" defTabSz="914400" rtl="0" eaLnBrk="1" fontAlgn="base" latinLnBrk="0" hangingPunct="1">
                  <a:lnSpc>
                    <a:spcPct val="100000"/>
                  </a:lnSpc>
                  <a:spcBef>
                    <a:spcPct val="0"/>
                  </a:spcBef>
                  <a:spcAft>
                    <a:spcPct val="0"/>
                  </a:spcAft>
                  <a:buClrTx/>
                  <a:buSzTx/>
                  <a:buFontTx/>
                  <a:buNone/>
                  <a:tabLst/>
                </a:pPr>
                <a:r>
                  <a:rPr lang="en-US" sz="3200" b="1" baseline="0" dirty="0" smtClean="0">
                    <a:solidFill>
                      <a:schemeClr val="bg1"/>
                    </a:solidFill>
                    <a:latin typeface="Arial" pitchFamily="34" charset="0"/>
                    <a:cs typeface="Arial" pitchFamily="34" charset="0"/>
                  </a:rPr>
                  <a:t>  Long Island is recent rock </a:t>
                </a:r>
                <a:endParaRPr kumimoji="0" lang="en-US" sz="3200" b="1" i="0" u="none" strike="noStrike" cap="none" normalizeH="0" baseline="0" dirty="0" smtClean="0">
                  <a:ln>
                    <a:noFill/>
                  </a:ln>
                  <a:solidFill>
                    <a:schemeClr val="bg1"/>
                  </a:solidFill>
                  <a:effectLst/>
                  <a:latin typeface="Arial" pitchFamily="34" charset="0"/>
                  <a:cs typeface="Arial" pitchFamily="34" charset="0"/>
                </a:endParaRPr>
              </a:p>
            </p:txBody>
          </p:sp>
          <p:sp>
            <p:nvSpPr>
              <p:cNvPr id="18" name="Rectangle 3"/>
              <p:cNvSpPr>
                <a:spLocks noChangeArrowheads="1"/>
              </p:cNvSpPr>
              <p:nvPr/>
            </p:nvSpPr>
            <p:spPr bwMode="auto">
              <a:xfrm rot="20564566">
                <a:off x="7317669" y="5828034"/>
                <a:ext cx="1981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800" b="1" i="1" u="none" strike="noStrike" cap="none" normalizeH="0" baseline="0" dirty="0" smtClean="0">
                    <a:ln>
                      <a:noFill/>
                    </a:ln>
                    <a:solidFill>
                      <a:srgbClr val="FF0000"/>
                    </a:solidFill>
                    <a:effectLst>
                      <a:outerShdw dist="50800" dir="7200000" algn="ctr" rotWithShape="0">
                        <a:schemeClr val="tx1"/>
                      </a:outerShdw>
                    </a:effectLst>
                    <a:ea typeface="Times New Roman" pitchFamily="18" charset="0"/>
                    <a:cs typeface="Arial" pitchFamily="34" charset="0"/>
                  </a:rPr>
                  <a:t>WHY?</a:t>
                </a:r>
                <a:endParaRPr kumimoji="0" lang="en-US" sz="4800" b="0" i="1" u="none" strike="noStrike" cap="none" normalizeH="0" baseline="0" dirty="0" smtClean="0">
                  <a:ln>
                    <a:noFill/>
                  </a:ln>
                  <a:solidFill>
                    <a:srgbClr val="FF0000"/>
                  </a:solidFill>
                  <a:effectLst>
                    <a:outerShdw dist="50800" dir="7200000" algn="ctr" rotWithShape="0">
                      <a:schemeClr val="tx1"/>
                    </a:outerShdw>
                  </a:effectLst>
                  <a:cs typeface="Arial"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8066"/>
                                        </p:tgtEl>
                                        <p:attrNameLst>
                                          <p:attrName>style.visibility</p:attrName>
                                        </p:attrNameLst>
                                      </p:cBhvr>
                                      <p:to>
                                        <p:strVal val="visible"/>
                                      </p:to>
                                    </p:set>
                                    <p:animEffect transition="in" filter="fade">
                                      <p:cBhvr>
                                        <p:cTn id="10" dur="1000"/>
                                        <p:tgtEl>
                                          <p:spTgt spid="880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0" y="0"/>
            <a:ext cx="9144000" cy="6858000"/>
            <a:chOff x="0" y="0"/>
            <a:chExt cx="9144000" cy="6858000"/>
          </a:xfrm>
        </p:grpSpPr>
        <p:pic>
          <p:nvPicPr>
            <p:cNvPr id="30" name="Picture 2" descr="C:\Users\Claire &amp; Don\Pictures\Glacial maps\Glaciation No America.jpg"/>
            <p:cNvPicPr>
              <a:picLocks noChangeAspect="1" noChangeArrowheads="1"/>
            </p:cNvPicPr>
            <p:nvPr/>
          </p:nvPicPr>
          <p:blipFill>
            <a:blip r:embed="rId3" cstate="print"/>
            <a:srcRect t="6566" r="122"/>
            <a:stretch>
              <a:fillRect/>
            </a:stretch>
          </p:blipFill>
          <p:spPr bwMode="auto">
            <a:xfrm>
              <a:off x="0" y="0"/>
              <a:ext cx="9144000" cy="6858000"/>
            </a:xfrm>
            <a:prstGeom prst="rect">
              <a:avLst/>
            </a:prstGeom>
            <a:noFill/>
          </p:spPr>
        </p:pic>
        <p:grpSp>
          <p:nvGrpSpPr>
            <p:cNvPr id="10" name="Group 30"/>
            <p:cNvGrpSpPr/>
            <p:nvPr/>
          </p:nvGrpSpPr>
          <p:grpSpPr>
            <a:xfrm>
              <a:off x="3505200" y="3671190"/>
              <a:ext cx="5620449" cy="1358010"/>
              <a:chOff x="3505200" y="3671190"/>
              <a:chExt cx="5620449" cy="1358010"/>
            </a:xfrm>
          </p:grpSpPr>
          <p:sp>
            <p:nvSpPr>
              <p:cNvPr id="32" name="TextBox 31"/>
              <p:cNvSpPr txBox="1"/>
              <p:nvPr/>
            </p:nvSpPr>
            <p:spPr>
              <a:xfrm>
                <a:off x="3505200" y="4567535"/>
                <a:ext cx="5620449" cy="461665"/>
              </a:xfrm>
              <a:prstGeom prst="rect">
                <a:avLst/>
              </a:prstGeom>
              <a:no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Glacial ‘drift’ deposited on front edge</a:t>
                </a:r>
              </a:p>
            </p:txBody>
          </p:sp>
          <p:sp>
            <p:nvSpPr>
              <p:cNvPr id="33" name="Down Arrow 32"/>
              <p:cNvSpPr/>
              <p:nvPr/>
            </p:nvSpPr>
            <p:spPr>
              <a:xfrm rot="10535810">
                <a:off x="6968377" y="3671190"/>
                <a:ext cx="388849" cy="905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a:off x="4495800" y="2514600"/>
            <a:ext cx="35814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034" name="Picture 2" descr="C:\Users\Claire &amp; Don\Pictures\2014-01-30 glacial lakes\glacial lakes 001.jpg"/>
          <p:cNvPicPr>
            <a:picLocks noChangeAspect="1" noChangeArrowheads="1"/>
          </p:cNvPicPr>
          <p:nvPr/>
        </p:nvPicPr>
        <p:blipFill>
          <a:blip r:embed="rId4" cstate="print">
            <a:lum bright="-20000"/>
          </a:blip>
          <a:srcRect l="6270" t="20041" r="40903" b="16194"/>
          <a:stretch>
            <a:fillRect/>
          </a:stretch>
        </p:blipFill>
        <p:spPr bwMode="auto">
          <a:xfrm rot="-60000">
            <a:off x="690885" y="317550"/>
            <a:ext cx="7557609" cy="6632984"/>
          </a:xfrm>
          <a:prstGeom prst="rect">
            <a:avLst/>
          </a:prstGeom>
          <a:noFill/>
        </p:spPr>
      </p:pic>
      <p:sp>
        <p:nvSpPr>
          <p:cNvPr id="23" name="Freeform 22"/>
          <p:cNvSpPr/>
          <p:nvPr/>
        </p:nvSpPr>
        <p:spPr>
          <a:xfrm>
            <a:off x="533400" y="-228600"/>
            <a:ext cx="8356170" cy="6597112"/>
          </a:xfrm>
          <a:custGeom>
            <a:avLst/>
            <a:gdLst>
              <a:gd name="connsiteX0" fmla="*/ 152401 w 8356170"/>
              <a:gd name="connsiteY0" fmla="*/ 488197 h 6139912"/>
              <a:gd name="connsiteX1" fmla="*/ 121404 w 8356170"/>
              <a:gd name="connsiteY1" fmla="*/ 1402597 h 6139912"/>
              <a:gd name="connsiteX2" fmla="*/ 105906 w 8356170"/>
              <a:gd name="connsiteY2" fmla="*/ 2456482 h 6139912"/>
              <a:gd name="connsiteX3" fmla="*/ 167899 w 8356170"/>
              <a:gd name="connsiteY3" fmla="*/ 3153906 h 6139912"/>
              <a:gd name="connsiteX4" fmla="*/ 338380 w 8356170"/>
              <a:gd name="connsiteY4" fmla="*/ 3432875 h 6139912"/>
              <a:gd name="connsiteX5" fmla="*/ 1020306 w 8356170"/>
              <a:gd name="connsiteY5" fmla="*/ 4130299 h 6139912"/>
              <a:gd name="connsiteX6" fmla="*/ 1655736 w 8356170"/>
              <a:gd name="connsiteY6" fmla="*/ 4595248 h 6139912"/>
              <a:gd name="connsiteX7" fmla="*/ 1903709 w 8356170"/>
              <a:gd name="connsiteY7" fmla="*/ 4796726 h 6139912"/>
              <a:gd name="connsiteX8" fmla="*/ 2306665 w 8356170"/>
              <a:gd name="connsiteY8" fmla="*/ 4719235 h 6139912"/>
              <a:gd name="connsiteX9" fmla="*/ 2647628 w 8356170"/>
              <a:gd name="connsiteY9" fmla="*/ 4827723 h 6139912"/>
              <a:gd name="connsiteX10" fmla="*/ 2849106 w 8356170"/>
              <a:gd name="connsiteY10" fmla="*/ 5308170 h 6139912"/>
              <a:gd name="connsiteX11" fmla="*/ 2880102 w 8356170"/>
              <a:gd name="connsiteY11" fmla="*/ 5556143 h 6139912"/>
              <a:gd name="connsiteX12" fmla="*/ 2849106 w 8356170"/>
              <a:gd name="connsiteY12" fmla="*/ 5664631 h 6139912"/>
              <a:gd name="connsiteX13" fmla="*/ 3035085 w 8356170"/>
              <a:gd name="connsiteY13" fmla="*/ 6067587 h 6139912"/>
              <a:gd name="connsiteX14" fmla="*/ 3438041 w 8356170"/>
              <a:gd name="connsiteY14" fmla="*/ 6098584 h 6139912"/>
              <a:gd name="connsiteX15" fmla="*/ 3794502 w 8356170"/>
              <a:gd name="connsiteY15" fmla="*/ 5912604 h 6139912"/>
              <a:gd name="connsiteX16" fmla="*/ 4150963 w 8356170"/>
              <a:gd name="connsiteY16" fmla="*/ 5912604 h 6139912"/>
              <a:gd name="connsiteX17" fmla="*/ 4569418 w 8356170"/>
              <a:gd name="connsiteY17" fmla="*/ 5602638 h 6139912"/>
              <a:gd name="connsiteX18" fmla="*/ 4786394 w 8356170"/>
              <a:gd name="connsiteY18" fmla="*/ 5261675 h 6139912"/>
              <a:gd name="connsiteX19" fmla="*/ 5251343 w 8356170"/>
              <a:gd name="connsiteY19" fmla="*/ 4951709 h 6139912"/>
              <a:gd name="connsiteX20" fmla="*/ 5716292 w 8356170"/>
              <a:gd name="connsiteY20" fmla="*/ 4719235 h 6139912"/>
              <a:gd name="connsiteX21" fmla="*/ 6227736 w 8356170"/>
              <a:gd name="connsiteY21" fmla="*/ 4145797 h 6139912"/>
              <a:gd name="connsiteX22" fmla="*/ 6677187 w 8356170"/>
              <a:gd name="connsiteY22" fmla="*/ 3494868 h 6139912"/>
              <a:gd name="connsiteX23" fmla="*/ 6971655 w 8356170"/>
              <a:gd name="connsiteY23" fmla="*/ 3014421 h 6139912"/>
              <a:gd name="connsiteX24" fmla="*/ 7452102 w 8356170"/>
              <a:gd name="connsiteY24" fmla="*/ 2363492 h 6139912"/>
              <a:gd name="connsiteX25" fmla="*/ 7669079 w 8356170"/>
              <a:gd name="connsiteY25" fmla="*/ 2007031 h 6139912"/>
              <a:gd name="connsiteX26" fmla="*/ 7669079 w 8356170"/>
              <a:gd name="connsiteY26" fmla="*/ 1821052 h 6139912"/>
              <a:gd name="connsiteX27" fmla="*/ 7638082 w 8356170"/>
              <a:gd name="connsiteY27" fmla="*/ 286719 h 6139912"/>
              <a:gd name="connsiteX28" fmla="*/ 7514096 w 8356170"/>
              <a:gd name="connsiteY28" fmla="*/ 100740 h 6139912"/>
              <a:gd name="connsiteX29" fmla="*/ 2585635 w 8356170"/>
              <a:gd name="connsiteY29" fmla="*/ 131736 h 6139912"/>
              <a:gd name="connsiteX30" fmla="*/ 384875 w 8356170"/>
              <a:gd name="connsiteY30" fmla="*/ 100740 h 6139912"/>
              <a:gd name="connsiteX31" fmla="*/ 276387 w 8356170"/>
              <a:gd name="connsiteY31" fmla="*/ 85241 h 6139912"/>
              <a:gd name="connsiteX32" fmla="*/ 167899 w 8356170"/>
              <a:gd name="connsiteY32" fmla="*/ 379709 h 613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56170" h="6139912">
                <a:moveTo>
                  <a:pt x="152401" y="488197"/>
                </a:moveTo>
                <a:cubicBezTo>
                  <a:pt x="140777" y="781373"/>
                  <a:pt x="129153" y="1074550"/>
                  <a:pt x="121404" y="1402597"/>
                </a:cubicBezTo>
                <a:cubicBezTo>
                  <a:pt x="113655" y="1730644"/>
                  <a:pt x="98157" y="2164597"/>
                  <a:pt x="105906" y="2456482"/>
                </a:cubicBezTo>
                <a:cubicBezTo>
                  <a:pt x="113655" y="2748367"/>
                  <a:pt x="129153" y="2991174"/>
                  <a:pt x="167899" y="3153906"/>
                </a:cubicBezTo>
                <a:cubicBezTo>
                  <a:pt x="206645" y="3316638"/>
                  <a:pt x="196312" y="3270143"/>
                  <a:pt x="338380" y="3432875"/>
                </a:cubicBezTo>
                <a:cubicBezTo>
                  <a:pt x="480448" y="3595607"/>
                  <a:pt x="800747" y="3936570"/>
                  <a:pt x="1020306" y="4130299"/>
                </a:cubicBezTo>
                <a:cubicBezTo>
                  <a:pt x="1239865" y="4324028"/>
                  <a:pt x="1508502" y="4484177"/>
                  <a:pt x="1655736" y="4595248"/>
                </a:cubicBezTo>
                <a:cubicBezTo>
                  <a:pt x="1802970" y="4706319"/>
                  <a:pt x="1795221" y="4776062"/>
                  <a:pt x="1903709" y="4796726"/>
                </a:cubicBezTo>
                <a:cubicBezTo>
                  <a:pt x="2012197" y="4817391"/>
                  <a:pt x="2182679" y="4714069"/>
                  <a:pt x="2306665" y="4719235"/>
                </a:cubicBezTo>
                <a:cubicBezTo>
                  <a:pt x="2430652" y="4724401"/>
                  <a:pt x="2557221" y="4729567"/>
                  <a:pt x="2647628" y="4827723"/>
                </a:cubicBezTo>
                <a:cubicBezTo>
                  <a:pt x="2738035" y="4925879"/>
                  <a:pt x="2810360" y="5186767"/>
                  <a:pt x="2849106" y="5308170"/>
                </a:cubicBezTo>
                <a:cubicBezTo>
                  <a:pt x="2887852" y="5429573"/>
                  <a:pt x="2880102" y="5496733"/>
                  <a:pt x="2880102" y="5556143"/>
                </a:cubicBezTo>
                <a:cubicBezTo>
                  <a:pt x="2880102" y="5615553"/>
                  <a:pt x="2823276" y="5579390"/>
                  <a:pt x="2849106" y="5664631"/>
                </a:cubicBezTo>
                <a:cubicBezTo>
                  <a:pt x="2874936" y="5749872"/>
                  <a:pt x="2936929" y="5995262"/>
                  <a:pt x="3035085" y="6067587"/>
                </a:cubicBezTo>
                <a:cubicBezTo>
                  <a:pt x="3133241" y="6139912"/>
                  <a:pt x="3311472" y="6124415"/>
                  <a:pt x="3438041" y="6098584"/>
                </a:cubicBezTo>
                <a:cubicBezTo>
                  <a:pt x="3564611" y="6072754"/>
                  <a:pt x="3675682" y="5943601"/>
                  <a:pt x="3794502" y="5912604"/>
                </a:cubicBezTo>
                <a:cubicBezTo>
                  <a:pt x="3913322" y="5881607"/>
                  <a:pt x="4021810" y="5964265"/>
                  <a:pt x="4150963" y="5912604"/>
                </a:cubicBezTo>
                <a:cubicBezTo>
                  <a:pt x="4280116" y="5860943"/>
                  <a:pt x="4463513" y="5711126"/>
                  <a:pt x="4569418" y="5602638"/>
                </a:cubicBezTo>
                <a:cubicBezTo>
                  <a:pt x="4675323" y="5494150"/>
                  <a:pt x="4672740" y="5370163"/>
                  <a:pt x="4786394" y="5261675"/>
                </a:cubicBezTo>
                <a:cubicBezTo>
                  <a:pt x="4900048" y="5153187"/>
                  <a:pt x="5096360" y="5042116"/>
                  <a:pt x="5251343" y="4951709"/>
                </a:cubicBezTo>
                <a:cubicBezTo>
                  <a:pt x="5406326" y="4861302"/>
                  <a:pt x="5553560" y="4853554"/>
                  <a:pt x="5716292" y="4719235"/>
                </a:cubicBezTo>
                <a:cubicBezTo>
                  <a:pt x="5879024" y="4584916"/>
                  <a:pt x="6067587" y="4349858"/>
                  <a:pt x="6227736" y="4145797"/>
                </a:cubicBezTo>
                <a:cubicBezTo>
                  <a:pt x="6387885" y="3941736"/>
                  <a:pt x="6553201" y="3683431"/>
                  <a:pt x="6677187" y="3494868"/>
                </a:cubicBezTo>
                <a:cubicBezTo>
                  <a:pt x="6801174" y="3306305"/>
                  <a:pt x="6842503" y="3202984"/>
                  <a:pt x="6971655" y="3014421"/>
                </a:cubicBezTo>
                <a:cubicBezTo>
                  <a:pt x="7100808" y="2825858"/>
                  <a:pt x="7335865" y="2531390"/>
                  <a:pt x="7452102" y="2363492"/>
                </a:cubicBezTo>
                <a:cubicBezTo>
                  <a:pt x="7568339" y="2195594"/>
                  <a:pt x="7632916" y="2097438"/>
                  <a:pt x="7669079" y="2007031"/>
                </a:cubicBezTo>
                <a:cubicBezTo>
                  <a:pt x="7705242" y="1916624"/>
                  <a:pt x="7674245" y="2107771"/>
                  <a:pt x="7669079" y="1821052"/>
                </a:cubicBezTo>
                <a:cubicBezTo>
                  <a:pt x="7663913" y="1534333"/>
                  <a:pt x="7663912" y="573438"/>
                  <a:pt x="7638082" y="286719"/>
                </a:cubicBezTo>
                <a:cubicBezTo>
                  <a:pt x="7612252" y="0"/>
                  <a:pt x="8356170" y="126570"/>
                  <a:pt x="7514096" y="100740"/>
                </a:cubicBezTo>
                <a:cubicBezTo>
                  <a:pt x="6672022" y="74910"/>
                  <a:pt x="3773838" y="131736"/>
                  <a:pt x="2585635" y="131736"/>
                </a:cubicBezTo>
                <a:cubicBezTo>
                  <a:pt x="1397432" y="131736"/>
                  <a:pt x="769750" y="108489"/>
                  <a:pt x="384875" y="100740"/>
                </a:cubicBezTo>
                <a:cubicBezTo>
                  <a:pt x="0" y="92991"/>
                  <a:pt x="312550" y="38746"/>
                  <a:pt x="276387" y="85241"/>
                </a:cubicBezTo>
                <a:cubicBezTo>
                  <a:pt x="240224" y="131736"/>
                  <a:pt x="204061" y="255722"/>
                  <a:pt x="167899" y="379709"/>
                </a:cubicBezTo>
              </a:path>
            </a:pathLst>
          </a:custGeom>
          <a:solidFill>
            <a:srgbClr val="A99983"/>
          </a:solidFill>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581400" y="1143000"/>
            <a:ext cx="1141659" cy="523220"/>
          </a:xfrm>
          <a:prstGeom prst="rect">
            <a:avLst/>
          </a:prstGeom>
          <a:noFill/>
        </p:spPr>
        <p:txBody>
          <a:bodyPr wrap="none" rtlCol="0">
            <a:spAutoFit/>
          </a:bodyPr>
          <a:lstStyle/>
          <a:p>
            <a:pPr algn="ctr"/>
            <a:r>
              <a:rPr lang="en-US" sz="2800" b="1" dirty="0" smtClean="0">
                <a:solidFill>
                  <a:schemeClr val="bg1"/>
                </a:solidFill>
                <a:latin typeface="Arial" pitchFamily="34" charset="0"/>
                <a:cs typeface="Arial" pitchFamily="34" charset="0"/>
              </a:rPr>
              <a:t>Snow</a:t>
            </a:r>
          </a:p>
        </p:txBody>
      </p:sp>
      <p:sp>
        <p:nvSpPr>
          <p:cNvPr id="5" name="Down Arrow 4"/>
          <p:cNvSpPr/>
          <p:nvPr/>
        </p:nvSpPr>
        <p:spPr>
          <a:xfrm>
            <a:off x="3886200" y="1752600"/>
            <a:ext cx="381000" cy="80814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95600" y="2819400"/>
            <a:ext cx="2132431" cy="523220"/>
          </a:xfrm>
          <a:prstGeom prst="rect">
            <a:avLst/>
          </a:prstGeom>
          <a:solidFill>
            <a:srgbClr val="00B0F0"/>
          </a:solidFill>
        </p:spPr>
        <p:txBody>
          <a:bodyPr wrap="square" rtlCol="0">
            <a:spAutoFit/>
          </a:bodyPr>
          <a:lstStyle/>
          <a:p>
            <a:pPr algn="ctr"/>
            <a:r>
              <a:rPr lang="en-US" sz="2800" b="1" dirty="0" smtClean="0">
                <a:solidFill>
                  <a:schemeClr val="bg1"/>
                </a:solidFill>
                <a:latin typeface="Arial" pitchFamily="34" charset="0"/>
                <a:cs typeface="Arial" pitchFamily="34" charset="0"/>
              </a:rPr>
              <a:t>Melting Ice</a:t>
            </a:r>
          </a:p>
        </p:txBody>
      </p:sp>
      <p:sp>
        <p:nvSpPr>
          <p:cNvPr id="7" name="Down Arrow 6"/>
          <p:cNvSpPr/>
          <p:nvPr/>
        </p:nvSpPr>
        <p:spPr>
          <a:xfrm rot="488393">
            <a:off x="3626002" y="3532413"/>
            <a:ext cx="533400" cy="131324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133600" y="4724399"/>
            <a:ext cx="1371600" cy="2133601"/>
          </a:xfrm>
          <a:custGeom>
            <a:avLst/>
            <a:gdLst>
              <a:gd name="connsiteX0" fmla="*/ 0 w 957943"/>
              <a:gd name="connsiteY0" fmla="*/ 0 h 1469571"/>
              <a:gd name="connsiteX1" fmla="*/ 272143 w 957943"/>
              <a:gd name="connsiteY1" fmla="*/ 348343 h 1469571"/>
              <a:gd name="connsiteX2" fmla="*/ 468086 w 957943"/>
              <a:gd name="connsiteY2" fmla="*/ 283029 h 1469571"/>
              <a:gd name="connsiteX3" fmla="*/ 729343 w 957943"/>
              <a:gd name="connsiteY3" fmla="*/ 413657 h 1469571"/>
              <a:gd name="connsiteX4" fmla="*/ 816428 w 957943"/>
              <a:gd name="connsiteY4" fmla="*/ 653143 h 1469571"/>
              <a:gd name="connsiteX5" fmla="*/ 718457 w 957943"/>
              <a:gd name="connsiteY5" fmla="*/ 729343 h 1469571"/>
              <a:gd name="connsiteX6" fmla="*/ 740228 w 957943"/>
              <a:gd name="connsiteY6" fmla="*/ 794657 h 1469571"/>
              <a:gd name="connsiteX7" fmla="*/ 685800 w 957943"/>
              <a:gd name="connsiteY7" fmla="*/ 881743 h 1469571"/>
              <a:gd name="connsiteX8" fmla="*/ 870857 w 957943"/>
              <a:gd name="connsiteY8" fmla="*/ 1055914 h 1469571"/>
              <a:gd name="connsiteX9" fmla="*/ 903514 w 957943"/>
              <a:gd name="connsiteY9" fmla="*/ 1262743 h 1469571"/>
              <a:gd name="connsiteX10" fmla="*/ 957943 w 957943"/>
              <a:gd name="connsiteY10" fmla="*/ 1371600 h 1469571"/>
              <a:gd name="connsiteX11" fmla="*/ 936171 w 957943"/>
              <a:gd name="connsiteY11" fmla="*/ 1469571 h 1469571"/>
              <a:gd name="connsiteX12" fmla="*/ 936171 w 957943"/>
              <a:gd name="connsiteY12" fmla="*/ 1469571 h 1469571"/>
              <a:gd name="connsiteX0" fmla="*/ 0 w 1277257"/>
              <a:gd name="connsiteY0" fmla="*/ 0 h 1291441"/>
              <a:gd name="connsiteX1" fmla="*/ 591457 w 1277257"/>
              <a:gd name="connsiteY1" fmla="*/ 170213 h 1291441"/>
              <a:gd name="connsiteX2" fmla="*/ 787400 w 1277257"/>
              <a:gd name="connsiteY2" fmla="*/ 104899 h 1291441"/>
              <a:gd name="connsiteX3" fmla="*/ 1048657 w 1277257"/>
              <a:gd name="connsiteY3" fmla="*/ 235527 h 1291441"/>
              <a:gd name="connsiteX4" fmla="*/ 1135742 w 1277257"/>
              <a:gd name="connsiteY4" fmla="*/ 475013 h 1291441"/>
              <a:gd name="connsiteX5" fmla="*/ 1037771 w 1277257"/>
              <a:gd name="connsiteY5" fmla="*/ 551213 h 1291441"/>
              <a:gd name="connsiteX6" fmla="*/ 1059542 w 1277257"/>
              <a:gd name="connsiteY6" fmla="*/ 616527 h 1291441"/>
              <a:gd name="connsiteX7" fmla="*/ 1005114 w 1277257"/>
              <a:gd name="connsiteY7" fmla="*/ 703613 h 1291441"/>
              <a:gd name="connsiteX8" fmla="*/ 1190171 w 1277257"/>
              <a:gd name="connsiteY8" fmla="*/ 877784 h 1291441"/>
              <a:gd name="connsiteX9" fmla="*/ 1222828 w 1277257"/>
              <a:gd name="connsiteY9" fmla="*/ 1084613 h 1291441"/>
              <a:gd name="connsiteX10" fmla="*/ 1277257 w 1277257"/>
              <a:gd name="connsiteY10" fmla="*/ 1193470 h 1291441"/>
              <a:gd name="connsiteX11" fmla="*/ 1255485 w 1277257"/>
              <a:gd name="connsiteY11" fmla="*/ 1291441 h 1291441"/>
              <a:gd name="connsiteX12" fmla="*/ 1255485 w 1277257"/>
              <a:gd name="connsiteY12" fmla="*/ 1291441 h 1291441"/>
              <a:gd name="connsiteX0" fmla="*/ 0 w 1277257"/>
              <a:gd name="connsiteY0" fmla="*/ 0 h 1291441"/>
              <a:gd name="connsiteX1" fmla="*/ 383177 w 1277257"/>
              <a:gd name="connsiteY1" fmla="*/ 222662 h 1291441"/>
              <a:gd name="connsiteX2" fmla="*/ 787400 w 1277257"/>
              <a:gd name="connsiteY2" fmla="*/ 104899 h 1291441"/>
              <a:gd name="connsiteX3" fmla="*/ 1048657 w 1277257"/>
              <a:gd name="connsiteY3" fmla="*/ 235527 h 1291441"/>
              <a:gd name="connsiteX4" fmla="*/ 1135742 w 1277257"/>
              <a:gd name="connsiteY4" fmla="*/ 475013 h 1291441"/>
              <a:gd name="connsiteX5" fmla="*/ 1037771 w 1277257"/>
              <a:gd name="connsiteY5" fmla="*/ 551213 h 1291441"/>
              <a:gd name="connsiteX6" fmla="*/ 1059542 w 1277257"/>
              <a:gd name="connsiteY6" fmla="*/ 616527 h 1291441"/>
              <a:gd name="connsiteX7" fmla="*/ 1005114 w 1277257"/>
              <a:gd name="connsiteY7" fmla="*/ 703613 h 1291441"/>
              <a:gd name="connsiteX8" fmla="*/ 1190171 w 1277257"/>
              <a:gd name="connsiteY8" fmla="*/ 877784 h 1291441"/>
              <a:gd name="connsiteX9" fmla="*/ 1222828 w 1277257"/>
              <a:gd name="connsiteY9" fmla="*/ 1084613 h 1291441"/>
              <a:gd name="connsiteX10" fmla="*/ 1277257 w 1277257"/>
              <a:gd name="connsiteY10" fmla="*/ 1193470 h 1291441"/>
              <a:gd name="connsiteX11" fmla="*/ 1255485 w 1277257"/>
              <a:gd name="connsiteY11" fmla="*/ 1291441 h 1291441"/>
              <a:gd name="connsiteX12" fmla="*/ 1255485 w 1277257"/>
              <a:gd name="connsiteY12" fmla="*/ 1291441 h 1291441"/>
              <a:gd name="connsiteX0" fmla="*/ 0 w 1149531"/>
              <a:gd name="connsiteY0" fmla="*/ 0 h 1246909"/>
              <a:gd name="connsiteX1" fmla="*/ 255451 w 1149531"/>
              <a:gd name="connsiteY1" fmla="*/ 178130 h 1246909"/>
              <a:gd name="connsiteX2" fmla="*/ 659674 w 1149531"/>
              <a:gd name="connsiteY2" fmla="*/ 60367 h 1246909"/>
              <a:gd name="connsiteX3" fmla="*/ 920931 w 1149531"/>
              <a:gd name="connsiteY3" fmla="*/ 190995 h 1246909"/>
              <a:gd name="connsiteX4" fmla="*/ 1008016 w 1149531"/>
              <a:gd name="connsiteY4" fmla="*/ 430481 h 1246909"/>
              <a:gd name="connsiteX5" fmla="*/ 910045 w 1149531"/>
              <a:gd name="connsiteY5" fmla="*/ 506681 h 1246909"/>
              <a:gd name="connsiteX6" fmla="*/ 931816 w 1149531"/>
              <a:gd name="connsiteY6" fmla="*/ 571995 h 1246909"/>
              <a:gd name="connsiteX7" fmla="*/ 877388 w 1149531"/>
              <a:gd name="connsiteY7" fmla="*/ 659081 h 1246909"/>
              <a:gd name="connsiteX8" fmla="*/ 1062445 w 1149531"/>
              <a:gd name="connsiteY8" fmla="*/ 833252 h 1246909"/>
              <a:gd name="connsiteX9" fmla="*/ 1095102 w 1149531"/>
              <a:gd name="connsiteY9" fmla="*/ 1040081 h 1246909"/>
              <a:gd name="connsiteX10" fmla="*/ 1149531 w 1149531"/>
              <a:gd name="connsiteY10" fmla="*/ 1148938 h 1246909"/>
              <a:gd name="connsiteX11" fmla="*/ 1127759 w 1149531"/>
              <a:gd name="connsiteY11" fmla="*/ 1246909 h 1246909"/>
              <a:gd name="connsiteX12" fmla="*/ 1127759 w 1149531"/>
              <a:gd name="connsiteY12" fmla="*/ 1246909 h 1246909"/>
              <a:gd name="connsiteX0" fmla="*/ 0 w 1149531"/>
              <a:gd name="connsiteY0" fmla="*/ 0 h 1246909"/>
              <a:gd name="connsiteX1" fmla="*/ 255451 w 1149531"/>
              <a:gd name="connsiteY1" fmla="*/ 133598 h 1246909"/>
              <a:gd name="connsiteX2" fmla="*/ 659674 w 1149531"/>
              <a:gd name="connsiteY2" fmla="*/ 60367 h 1246909"/>
              <a:gd name="connsiteX3" fmla="*/ 920931 w 1149531"/>
              <a:gd name="connsiteY3" fmla="*/ 190995 h 1246909"/>
              <a:gd name="connsiteX4" fmla="*/ 1008016 w 1149531"/>
              <a:gd name="connsiteY4" fmla="*/ 430481 h 1246909"/>
              <a:gd name="connsiteX5" fmla="*/ 910045 w 1149531"/>
              <a:gd name="connsiteY5" fmla="*/ 506681 h 1246909"/>
              <a:gd name="connsiteX6" fmla="*/ 931816 w 1149531"/>
              <a:gd name="connsiteY6" fmla="*/ 571995 h 1246909"/>
              <a:gd name="connsiteX7" fmla="*/ 877388 w 1149531"/>
              <a:gd name="connsiteY7" fmla="*/ 659081 h 1246909"/>
              <a:gd name="connsiteX8" fmla="*/ 1062445 w 1149531"/>
              <a:gd name="connsiteY8" fmla="*/ 833252 h 1246909"/>
              <a:gd name="connsiteX9" fmla="*/ 1095102 w 1149531"/>
              <a:gd name="connsiteY9" fmla="*/ 1040081 h 1246909"/>
              <a:gd name="connsiteX10" fmla="*/ 1149531 w 1149531"/>
              <a:gd name="connsiteY10" fmla="*/ 1148938 h 1246909"/>
              <a:gd name="connsiteX11" fmla="*/ 1127759 w 1149531"/>
              <a:gd name="connsiteY11" fmla="*/ 1246909 h 1246909"/>
              <a:gd name="connsiteX12" fmla="*/ 1127759 w 1149531"/>
              <a:gd name="connsiteY12" fmla="*/ 124690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9531" h="1246909">
                <a:moveTo>
                  <a:pt x="0" y="0"/>
                </a:moveTo>
                <a:lnTo>
                  <a:pt x="255451" y="133598"/>
                </a:lnTo>
                <a:lnTo>
                  <a:pt x="659674" y="60367"/>
                </a:lnTo>
                <a:lnTo>
                  <a:pt x="920931" y="190995"/>
                </a:lnTo>
                <a:lnTo>
                  <a:pt x="1008016" y="430481"/>
                </a:lnTo>
                <a:lnTo>
                  <a:pt x="910045" y="506681"/>
                </a:lnTo>
                <a:lnTo>
                  <a:pt x="931816" y="571995"/>
                </a:lnTo>
                <a:lnTo>
                  <a:pt x="877388" y="659081"/>
                </a:lnTo>
                <a:lnTo>
                  <a:pt x="1062445" y="833252"/>
                </a:lnTo>
                <a:lnTo>
                  <a:pt x="1095102" y="1040081"/>
                </a:lnTo>
                <a:lnTo>
                  <a:pt x="1149531" y="1148938"/>
                </a:lnTo>
                <a:lnTo>
                  <a:pt x="1127759" y="1246909"/>
                </a:lnTo>
                <a:lnTo>
                  <a:pt x="1127759" y="1246909"/>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124200" y="5410200"/>
            <a:ext cx="609600" cy="1447800"/>
          </a:xfrm>
          <a:custGeom>
            <a:avLst/>
            <a:gdLst>
              <a:gd name="connsiteX0" fmla="*/ 370115 w 370115"/>
              <a:gd name="connsiteY0" fmla="*/ 0 h 968828"/>
              <a:gd name="connsiteX1" fmla="*/ 174172 w 370115"/>
              <a:gd name="connsiteY1" fmla="*/ 87085 h 968828"/>
              <a:gd name="connsiteX2" fmla="*/ 10886 w 370115"/>
              <a:gd name="connsiteY2" fmla="*/ 228600 h 968828"/>
              <a:gd name="connsiteX3" fmla="*/ 0 w 370115"/>
              <a:gd name="connsiteY3" fmla="*/ 381000 h 968828"/>
              <a:gd name="connsiteX4" fmla="*/ 228600 w 370115"/>
              <a:gd name="connsiteY4" fmla="*/ 511628 h 968828"/>
              <a:gd name="connsiteX5" fmla="*/ 217715 w 370115"/>
              <a:gd name="connsiteY5" fmla="*/ 609600 h 968828"/>
              <a:gd name="connsiteX6" fmla="*/ 185057 w 370115"/>
              <a:gd name="connsiteY6" fmla="*/ 740228 h 968828"/>
              <a:gd name="connsiteX7" fmla="*/ 272143 w 370115"/>
              <a:gd name="connsiteY7" fmla="*/ 794657 h 968828"/>
              <a:gd name="connsiteX8" fmla="*/ 195943 w 370115"/>
              <a:gd name="connsiteY8" fmla="*/ 968828 h 96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15" h="968828">
                <a:moveTo>
                  <a:pt x="370115" y="0"/>
                </a:moveTo>
                <a:lnTo>
                  <a:pt x="174172" y="87085"/>
                </a:lnTo>
                <a:lnTo>
                  <a:pt x="10886" y="228600"/>
                </a:lnTo>
                <a:lnTo>
                  <a:pt x="0" y="381000"/>
                </a:lnTo>
                <a:lnTo>
                  <a:pt x="228600" y="511628"/>
                </a:lnTo>
                <a:lnTo>
                  <a:pt x="217715" y="609600"/>
                </a:lnTo>
                <a:cubicBezTo>
                  <a:pt x="179961" y="710275"/>
                  <a:pt x="185057" y="665683"/>
                  <a:pt x="185057" y="740228"/>
                </a:cubicBezTo>
                <a:lnTo>
                  <a:pt x="272143" y="794657"/>
                </a:lnTo>
                <a:lnTo>
                  <a:pt x="195943" y="968828"/>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581400" y="5410200"/>
            <a:ext cx="762000" cy="1153886"/>
          </a:xfrm>
          <a:custGeom>
            <a:avLst/>
            <a:gdLst>
              <a:gd name="connsiteX0" fmla="*/ 576943 w 576943"/>
              <a:gd name="connsiteY0" fmla="*/ 0 h 1001486"/>
              <a:gd name="connsiteX1" fmla="*/ 370114 w 576943"/>
              <a:gd name="connsiteY1" fmla="*/ 119743 h 1001486"/>
              <a:gd name="connsiteX2" fmla="*/ 272143 w 576943"/>
              <a:gd name="connsiteY2" fmla="*/ 152400 h 1001486"/>
              <a:gd name="connsiteX3" fmla="*/ 152400 w 576943"/>
              <a:gd name="connsiteY3" fmla="*/ 239486 h 1001486"/>
              <a:gd name="connsiteX4" fmla="*/ 185057 w 576943"/>
              <a:gd name="connsiteY4" fmla="*/ 370114 h 1001486"/>
              <a:gd name="connsiteX5" fmla="*/ 174172 w 576943"/>
              <a:gd name="connsiteY5" fmla="*/ 707571 h 1001486"/>
              <a:gd name="connsiteX6" fmla="*/ 76200 w 576943"/>
              <a:gd name="connsiteY6" fmla="*/ 729343 h 1001486"/>
              <a:gd name="connsiteX7" fmla="*/ 0 w 576943"/>
              <a:gd name="connsiteY7" fmla="*/ 1001486 h 10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943" h="1001486">
                <a:moveTo>
                  <a:pt x="576943" y="0"/>
                </a:moveTo>
                <a:lnTo>
                  <a:pt x="370114" y="119743"/>
                </a:lnTo>
                <a:lnTo>
                  <a:pt x="272143" y="152400"/>
                </a:lnTo>
                <a:lnTo>
                  <a:pt x="152400" y="239486"/>
                </a:lnTo>
                <a:lnTo>
                  <a:pt x="185057" y="370114"/>
                </a:lnTo>
                <a:lnTo>
                  <a:pt x="174172" y="707571"/>
                </a:lnTo>
                <a:lnTo>
                  <a:pt x="76200" y="729343"/>
                </a:lnTo>
                <a:lnTo>
                  <a:pt x="0" y="1001486"/>
                </a:ln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657600" y="5334000"/>
            <a:ext cx="1676400" cy="1251857"/>
          </a:xfrm>
          <a:custGeom>
            <a:avLst/>
            <a:gdLst>
              <a:gd name="connsiteX0" fmla="*/ 1153886 w 1230086"/>
              <a:gd name="connsiteY0" fmla="*/ 0 h 1328057"/>
              <a:gd name="connsiteX1" fmla="*/ 1143000 w 1230086"/>
              <a:gd name="connsiteY1" fmla="*/ 152400 h 1328057"/>
              <a:gd name="connsiteX2" fmla="*/ 1208315 w 1230086"/>
              <a:gd name="connsiteY2" fmla="*/ 293914 h 1328057"/>
              <a:gd name="connsiteX3" fmla="*/ 1230086 w 1230086"/>
              <a:gd name="connsiteY3" fmla="*/ 402771 h 1328057"/>
              <a:gd name="connsiteX4" fmla="*/ 1055915 w 1230086"/>
              <a:gd name="connsiteY4" fmla="*/ 468085 h 1328057"/>
              <a:gd name="connsiteX5" fmla="*/ 1023257 w 1230086"/>
              <a:gd name="connsiteY5" fmla="*/ 642257 h 1328057"/>
              <a:gd name="connsiteX6" fmla="*/ 816429 w 1230086"/>
              <a:gd name="connsiteY6" fmla="*/ 881742 h 1328057"/>
              <a:gd name="connsiteX7" fmla="*/ 642257 w 1230086"/>
              <a:gd name="connsiteY7" fmla="*/ 805542 h 1328057"/>
              <a:gd name="connsiteX8" fmla="*/ 533400 w 1230086"/>
              <a:gd name="connsiteY8" fmla="*/ 794657 h 1328057"/>
              <a:gd name="connsiteX9" fmla="*/ 293915 w 1230086"/>
              <a:gd name="connsiteY9" fmla="*/ 1034142 h 1328057"/>
              <a:gd name="connsiteX10" fmla="*/ 119743 w 1230086"/>
              <a:gd name="connsiteY10" fmla="*/ 1034142 h 1328057"/>
              <a:gd name="connsiteX11" fmla="*/ 0 w 1230086"/>
              <a:gd name="connsiteY11" fmla="*/ 1273628 h 1328057"/>
              <a:gd name="connsiteX12" fmla="*/ 21772 w 1230086"/>
              <a:gd name="connsiteY12" fmla="*/ 1328057 h 1328057"/>
              <a:gd name="connsiteX0" fmla="*/ 1153886 w 1230086"/>
              <a:gd name="connsiteY0" fmla="*/ 0 h 1328057"/>
              <a:gd name="connsiteX1" fmla="*/ 1143000 w 1230086"/>
              <a:gd name="connsiteY1" fmla="*/ 152400 h 1328057"/>
              <a:gd name="connsiteX2" fmla="*/ 1077686 w 1230086"/>
              <a:gd name="connsiteY2" fmla="*/ 304800 h 1328057"/>
              <a:gd name="connsiteX3" fmla="*/ 1230086 w 1230086"/>
              <a:gd name="connsiteY3" fmla="*/ 402771 h 1328057"/>
              <a:gd name="connsiteX4" fmla="*/ 1055915 w 1230086"/>
              <a:gd name="connsiteY4" fmla="*/ 468085 h 1328057"/>
              <a:gd name="connsiteX5" fmla="*/ 1023257 w 1230086"/>
              <a:gd name="connsiteY5" fmla="*/ 642257 h 1328057"/>
              <a:gd name="connsiteX6" fmla="*/ 816429 w 1230086"/>
              <a:gd name="connsiteY6" fmla="*/ 881742 h 1328057"/>
              <a:gd name="connsiteX7" fmla="*/ 642257 w 1230086"/>
              <a:gd name="connsiteY7" fmla="*/ 805542 h 1328057"/>
              <a:gd name="connsiteX8" fmla="*/ 533400 w 1230086"/>
              <a:gd name="connsiteY8" fmla="*/ 794657 h 1328057"/>
              <a:gd name="connsiteX9" fmla="*/ 293915 w 1230086"/>
              <a:gd name="connsiteY9" fmla="*/ 1034142 h 1328057"/>
              <a:gd name="connsiteX10" fmla="*/ 119743 w 1230086"/>
              <a:gd name="connsiteY10" fmla="*/ 1034142 h 1328057"/>
              <a:gd name="connsiteX11" fmla="*/ 0 w 1230086"/>
              <a:gd name="connsiteY11" fmla="*/ 1273628 h 1328057"/>
              <a:gd name="connsiteX12" fmla="*/ 21772 w 1230086"/>
              <a:gd name="connsiteY12" fmla="*/ 1328057 h 1328057"/>
              <a:gd name="connsiteX0" fmla="*/ 1153886 w 1230086"/>
              <a:gd name="connsiteY0" fmla="*/ 0 h 1328057"/>
              <a:gd name="connsiteX1" fmla="*/ 1077686 w 1230086"/>
              <a:gd name="connsiteY1" fmla="*/ 152400 h 1328057"/>
              <a:gd name="connsiteX2" fmla="*/ 1077686 w 1230086"/>
              <a:gd name="connsiteY2" fmla="*/ 304800 h 1328057"/>
              <a:gd name="connsiteX3" fmla="*/ 1230086 w 1230086"/>
              <a:gd name="connsiteY3" fmla="*/ 402771 h 1328057"/>
              <a:gd name="connsiteX4" fmla="*/ 1055915 w 1230086"/>
              <a:gd name="connsiteY4" fmla="*/ 468085 h 1328057"/>
              <a:gd name="connsiteX5" fmla="*/ 1023257 w 1230086"/>
              <a:gd name="connsiteY5" fmla="*/ 642257 h 1328057"/>
              <a:gd name="connsiteX6" fmla="*/ 816429 w 1230086"/>
              <a:gd name="connsiteY6" fmla="*/ 881742 h 1328057"/>
              <a:gd name="connsiteX7" fmla="*/ 642257 w 1230086"/>
              <a:gd name="connsiteY7" fmla="*/ 805542 h 1328057"/>
              <a:gd name="connsiteX8" fmla="*/ 533400 w 1230086"/>
              <a:gd name="connsiteY8" fmla="*/ 794657 h 1328057"/>
              <a:gd name="connsiteX9" fmla="*/ 293915 w 1230086"/>
              <a:gd name="connsiteY9" fmla="*/ 1034142 h 1328057"/>
              <a:gd name="connsiteX10" fmla="*/ 119743 w 1230086"/>
              <a:gd name="connsiteY10" fmla="*/ 1034142 h 1328057"/>
              <a:gd name="connsiteX11" fmla="*/ 0 w 1230086"/>
              <a:gd name="connsiteY11" fmla="*/ 1273628 h 1328057"/>
              <a:gd name="connsiteX12" fmla="*/ 21772 w 1230086"/>
              <a:gd name="connsiteY12" fmla="*/ 1328057 h 1328057"/>
              <a:gd name="connsiteX0" fmla="*/ 1153886 w 1230086"/>
              <a:gd name="connsiteY0" fmla="*/ 0 h 1328057"/>
              <a:gd name="connsiteX1" fmla="*/ 1077686 w 1230086"/>
              <a:gd name="connsiteY1" fmla="*/ 228600 h 1328057"/>
              <a:gd name="connsiteX2" fmla="*/ 1077686 w 1230086"/>
              <a:gd name="connsiteY2" fmla="*/ 152400 h 1328057"/>
              <a:gd name="connsiteX3" fmla="*/ 1077686 w 1230086"/>
              <a:gd name="connsiteY3" fmla="*/ 304800 h 1328057"/>
              <a:gd name="connsiteX4" fmla="*/ 1230086 w 1230086"/>
              <a:gd name="connsiteY4" fmla="*/ 402771 h 1328057"/>
              <a:gd name="connsiteX5" fmla="*/ 1055915 w 1230086"/>
              <a:gd name="connsiteY5" fmla="*/ 468085 h 1328057"/>
              <a:gd name="connsiteX6" fmla="*/ 1023257 w 1230086"/>
              <a:gd name="connsiteY6" fmla="*/ 642257 h 1328057"/>
              <a:gd name="connsiteX7" fmla="*/ 816429 w 1230086"/>
              <a:gd name="connsiteY7" fmla="*/ 881742 h 1328057"/>
              <a:gd name="connsiteX8" fmla="*/ 642257 w 1230086"/>
              <a:gd name="connsiteY8" fmla="*/ 805542 h 1328057"/>
              <a:gd name="connsiteX9" fmla="*/ 533400 w 1230086"/>
              <a:gd name="connsiteY9" fmla="*/ 794657 h 1328057"/>
              <a:gd name="connsiteX10" fmla="*/ 293915 w 1230086"/>
              <a:gd name="connsiteY10" fmla="*/ 1034142 h 1328057"/>
              <a:gd name="connsiteX11" fmla="*/ 119743 w 1230086"/>
              <a:gd name="connsiteY11" fmla="*/ 1034142 h 1328057"/>
              <a:gd name="connsiteX12" fmla="*/ 0 w 1230086"/>
              <a:gd name="connsiteY12" fmla="*/ 1273628 h 1328057"/>
              <a:gd name="connsiteX13" fmla="*/ 21772 w 1230086"/>
              <a:gd name="connsiteY13" fmla="*/ 1328057 h 1328057"/>
              <a:gd name="connsiteX0" fmla="*/ 1077686 w 1230086"/>
              <a:gd name="connsiteY0" fmla="*/ 0 h 1175657"/>
              <a:gd name="connsiteX1" fmla="*/ 1077686 w 1230086"/>
              <a:gd name="connsiteY1" fmla="*/ 76200 h 1175657"/>
              <a:gd name="connsiteX2" fmla="*/ 1077686 w 1230086"/>
              <a:gd name="connsiteY2" fmla="*/ 0 h 1175657"/>
              <a:gd name="connsiteX3" fmla="*/ 1077686 w 1230086"/>
              <a:gd name="connsiteY3" fmla="*/ 152400 h 1175657"/>
              <a:gd name="connsiteX4" fmla="*/ 1230086 w 1230086"/>
              <a:gd name="connsiteY4" fmla="*/ 250371 h 1175657"/>
              <a:gd name="connsiteX5" fmla="*/ 1055915 w 1230086"/>
              <a:gd name="connsiteY5" fmla="*/ 315685 h 1175657"/>
              <a:gd name="connsiteX6" fmla="*/ 1023257 w 1230086"/>
              <a:gd name="connsiteY6" fmla="*/ 489857 h 1175657"/>
              <a:gd name="connsiteX7" fmla="*/ 816429 w 1230086"/>
              <a:gd name="connsiteY7" fmla="*/ 729342 h 1175657"/>
              <a:gd name="connsiteX8" fmla="*/ 642257 w 1230086"/>
              <a:gd name="connsiteY8" fmla="*/ 653142 h 1175657"/>
              <a:gd name="connsiteX9" fmla="*/ 533400 w 1230086"/>
              <a:gd name="connsiteY9" fmla="*/ 642257 h 1175657"/>
              <a:gd name="connsiteX10" fmla="*/ 293915 w 1230086"/>
              <a:gd name="connsiteY10" fmla="*/ 881742 h 1175657"/>
              <a:gd name="connsiteX11" fmla="*/ 119743 w 1230086"/>
              <a:gd name="connsiteY11" fmla="*/ 881742 h 1175657"/>
              <a:gd name="connsiteX12" fmla="*/ 0 w 1230086"/>
              <a:gd name="connsiteY12" fmla="*/ 1121228 h 1175657"/>
              <a:gd name="connsiteX13" fmla="*/ 21772 w 1230086"/>
              <a:gd name="connsiteY13" fmla="*/ 1175657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0086" h="1175657">
                <a:moveTo>
                  <a:pt x="1077686" y="0"/>
                </a:moveTo>
                <a:lnTo>
                  <a:pt x="1077686" y="76200"/>
                </a:lnTo>
                <a:lnTo>
                  <a:pt x="1077686" y="0"/>
                </a:lnTo>
                <a:lnTo>
                  <a:pt x="1077686" y="152400"/>
                </a:lnTo>
                <a:lnTo>
                  <a:pt x="1230086" y="250371"/>
                </a:lnTo>
                <a:lnTo>
                  <a:pt x="1055915" y="315685"/>
                </a:lnTo>
                <a:lnTo>
                  <a:pt x="1023257" y="489857"/>
                </a:lnTo>
                <a:lnTo>
                  <a:pt x="816429" y="729342"/>
                </a:lnTo>
                <a:lnTo>
                  <a:pt x="642257" y="653142"/>
                </a:lnTo>
                <a:lnTo>
                  <a:pt x="533400" y="642257"/>
                </a:lnTo>
                <a:lnTo>
                  <a:pt x="293915" y="881742"/>
                </a:lnTo>
                <a:lnTo>
                  <a:pt x="119743" y="881742"/>
                </a:lnTo>
                <a:lnTo>
                  <a:pt x="0" y="1121228"/>
                </a:lnTo>
                <a:lnTo>
                  <a:pt x="21772" y="1175657"/>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990600" y="4114800"/>
            <a:ext cx="184730" cy="646331"/>
          </a:xfrm>
          <a:prstGeom prst="rect">
            <a:avLst/>
          </a:prstGeom>
          <a:noFill/>
        </p:spPr>
        <p:txBody>
          <a:bodyPr wrap="none" rtlCol="0">
            <a:spAutoFit/>
          </a:bodyPr>
          <a:lstStyle/>
          <a:p>
            <a:pPr algn="ctr"/>
            <a:endParaRPr lang="en-US" sz="3600" b="1" dirty="0" smtClean="0">
              <a:solidFill>
                <a:schemeClr val="bg1"/>
              </a:solidFill>
              <a:latin typeface="Arial" pitchFamily="34" charset="0"/>
              <a:cs typeface="Arial" pitchFamily="34" charset="0"/>
            </a:endParaRPr>
          </a:p>
        </p:txBody>
      </p:sp>
      <p:sp>
        <p:nvSpPr>
          <p:cNvPr id="17" name="Freeform 16"/>
          <p:cNvSpPr/>
          <p:nvPr/>
        </p:nvSpPr>
        <p:spPr>
          <a:xfrm>
            <a:off x="5486400" y="3962400"/>
            <a:ext cx="762000" cy="1078523"/>
          </a:xfrm>
          <a:custGeom>
            <a:avLst/>
            <a:gdLst>
              <a:gd name="connsiteX0" fmla="*/ 0 w 381000"/>
              <a:gd name="connsiteY0" fmla="*/ 357554 h 697523"/>
              <a:gd name="connsiteX1" fmla="*/ 240323 w 381000"/>
              <a:gd name="connsiteY1" fmla="*/ 351693 h 697523"/>
              <a:gd name="connsiteX2" fmla="*/ 152400 w 381000"/>
              <a:gd name="connsiteY2" fmla="*/ 0 h 697523"/>
              <a:gd name="connsiteX3" fmla="*/ 252046 w 381000"/>
              <a:gd name="connsiteY3" fmla="*/ 369277 h 697523"/>
              <a:gd name="connsiteX4" fmla="*/ 281354 w 381000"/>
              <a:gd name="connsiteY4" fmla="*/ 509954 h 697523"/>
              <a:gd name="connsiteX5" fmla="*/ 381000 w 381000"/>
              <a:gd name="connsiteY5" fmla="*/ 697523 h 6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697523">
                <a:moveTo>
                  <a:pt x="0" y="357554"/>
                </a:moveTo>
                <a:lnTo>
                  <a:pt x="240323" y="351693"/>
                </a:lnTo>
                <a:lnTo>
                  <a:pt x="152400" y="0"/>
                </a:lnTo>
                <a:lnTo>
                  <a:pt x="252046" y="369277"/>
                </a:lnTo>
                <a:lnTo>
                  <a:pt x="281354" y="509954"/>
                </a:lnTo>
                <a:lnTo>
                  <a:pt x="381000" y="697523"/>
                </a:ln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own Arrow 17"/>
          <p:cNvSpPr/>
          <p:nvPr/>
        </p:nvSpPr>
        <p:spPr>
          <a:xfrm rot="19043069">
            <a:off x="4713455" y="3315090"/>
            <a:ext cx="533400" cy="107605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410200" y="2438400"/>
            <a:ext cx="184731" cy="707886"/>
          </a:xfrm>
          <a:prstGeom prst="rect">
            <a:avLst/>
          </a:prstGeom>
          <a:noFill/>
        </p:spPr>
        <p:txBody>
          <a:bodyPr wrap="none" rtlCol="0">
            <a:spAutoFit/>
          </a:bodyPr>
          <a:lstStyle/>
          <a:p>
            <a:endParaRPr lang="en-US" sz="4000" b="1" dirty="0" smtClean="0">
              <a:latin typeface="Arial" pitchFamily="34" charset="0"/>
              <a:cs typeface="Arial" pitchFamily="34" charset="0"/>
            </a:endParaRPr>
          </a:p>
        </p:txBody>
      </p:sp>
      <p:grpSp>
        <p:nvGrpSpPr>
          <p:cNvPr id="14" name="Group 20"/>
          <p:cNvGrpSpPr/>
          <p:nvPr/>
        </p:nvGrpSpPr>
        <p:grpSpPr>
          <a:xfrm>
            <a:off x="5943599" y="4038601"/>
            <a:ext cx="3200401" cy="1059596"/>
            <a:chOff x="5943599" y="4038601"/>
            <a:chExt cx="3200401" cy="1059596"/>
          </a:xfrm>
        </p:grpSpPr>
        <p:sp>
          <p:nvSpPr>
            <p:cNvPr id="20" name="TextBox 19"/>
            <p:cNvSpPr txBox="1"/>
            <p:nvPr/>
          </p:nvSpPr>
          <p:spPr>
            <a:xfrm>
              <a:off x="6498724" y="4267200"/>
              <a:ext cx="2645276" cy="830997"/>
            </a:xfrm>
            <a:prstGeom prst="rect">
              <a:avLst/>
            </a:prstGeom>
            <a:no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Hudson-Mohawk</a:t>
              </a:r>
            </a:p>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 rivers </a:t>
              </a:r>
            </a:p>
          </p:txBody>
        </p:sp>
        <p:sp>
          <p:nvSpPr>
            <p:cNvPr id="22" name="Down Arrow 21"/>
            <p:cNvSpPr/>
            <p:nvPr/>
          </p:nvSpPr>
          <p:spPr>
            <a:xfrm rot="5400000">
              <a:off x="6082793" y="3899407"/>
              <a:ext cx="349336" cy="62772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0"/>
            <a:ext cx="9144000" cy="954107"/>
          </a:xfrm>
          <a:prstGeom prst="rect">
            <a:avLst/>
          </a:prstGeom>
          <a:solidFill>
            <a:srgbClr val="777777"/>
          </a:solidFill>
        </p:spPr>
        <p:txBody>
          <a:bodyPr wrap="square" rtlCol="0">
            <a:spAutoFit/>
          </a:bodyPr>
          <a:lstStyle/>
          <a:p>
            <a:pPr algn="ctr"/>
            <a:r>
              <a:rPr lang="en-US" sz="2800" b="1" dirty="0" smtClean="0">
                <a:solidFill>
                  <a:schemeClr val="bg1"/>
                </a:solidFill>
                <a:latin typeface="Arial" pitchFamily="34" charset="0"/>
                <a:cs typeface="Arial" pitchFamily="34" charset="0"/>
              </a:rPr>
              <a:t>Glacial retreat still-stand created the Great Lakes</a:t>
            </a:r>
          </a:p>
          <a:p>
            <a:pPr algn="ctr"/>
            <a:r>
              <a:rPr lang="en-US" sz="2800" b="1" dirty="0" smtClean="0">
                <a:solidFill>
                  <a:schemeClr val="bg1"/>
                </a:solidFill>
                <a:latin typeface="Arial" pitchFamily="34" charset="0"/>
                <a:cs typeface="Arial" pitchFamily="34" charset="0"/>
              </a:rPr>
              <a:t>and major rivers</a:t>
            </a:r>
          </a:p>
        </p:txBody>
      </p:sp>
      <p:sp>
        <p:nvSpPr>
          <p:cNvPr id="25" name="TextBox 24"/>
          <p:cNvSpPr txBox="1"/>
          <p:nvPr/>
        </p:nvSpPr>
        <p:spPr>
          <a:xfrm>
            <a:off x="0" y="5903893"/>
            <a:ext cx="9144000" cy="954107"/>
          </a:xfrm>
          <a:prstGeom prst="rect">
            <a:avLst/>
          </a:prstGeom>
          <a:solidFill>
            <a:schemeClr val="bg1">
              <a:lumMod val="75000"/>
            </a:schemeClr>
          </a:solidFill>
        </p:spPr>
        <p:txBody>
          <a:bodyPr wrap="square" rtlCol="0">
            <a:spAutoFit/>
          </a:bodyPr>
          <a:lstStyle/>
          <a:p>
            <a:pPr algn="ctr"/>
            <a:r>
              <a:rPr lang="en-US" sz="2800" dirty="0" smtClean="0">
                <a:latin typeface="Arial" pitchFamily="34" charset="0"/>
                <a:cs typeface="Arial" pitchFamily="34" charset="0"/>
              </a:rPr>
              <a:t>The maximum extent of most recent continental glacier about 110,000 to 12,000 years ago</a:t>
            </a:r>
          </a:p>
        </p:txBody>
      </p:sp>
      <p:grpSp>
        <p:nvGrpSpPr>
          <p:cNvPr id="15" name="Group 26"/>
          <p:cNvGrpSpPr/>
          <p:nvPr/>
        </p:nvGrpSpPr>
        <p:grpSpPr>
          <a:xfrm>
            <a:off x="7293814" y="2781391"/>
            <a:ext cx="1824538" cy="1261674"/>
            <a:chOff x="7707198" y="4152991"/>
            <a:chExt cx="1824538" cy="1261674"/>
          </a:xfrm>
        </p:grpSpPr>
        <p:sp>
          <p:nvSpPr>
            <p:cNvPr id="28" name="TextBox 27"/>
            <p:cNvSpPr txBox="1"/>
            <p:nvPr/>
          </p:nvSpPr>
          <p:spPr>
            <a:xfrm rot="19021621">
              <a:off x="7707198" y="4953000"/>
              <a:ext cx="1824538" cy="461665"/>
            </a:xfrm>
            <a:prstGeom prst="rect">
              <a:avLst/>
            </a:prstGeom>
            <a:no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glacial drift</a:t>
              </a:r>
            </a:p>
          </p:txBody>
        </p:sp>
        <p:sp>
          <p:nvSpPr>
            <p:cNvPr id="29" name="Down Arrow 28"/>
            <p:cNvSpPr/>
            <p:nvPr/>
          </p:nvSpPr>
          <p:spPr>
            <a:xfrm rot="8135852">
              <a:off x="8026783" y="4152991"/>
              <a:ext cx="419315" cy="8974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1000"/>
                                        <p:tgtEl>
                                          <p:spTgt spid="35"/>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2"/>
                                        </p:tgtEl>
                                      </p:cBhvr>
                                    </p:animEffect>
                                    <p:set>
                                      <p:cBhvr>
                                        <p:cTn id="11" dur="1" fill="hold">
                                          <p:stCondLst>
                                            <p:cond delay="999"/>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72034"/>
                                        </p:tgtEl>
                                        <p:attrNameLst>
                                          <p:attrName>style.visibility</p:attrName>
                                        </p:attrNameLst>
                                      </p:cBhvr>
                                      <p:to>
                                        <p:strVal val="visible"/>
                                      </p:to>
                                    </p:set>
                                    <p:animEffect transition="in" filter="fade">
                                      <p:cBhvr>
                                        <p:cTn id="14" dur="1000"/>
                                        <p:tgtEl>
                                          <p:spTgt spid="172034"/>
                                        </p:tgtEl>
                                      </p:cBhvr>
                                    </p:animEffect>
                                  </p:childTnLst>
                                </p:cTn>
                              </p:par>
                            </p:childTnLst>
                          </p:cTn>
                        </p:par>
                        <p:par>
                          <p:cTn id="15" fill="hold">
                            <p:stCondLst>
                              <p:cond delay="2000"/>
                            </p:stCondLst>
                            <p:childTnLst>
                              <p:par>
                                <p:cTn id="16" presetID="10" presetClass="exit" presetSubtype="0" fill="hold" grpId="1" nodeType="afterEffect">
                                  <p:stCondLst>
                                    <p:cond delay="0"/>
                                  </p:stCondLst>
                                  <p:childTnLst>
                                    <p:animEffect transition="out" filter="fade">
                                      <p:cBhvr>
                                        <p:cTn id="17" dur="1000"/>
                                        <p:tgtEl>
                                          <p:spTgt spid="35"/>
                                        </p:tgtEl>
                                      </p:cBhvr>
                                    </p:animEffect>
                                    <p:set>
                                      <p:cBhvr>
                                        <p:cTn id="18" dur="1" fill="hold">
                                          <p:stCondLst>
                                            <p:cond delay="999"/>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000"/>
                                        <p:tgtEl>
                                          <p:spTgt spid="4"/>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2000"/>
                                        <p:tgtEl>
                                          <p:spTgt spid="5"/>
                                        </p:tgtEl>
                                      </p:cBhvr>
                                    </p:animEffect>
                                  </p:childTnLst>
                                </p:cTn>
                              </p:par>
                              <p:par>
                                <p:cTn id="28" presetID="47" presetClass="entr"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anim calcmode="lin" valueType="num">
                                      <p:cBhvr>
                                        <p:cTn id="31" dur="2000" fill="hold"/>
                                        <p:tgtEl>
                                          <p:spTgt spid="23"/>
                                        </p:tgtEl>
                                        <p:attrNameLst>
                                          <p:attrName>ppt_x</p:attrName>
                                        </p:attrNameLst>
                                      </p:cBhvr>
                                      <p:tavLst>
                                        <p:tav tm="0">
                                          <p:val>
                                            <p:strVal val="#ppt_x"/>
                                          </p:val>
                                        </p:tav>
                                        <p:tav tm="100000">
                                          <p:val>
                                            <p:strVal val="#ppt_x"/>
                                          </p:val>
                                        </p:tav>
                                      </p:tavLst>
                                    </p:anim>
                                    <p:anim calcmode="lin" valueType="num">
                                      <p:cBhvr>
                                        <p:cTn id="32" dur="2000" fill="hold"/>
                                        <p:tgtEl>
                                          <p:spTgt spid="23"/>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2"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childTnLst>
                          </p:cTn>
                        </p:par>
                        <p:par>
                          <p:cTn id="42" fill="hold">
                            <p:stCondLst>
                              <p:cond delay="1000"/>
                            </p:stCondLst>
                            <p:childTnLst>
                              <p:par>
                                <p:cTn id="43" presetID="53"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0" nodeType="clickEffect">
                                  <p:stCondLst>
                                    <p:cond delay="0"/>
                                  </p:stCondLst>
                                  <p:childTnLst>
                                    <p:animEffect transition="out" filter="fade">
                                      <p:cBhvr>
                                        <p:cTn id="51" dur="3000"/>
                                        <p:tgtEl>
                                          <p:spTgt spid="23"/>
                                        </p:tgtEl>
                                      </p:cBhvr>
                                    </p:animEffect>
                                    <p:anim calcmode="lin" valueType="num">
                                      <p:cBhvr>
                                        <p:cTn id="52" dur="3000"/>
                                        <p:tgtEl>
                                          <p:spTgt spid="23"/>
                                        </p:tgtEl>
                                        <p:attrNameLst>
                                          <p:attrName>ppt_x</p:attrName>
                                        </p:attrNameLst>
                                      </p:cBhvr>
                                      <p:tavLst>
                                        <p:tav tm="0">
                                          <p:val>
                                            <p:strVal val="ppt_x"/>
                                          </p:val>
                                        </p:tav>
                                        <p:tav tm="100000">
                                          <p:val>
                                            <p:strVal val="ppt_x"/>
                                          </p:val>
                                        </p:tav>
                                      </p:tavLst>
                                    </p:anim>
                                    <p:anim calcmode="lin" valueType="num">
                                      <p:cBhvr>
                                        <p:cTn id="53" dur="3000"/>
                                        <p:tgtEl>
                                          <p:spTgt spid="23"/>
                                        </p:tgtEl>
                                        <p:attrNameLst>
                                          <p:attrName>ppt_y</p:attrName>
                                        </p:attrNameLst>
                                      </p:cBhvr>
                                      <p:tavLst>
                                        <p:tav tm="0">
                                          <p:val>
                                            <p:strVal val="ppt_y"/>
                                          </p:val>
                                        </p:tav>
                                        <p:tav tm="100000">
                                          <p:val>
                                            <p:strVal val="ppt_y-.1"/>
                                          </p:val>
                                        </p:tav>
                                      </p:tavLst>
                                    </p:anim>
                                    <p:set>
                                      <p:cBhvr>
                                        <p:cTn id="54" dur="1" fill="hold">
                                          <p:stCondLst>
                                            <p:cond delay="2999"/>
                                          </p:stCondLst>
                                        </p:cTn>
                                        <p:tgtEl>
                                          <p:spTgt spid="2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childTnLst>
                          </p:cTn>
                        </p:par>
                        <p:par>
                          <p:cTn id="64" fill="hold">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up)">
                                      <p:cBhvr>
                                        <p:cTn id="67" dur="2000"/>
                                        <p:tgtEl>
                                          <p:spTgt spid="7"/>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up)">
                                      <p:cBhvr>
                                        <p:cTn id="70" dur="20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2000"/>
                                        <p:tgtEl>
                                          <p:spTgt spid="8"/>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up)">
                                      <p:cBhvr>
                                        <p:cTn id="78" dur="2000"/>
                                        <p:tgtEl>
                                          <p:spTgt spid="9"/>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ipe(up)">
                                      <p:cBhvr>
                                        <p:cTn id="81" dur="2000"/>
                                        <p:tgtEl>
                                          <p:spTgt spid="11"/>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up)">
                                      <p:cBhvr>
                                        <p:cTn id="84" dur="20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up)">
                                      <p:cBhvr>
                                        <p:cTn id="89" dur="2000"/>
                                        <p:tgtEl>
                                          <p:spTgt spid="18"/>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wipe(up)">
                                      <p:cBhvr>
                                        <p:cTn id="92" dur="20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right)">
                                      <p:cBhvr>
                                        <p:cTn id="9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3" grpId="0" animBg="1"/>
      <p:bldP spid="23" grpId="1" animBg="1"/>
      <p:bldP spid="4" grpId="0"/>
      <p:bldP spid="4" grpId="1"/>
      <p:bldP spid="5" grpId="0" animBg="1"/>
      <p:bldP spid="5" grpId="1" animBg="1"/>
      <p:bldP spid="6" grpId="0" animBg="1"/>
      <p:bldP spid="7" grpId="0" animBg="1"/>
      <p:bldP spid="8" grpId="0" animBg="1"/>
      <p:bldP spid="9" grpId="0" animBg="1"/>
      <p:bldP spid="11" grpId="0" animBg="1"/>
      <p:bldP spid="12" grpId="0" animBg="1"/>
      <p:bldP spid="17" grpId="0" animBg="1"/>
      <p:bldP spid="18" grpId="0" animBg="1"/>
      <p:bldP spid="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0"/>
            <a:ext cx="9144000" cy="6950534"/>
            <a:chOff x="0" y="0"/>
            <a:chExt cx="9144000" cy="6950534"/>
          </a:xfrm>
        </p:grpSpPr>
        <p:pic>
          <p:nvPicPr>
            <p:cNvPr id="172034" name="Picture 2" descr="C:\Users\Claire &amp; Don\Pictures\2014-01-30 glacial lakes\glacial lakes 001.jpg"/>
            <p:cNvPicPr>
              <a:picLocks noChangeAspect="1" noChangeArrowheads="1"/>
            </p:cNvPicPr>
            <p:nvPr/>
          </p:nvPicPr>
          <p:blipFill>
            <a:blip r:embed="rId2" cstate="print">
              <a:lum bright="-20000"/>
            </a:blip>
            <a:srcRect l="6270" t="20041" r="40903" b="16194"/>
            <a:stretch>
              <a:fillRect/>
            </a:stretch>
          </p:blipFill>
          <p:spPr bwMode="auto">
            <a:xfrm rot="-60000">
              <a:off x="690885" y="317550"/>
              <a:ext cx="7557609" cy="6632984"/>
            </a:xfrm>
            <a:prstGeom prst="rect">
              <a:avLst/>
            </a:prstGeom>
            <a:noFill/>
          </p:spPr>
        </p:pic>
        <p:sp>
          <p:nvSpPr>
            <p:cNvPr id="6" name="TextBox 5"/>
            <p:cNvSpPr txBox="1"/>
            <p:nvPr/>
          </p:nvSpPr>
          <p:spPr>
            <a:xfrm>
              <a:off x="2895600" y="2819400"/>
              <a:ext cx="2132431" cy="523220"/>
            </a:xfrm>
            <a:prstGeom prst="rect">
              <a:avLst/>
            </a:prstGeom>
            <a:solidFill>
              <a:srgbClr val="00B0F0"/>
            </a:solidFill>
          </p:spPr>
          <p:txBody>
            <a:bodyPr wrap="square" rtlCol="0">
              <a:spAutoFit/>
            </a:bodyPr>
            <a:lstStyle/>
            <a:p>
              <a:pPr algn="ctr"/>
              <a:r>
                <a:rPr lang="en-US" sz="2800" b="1" dirty="0" smtClean="0">
                  <a:solidFill>
                    <a:schemeClr val="bg1"/>
                  </a:solidFill>
                  <a:latin typeface="Arial" pitchFamily="34" charset="0"/>
                  <a:cs typeface="Arial" pitchFamily="34" charset="0"/>
                </a:rPr>
                <a:t>Melting Ice</a:t>
              </a:r>
            </a:p>
          </p:txBody>
        </p:sp>
        <p:sp>
          <p:nvSpPr>
            <p:cNvPr id="7" name="Down Arrow 6"/>
            <p:cNvSpPr/>
            <p:nvPr/>
          </p:nvSpPr>
          <p:spPr>
            <a:xfrm rot="488393">
              <a:off x="3626002" y="3532413"/>
              <a:ext cx="533400" cy="131324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133600" y="4724399"/>
              <a:ext cx="1371600" cy="2133601"/>
            </a:xfrm>
            <a:custGeom>
              <a:avLst/>
              <a:gdLst>
                <a:gd name="connsiteX0" fmla="*/ 0 w 957943"/>
                <a:gd name="connsiteY0" fmla="*/ 0 h 1469571"/>
                <a:gd name="connsiteX1" fmla="*/ 272143 w 957943"/>
                <a:gd name="connsiteY1" fmla="*/ 348343 h 1469571"/>
                <a:gd name="connsiteX2" fmla="*/ 468086 w 957943"/>
                <a:gd name="connsiteY2" fmla="*/ 283029 h 1469571"/>
                <a:gd name="connsiteX3" fmla="*/ 729343 w 957943"/>
                <a:gd name="connsiteY3" fmla="*/ 413657 h 1469571"/>
                <a:gd name="connsiteX4" fmla="*/ 816428 w 957943"/>
                <a:gd name="connsiteY4" fmla="*/ 653143 h 1469571"/>
                <a:gd name="connsiteX5" fmla="*/ 718457 w 957943"/>
                <a:gd name="connsiteY5" fmla="*/ 729343 h 1469571"/>
                <a:gd name="connsiteX6" fmla="*/ 740228 w 957943"/>
                <a:gd name="connsiteY6" fmla="*/ 794657 h 1469571"/>
                <a:gd name="connsiteX7" fmla="*/ 685800 w 957943"/>
                <a:gd name="connsiteY7" fmla="*/ 881743 h 1469571"/>
                <a:gd name="connsiteX8" fmla="*/ 870857 w 957943"/>
                <a:gd name="connsiteY8" fmla="*/ 1055914 h 1469571"/>
                <a:gd name="connsiteX9" fmla="*/ 903514 w 957943"/>
                <a:gd name="connsiteY9" fmla="*/ 1262743 h 1469571"/>
                <a:gd name="connsiteX10" fmla="*/ 957943 w 957943"/>
                <a:gd name="connsiteY10" fmla="*/ 1371600 h 1469571"/>
                <a:gd name="connsiteX11" fmla="*/ 936171 w 957943"/>
                <a:gd name="connsiteY11" fmla="*/ 1469571 h 1469571"/>
                <a:gd name="connsiteX12" fmla="*/ 936171 w 957943"/>
                <a:gd name="connsiteY12" fmla="*/ 1469571 h 1469571"/>
                <a:gd name="connsiteX0" fmla="*/ 0 w 1277257"/>
                <a:gd name="connsiteY0" fmla="*/ 0 h 1291441"/>
                <a:gd name="connsiteX1" fmla="*/ 591457 w 1277257"/>
                <a:gd name="connsiteY1" fmla="*/ 170213 h 1291441"/>
                <a:gd name="connsiteX2" fmla="*/ 787400 w 1277257"/>
                <a:gd name="connsiteY2" fmla="*/ 104899 h 1291441"/>
                <a:gd name="connsiteX3" fmla="*/ 1048657 w 1277257"/>
                <a:gd name="connsiteY3" fmla="*/ 235527 h 1291441"/>
                <a:gd name="connsiteX4" fmla="*/ 1135742 w 1277257"/>
                <a:gd name="connsiteY4" fmla="*/ 475013 h 1291441"/>
                <a:gd name="connsiteX5" fmla="*/ 1037771 w 1277257"/>
                <a:gd name="connsiteY5" fmla="*/ 551213 h 1291441"/>
                <a:gd name="connsiteX6" fmla="*/ 1059542 w 1277257"/>
                <a:gd name="connsiteY6" fmla="*/ 616527 h 1291441"/>
                <a:gd name="connsiteX7" fmla="*/ 1005114 w 1277257"/>
                <a:gd name="connsiteY7" fmla="*/ 703613 h 1291441"/>
                <a:gd name="connsiteX8" fmla="*/ 1190171 w 1277257"/>
                <a:gd name="connsiteY8" fmla="*/ 877784 h 1291441"/>
                <a:gd name="connsiteX9" fmla="*/ 1222828 w 1277257"/>
                <a:gd name="connsiteY9" fmla="*/ 1084613 h 1291441"/>
                <a:gd name="connsiteX10" fmla="*/ 1277257 w 1277257"/>
                <a:gd name="connsiteY10" fmla="*/ 1193470 h 1291441"/>
                <a:gd name="connsiteX11" fmla="*/ 1255485 w 1277257"/>
                <a:gd name="connsiteY11" fmla="*/ 1291441 h 1291441"/>
                <a:gd name="connsiteX12" fmla="*/ 1255485 w 1277257"/>
                <a:gd name="connsiteY12" fmla="*/ 1291441 h 1291441"/>
                <a:gd name="connsiteX0" fmla="*/ 0 w 1277257"/>
                <a:gd name="connsiteY0" fmla="*/ 0 h 1291441"/>
                <a:gd name="connsiteX1" fmla="*/ 383177 w 1277257"/>
                <a:gd name="connsiteY1" fmla="*/ 222662 h 1291441"/>
                <a:gd name="connsiteX2" fmla="*/ 787400 w 1277257"/>
                <a:gd name="connsiteY2" fmla="*/ 104899 h 1291441"/>
                <a:gd name="connsiteX3" fmla="*/ 1048657 w 1277257"/>
                <a:gd name="connsiteY3" fmla="*/ 235527 h 1291441"/>
                <a:gd name="connsiteX4" fmla="*/ 1135742 w 1277257"/>
                <a:gd name="connsiteY4" fmla="*/ 475013 h 1291441"/>
                <a:gd name="connsiteX5" fmla="*/ 1037771 w 1277257"/>
                <a:gd name="connsiteY5" fmla="*/ 551213 h 1291441"/>
                <a:gd name="connsiteX6" fmla="*/ 1059542 w 1277257"/>
                <a:gd name="connsiteY6" fmla="*/ 616527 h 1291441"/>
                <a:gd name="connsiteX7" fmla="*/ 1005114 w 1277257"/>
                <a:gd name="connsiteY7" fmla="*/ 703613 h 1291441"/>
                <a:gd name="connsiteX8" fmla="*/ 1190171 w 1277257"/>
                <a:gd name="connsiteY8" fmla="*/ 877784 h 1291441"/>
                <a:gd name="connsiteX9" fmla="*/ 1222828 w 1277257"/>
                <a:gd name="connsiteY9" fmla="*/ 1084613 h 1291441"/>
                <a:gd name="connsiteX10" fmla="*/ 1277257 w 1277257"/>
                <a:gd name="connsiteY10" fmla="*/ 1193470 h 1291441"/>
                <a:gd name="connsiteX11" fmla="*/ 1255485 w 1277257"/>
                <a:gd name="connsiteY11" fmla="*/ 1291441 h 1291441"/>
                <a:gd name="connsiteX12" fmla="*/ 1255485 w 1277257"/>
                <a:gd name="connsiteY12" fmla="*/ 1291441 h 1291441"/>
                <a:gd name="connsiteX0" fmla="*/ 0 w 1149531"/>
                <a:gd name="connsiteY0" fmla="*/ 0 h 1246909"/>
                <a:gd name="connsiteX1" fmla="*/ 255451 w 1149531"/>
                <a:gd name="connsiteY1" fmla="*/ 178130 h 1246909"/>
                <a:gd name="connsiteX2" fmla="*/ 659674 w 1149531"/>
                <a:gd name="connsiteY2" fmla="*/ 60367 h 1246909"/>
                <a:gd name="connsiteX3" fmla="*/ 920931 w 1149531"/>
                <a:gd name="connsiteY3" fmla="*/ 190995 h 1246909"/>
                <a:gd name="connsiteX4" fmla="*/ 1008016 w 1149531"/>
                <a:gd name="connsiteY4" fmla="*/ 430481 h 1246909"/>
                <a:gd name="connsiteX5" fmla="*/ 910045 w 1149531"/>
                <a:gd name="connsiteY5" fmla="*/ 506681 h 1246909"/>
                <a:gd name="connsiteX6" fmla="*/ 931816 w 1149531"/>
                <a:gd name="connsiteY6" fmla="*/ 571995 h 1246909"/>
                <a:gd name="connsiteX7" fmla="*/ 877388 w 1149531"/>
                <a:gd name="connsiteY7" fmla="*/ 659081 h 1246909"/>
                <a:gd name="connsiteX8" fmla="*/ 1062445 w 1149531"/>
                <a:gd name="connsiteY8" fmla="*/ 833252 h 1246909"/>
                <a:gd name="connsiteX9" fmla="*/ 1095102 w 1149531"/>
                <a:gd name="connsiteY9" fmla="*/ 1040081 h 1246909"/>
                <a:gd name="connsiteX10" fmla="*/ 1149531 w 1149531"/>
                <a:gd name="connsiteY10" fmla="*/ 1148938 h 1246909"/>
                <a:gd name="connsiteX11" fmla="*/ 1127759 w 1149531"/>
                <a:gd name="connsiteY11" fmla="*/ 1246909 h 1246909"/>
                <a:gd name="connsiteX12" fmla="*/ 1127759 w 1149531"/>
                <a:gd name="connsiteY12" fmla="*/ 1246909 h 1246909"/>
                <a:gd name="connsiteX0" fmla="*/ 0 w 1149531"/>
                <a:gd name="connsiteY0" fmla="*/ 0 h 1246909"/>
                <a:gd name="connsiteX1" fmla="*/ 255451 w 1149531"/>
                <a:gd name="connsiteY1" fmla="*/ 133598 h 1246909"/>
                <a:gd name="connsiteX2" fmla="*/ 659674 w 1149531"/>
                <a:gd name="connsiteY2" fmla="*/ 60367 h 1246909"/>
                <a:gd name="connsiteX3" fmla="*/ 920931 w 1149531"/>
                <a:gd name="connsiteY3" fmla="*/ 190995 h 1246909"/>
                <a:gd name="connsiteX4" fmla="*/ 1008016 w 1149531"/>
                <a:gd name="connsiteY4" fmla="*/ 430481 h 1246909"/>
                <a:gd name="connsiteX5" fmla="*/ 910045 w 1149531"/>
                <a:gd name="connsiteY5" fmla="*/ 506681 h 1246909"/>
                <a:gd name="connsiteX6" fmla="*/ 931816 w 1149531"/>
                <a:gd name="connsiteY6" fmla="*/ 571995 h 1246909"/>
                <a:gd name="connsiteX7" fmla="*/ 877388 w 1149531"/>
                <a:gd name="connsiteY7" fmla="*/ 659081 h 1246909"/>
                <a:gd name="connsiteX8" fmla="*/ 1062445 w 1149531"/>
                <a:gd name="connsiteY8" fmla="*/ 833252 h 1246909"/>
                <a:gd name="connsiteX9" fmla="*/ 1095102 w 1149531"/>
                <a:gd name="connsiteY9" fmla="*/ 1040081 h 1246909"/>
                <a:gd name="connsiteX10" fmla="*/ 1149531 w 1149531"/>
                <a:gd name="connsiteY10" fmla="*/ 1148938 h 1246909"/>
                <a:gd name="connsiteX11" fmla="*/ 1127759 w 1149531"/>
                <a:gd name="connsiteY11" fmla="*/ 1246909 h 1246909"/>
                <a:gd name="connsiteX12" fmla="*/ 1127759 w 1149531"/>
                <a:gd name="connsiteY12" fmla="*/ 124690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9531" h="1246909">
                  <a:moveTo>
                    <a:pt x="0" y="0"/>
                  </a:moveTo>
                  <a:lnTo>
                    <a:pt x="255451" y="133598"/>
                  </a:lnTo>
                  <a:lnTo>
                    <a:pt x="659674" y="60367"/>
                  </a:lnTo>
                  <a:lnTo>
                    <a:pt x="920931" y="190995"/>
                  </a:lnTo>
                  <a:lnTo>
                    <a:pt x="1008016" y="430481"/>
                  </a:lnTo>
                  <a:lnTo>
                    <a:pt x="910045" y="506681"/>
                  </a:lnTo>
                  <a:lnTo>
                    <a:pt x="931816" y="571995"/>
                  </a:lnTo>
                  <a:lnTo>
                    <a:pt x="877388" y="659081"/>
                  </a:lnTo>
                  <a:lnTo>
                    <a:pt x="1062445" y="833252"/>
                  </a:lnTo>
                  <a:lnTo>
                    <a:pt x="1095102" y="1040081"/>
                  </a:lnTo>
                  <a:lnTo>
                    <a:pt x="1149531" y="1148938"/>
                  </a:lnTo>
                  <a:lnTo>
                    <a:pt x="1127759" y="1246909"/>
                  </a:lnTo>
                  <a:lnTo>
                    <a:pt x="1127759" y="1246909"/>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124200" y="5410200"/>
              <a:ext cx="609600" cy="1447800"/>
            </a:xfrm>
            <a:custGeom>
              <a:avLst/>
              <a:gdLst>
                <a:gd name="connsiteX0" fmla="*/ 370115 w 370115"/>
                <a:gd name="connsiteY0" fmla="*/ 0 h 968828"/>
                <a:gd name="connsiteX1" fmla="*/ 174172 w 370115"/>
                <a:gd name="connsiteY1" fmla="*/ 87085 h 968828"/>
                <a:gd name="connsiteX2" fmla="*/ 10886 w 370115"/>
                <a:gd name="connsiteY2" fmla="*/ 228600 h 968828"/>
                <a:gd name="connsiteX3" fmla="*/ 0 w 370115"/>
                <a:gd name="connsiteY3" fmla="*/ 381000 h 968828"/>
                <a:gd name="connsiteX4" fmla="*/ 228600 w 370115"/>
                <a:gd name="connsiteY4" fmla="*/ 511628 h 968828"/>
                <a:gd name="connsiteX5" fmla="*/ 217715 w 370115"/>
                <a:gd name="connsiteY5" fmla="*/ 609600 h 968828"/>
                <a:gd name="connsiteX6" fmla="*/ 185057 w 370115"/>
                <a:gd name="connsiteY6" fmla="*/ 740228 h 968828"/>
                <a:gd name="connsiteX7" fmla="*/ 272143 w 370115"/>
                <a:gd name="connsiteY7" fmla="*/ 794657 h 968828"/>
                <a:gd name="connsiteX8" fmla="*/ 195943 w 370115"/>
                <a:gd name="connsiteY8" fmla="*/ 968828 h 96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15" h="968828">
                  <a:moveTo>
                    <a:pt x="370115" y="0"/>
                  </a:moveTo>
                  <a:lnTo>
                    <a:pt x="174172" y="87085"/>
                  </a:lnTo>
                  <a:lnTo>
                    <a:pt x="10886" y="228600"/>
                  </a:lnTo>
                  <a:lnTo>
                    <a:pt x="0" y="381000"/>
                  </a:lnTo>
                  <a:lnTo>
                    <a:pt x="228600" y="511628"/>
                  </a:lnTo>
                  <a:lnTo>
                    <a:pt x="217715" y="609600"/>
                  </a:lnTo>
                  <a:cubicBezTo>
                    <a:pt x="179961" y="710275"/>
                    <a:pt x="185057" y="665683"/>
                    <a:pt x="185057" y="740228"/>
                  </a:cubicBezTo>
                  <a:lnTo>
                    <a:pt x="272143" y="794657"/>
                  </a:lnTo>
                  <a:lnTo>
                    <a:pt x="195943" y="968828"/>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581400" y="5410200"/>
              <a:ext cx="762000" cy="1153886"/>
            </a:xfrm>
            <a:custGeom>
              <a:avLst/>
              <a:gdLst>
                <a:gd name="connsiteX0" fmla="*/ 576943 w 576943"/>
                <a:gd name="connsiteY0" fmla="*/ 0 h 1001486"/>
                <a:gd name="connsiteX1" fmla="*/ 370114 w 576943"/>
                <a:gd name="connsiteY1" fmla="*/ 119743 h 1001486"/>
                <a:gd name="connsiteX2" fmla="*/ 272143 w 576943"/>
                <a:gd name="connsiteY2" fmla="*/ 152400 h 1001486"/>
                <a:gd name="connsiteX3" fmla="*/ 152400 w 576943"/>
                <a:gd name="connsiteY3" fmla="*/ 239486 h 1001486"/>
                <a:gd name="connsiteX4" fmla="*/ 185057 w 576943"/>
                <a:gd name="connsiteY4" fmla="*/ 370114 h 1001486"/>
                <a:gd name="connsiteX5" fmla="*/ 174172 w 576943"/>
                <a:gd name="connsiteY5" fmla="*/ 707571 h 1001486"/>
                <a:gd name="connsiteX6" fmla="*/ 76200 w 576943"/>
                <a:gd name="connsiteY6" fmla="*/ 729343 h 1001486"/>
                <a:gd name="connsiteX7" fmla="*/ 0 w 576943"/>
                <a:gd name="connsiteY7" fmla="*/ 1001486 h 10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943" h="1001486">
                  <a:moveTo>
                    <a:pt x="576943" y="0"/>
                  </a:moveTo>
                  <a:lnTo>
                    <a:pt x="370114" y="119743"/>
                  </a:lnTo>
                  <a:lnTo>
                    <a:pt x="272143" y="152400"/>
                  </a:lnTo>
                  <a:lnTo>
                    <a:pt x="152400" y="239486"/>
                  </a:lnTo>
                  <a:lnTo>
                    <a:pt x="185057" y="370114"/>
                  </a:lnTo>
                  <a:lnTo>
                    <a:pt x="174172" y="707571"/>
                  </a:lnTo>
                  <a:lnTo>
                    <a:pt x="76200" y="729343"/>
                  </a:lnTo>
                  <a:lnTo>
                    <a:pt x="0" y="1001486"/>
                  </a:ln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657600" y="5334000"/>
              <a:ext cx="1676400" cy="1251857"/>
            </a:xfrm>
            <a:custGeom>
              <a:avLst/>
              <a:gdLst>
                <a:gd name="connsiteX0" fmla="*/ 1153886 w 1230086"/>
                <a:gd name="connsiteY0" fmla="*/ 0 h 1328057"/>
                <a:gd name="connsiteX1" fmla="*/ 1143000 w 1230086"/>
                <a:gd name="connsiteY1" fmla="*/ 152400 h 1328057"/>
                <a:gd name="connsiteX2" fmla="*/ 1208315 w 1230086"/>
                <a:gd name="connsiteY2" fmla="*/ 293914 h 1328057"/>
                <a:gd name="connsiteX3" fmla="*/ 1230086 w 1230086"/>
                <a:gd name="connsiteY3" fmla="*/ 402771 h 1328057"/>
                <a:gd name="connsiteX4" fmla="*/ 1055915 w 1230086"/>
                <a:gd name="connsiteY4" fmla="*/ 468085 h 1328057"/>
                <a:gd name="connsiteX5" fmla="*/ 1023257 w 1230086"/>
                <a:gd name="connsiteY5" fmla="*/ 642257 h 1328057"/>
                <a:gd name="connsiteX6" fmla="*/ 816429 w 1230086"/>
                <a:gd name="connsiteY6" fmla="*/ 881742 h 1328057"/>
                <a:gd name="connsiteX7" fmla="*/ 642257 w 1230086"/>
                <a:gd name="connsiteY7" fmla="*/ 805542 h 1328057"/>
                <a:gd name="connsiteX8" fmla="*/ 533400 w 1230086"/>
                <a:gd name="connsiteY8" fmla="*/ 794657 h 1328057"/>
                <a:gd name="connsiteX9" fmla="*/ 293915 w 1230086"/>
                <a:gd name="connsiteY9" fmla="*/ 1034142 h 1328057"/>
                <a:gd name="connsiteX10" fmla="*/ 119743 w 1230086"/>
                <a:gd name="connsiteY10" fmla="*/ 1034142 h 1328057"/>
                <a:gd name="connsiteX11" fmla="*/ 0 w 1230086"/>
                <a:gd name="connsiteY11" fmla="*/ 1273628 h 1328057"/>
                <a:gd name="connsiteX12" fmla="*/ 21772 w 1230086"/>
                <a:gd name="connsiteY12" fmla="*/ 1328057 h 1328057"/>
                <a:gd name="connsiteX0" fmla="*/ 1153886 w 1230086"/>
                <a:gd name="connsiteY0" fmla="*/ 0 h 1328057"/>
                <a:gd name="connsiteX1" fmla="*/ 1143000 w 1230086"/>
                <a:gd name="connsiteY1" fmla="*/ 152400 h 1328057"/>
                <a:gd name="connsiteX2" fmla="*/ 1077686 w 1230086"/>
                <a:gd name="connsiteY2" fmla="*/ 304800 h 1328057"/>
                <a:gd name="connsiteX3" fmla="*/ 1230086 w 1230086"/>
                <a:gd name="connsiteY3" fmla="*/ 402771 h 1328057"/>
                <a:gd name="connsiteX4" fmla="*/ 1055915 w 1230086"/>
                <a:gd name="connsiteY4" fmla="*/ 468085 h 1328057"/>
                <a:gd name="connsiteX5" fmla="*/ 1023257 w 1230086"/>
                <a:gd name="connsiteY5" fmla="*/ 642257 h 1328057"/>
                <a:gd name="connsiteX6" fmla="*/ 816429 w 1230086"/>
                <a:gd name="connsiteY6" fmla="*/ 881742 h 1328057"/>
                <a:gd name="connsiteX7" fmla="*/ 642257 w 1230086"/>
                <a:gd name="connsiteY7" fmla="*/ 805542 h 1328057"/>
                <a:gd name="connsiteX8" fmla="*/ 533400 w 1230086"/>
                <a:gd name="connsiteY8" fmla="*/ 794657 h 1328057"/>
                <a:gd name="connsiteX9" fmla="*/ 293915 w 1230086"/>
                <a:gd name="connsiteY9" fmla="*/ 1034142 h 1328057"/>
                <a:gd name="connsiteX10" fmla="*/ 119743 w 1230086"/>
                <a:gd name="connsiteY10" fmla="*/ 1034142 h 1328057"/>
                <a:gd name="connsiteX11" fmla="*/ 0 w 1230086"/>
                <a:gd name="connsiteY11" fmla="*/ 1273628 h 1328057"/>
                <a:gd name="connsiteX12" fmla="*/ 21772 w 1230086"/>
                <a:gd name="connsiteY12" fmla="*/ 1328057 h 1328057"/>
                <a:gd name="connsiteX0" fmla="*/ 1153886 w 1230086"/>
                <a:gd name="connsiteY0" fmla="*/ 0 h 1328057"/>
                <a:gd name="connsiteX1" fmla="*/ 1077686 w 1230086"/>
                <a:gd name="connsiteY1" fmla="*/ 152400 h 1328057"/>
                <a:gd name="connsiteX2" fmla="*/ 1077686 w 1230086"/>
                <a:gd name="connsiteY2" fmla="*/ 304800 h 1328057"/>
                <a:gd name="connsiteX3" fmla="*/ 1230086 w 1230086"/>
                <a:gd name="connsiteY3" fmla="*/ 402771 h 1328057"/>
                <a:gd name="connsiteX4" fmla="*/ 1055915 w 1230086"/>
                <a:gd name="connsiteY4" fmla="*/ 468085 h 1328057"/>
                <a:gd name="connsiteX5" fmla="*/ 1023257 w 1230086"/>
                <a:gd name="connsiteY5" fmla="*/ 642257 h 1328057"/>
                <a:gd name="connsiteX6" fmla="*/ 816429 w 1230086"/>
                <a:gd name="connsiteY6" fmla="*/ 881742 h 1328057"/>
                <a:gd name="connsiteX7" fmla="*/ 642257 w 1230086"/>
                <a:gd name="connsiteY7" fmla="*/ 805542 h 1328057"/>
                <a:gd name="connsiteX8" fmla="*/ 533400 w 1230086"/>
                <a:gd name="connsiteY8" fmla="*/ 794657 h 1328057"/>
                <a:gd name="connsiteX9" fmla="*/ 293915 w 1230086"/>
                <a:gd name="connsiteY9" fmla="*/ 1034142 h 1328057"/>
                <a:gd name="connsiteX10" fmla="*/ 119743 w 1230086"/>
                <a:gd name="connsiteY10" fmla="*/ 1034142 h 1328057"/>
                <a:gd name="connsiteX11" fmla="*/ 0 w 1230086"/>
                <a:gd name="connsiteY11" fmla="*/ 1273628 h 1328057"/>
                <a:gd name="connsiteX12" fmla="*/ 21772 w 1230086"/>
                <a:gd name="connsiteY12" fmla="*/ 1328057 h 1328057"/>
                <a:gd name="connsiteX0" fmla="*/ 1153886 w 1230086"/>
                <a:gd name="connsiteY0" fmla="*/ 0 h 1328057"/>
                <a:gd name="connsiteX1" fmla="*/ 1077686 w 1230086"/>
                <a:gd name="connsiteY1" fmla="*/ 228600 h 1328057"/>
                <a:gd name="connsiteX2" fmla="*/ 1077686 w 1230086"/>
                <a:gd name="connsiteY2" fmla="*/ 152400 h 1328057"/>
                <a:gd name="connsiteX3" fmla="*/ 1077686 w 1230086"/>
                <a:gd name="connsiteY3" fmla="*/ 304800 h 1328057"/>
                <a:gd name="connsiteX4" fmla="*/ 1230086 w 1230086"/>
                <a:gd name="connsiteY4" fmla="*/ 402771 h 1328057"/>
                <a:gd name="connsiteX5" fmla="*/ 1055915 w 1230086"/>
                <a:gd name="connsiteY5" fmla="*/ 468085 h 1328057"/>
                <a:gd name="connsiteX6" fmla="*/ 1023257 w 1230086"/>
                <a:gd name="connsiteY6" fmla="*/ 642257 h 1328057"/>
                <a:gd name="connsiteX7" fmla="*/ 816429 w 1230086"/>
                <a:gd name="connsiteY7" fmla="*/ 881742 h 1328057"/>
                <a:gd name="connsiteX8" fmla="*/ 642257 w 1230086"/>
                <a:gd name="connsiteY8" fmla="*/ 805542 h 1328057"/>
                <a:gd name="connsiteX9" fmla="*/ 533400 w 1230086"/>
                <a:gd name="connsiteY9" fmla="*/ 794657 h 1328057"/>
                <a:gd name="connsiteX10" fmla="*/ 293915 w 1230086"/>
                <a:gd name="connsiteY10" fmla="*/ 1034142 h 1328057"/>
                <a:gd name="connsiteX11" fmla="*/ 119743 w 1230086"/>
                <a:gd name="connsiteY11" fmla="*/ 1034142 h 1328057"/>
                <a:gd name="connsiteX12" fmla="*/ 0 w 1230086"/>
                <a:gd name="connsiteY12" fmla="*/ 1273628 h 1328057"/>
                <a:gd name="connsiteX13" fmla="*/ 21772 w 1230086"/>
                <a:gd name="connsiteY13" fmla="*/ 1328057 h 1328057"/>
                <a:gd name="connsiteX0" fmla="*/ 1077686 w 1230086"/>
                <a:gd name="connsiteY0" fmla="*/ 0 h 1175657"/>
                <a:gd name="connsiteX1" fmla="*/ 1077686 w 1230086"/>
                <a:gd name="connsiteY1" fmla="*/ 76200 h 1175657"/>
                <a:gd name="connsiteX2" fmla="*/ 1077686 w 1230086"/>
                <a:gd name="connsiteY2" fmla="*/ 0 h 1175657"/>
                <a:gd name="connsiteX3" fmla="*/ 1077686 w 1230086"/>
                <a:gd name="connsiteY3" fmla="*/ 152400 h 1175657"/>
                <a:gd name="connsiteX4" fmla="*/ 1230086 w 1230086"/>
                <a:gd name="connsiteY4" fmla="*/ 250371 h 1175657"/>
                <a:gd name="connsiteX5" fmla="*/ 1055915 w 1230086"/>
                <a:gd name="connsiteY5" fmla="*/ 315685 h 1175657"/>
                <a:gd name="connsiteX6" fmla="*/ 1023257 w 1230086"/>
                <a:gd name="connsiteY6" fmla="*/ 489857 h 1175657"/>
                <a:gd name="connsiteX7" fmla="*/ 816429 w 1230086"/>
                <a:gd name="connsiteY7" fmla="*/ 729342 h 1175657"/>
                <a:gd name="connsiteX8" fmla="*/ 642257 w 1230086"/>
                <a:gd name="connsiteY8" fmla="*/ 653142 h 1175657"/>
                <a:gd name="connsiteX9" fmla="*/ 533400 w 1230086"/>
                <a:gd name="connsiteY9" fmla="*/ 642257 h 1175657"/>
                <a:gd name="connsiteX10" fmla="*/ 293915 w 1230086"/>
                <a:gd name="connsiteY10" fmla="*/ 881742 h 1175657"/>
                <a:gd name="connsiteX11" fmla="*/ 119743 w 1230086"/>
                <a:gd name="connsiteY11" fmla="*/ 881742 h 1175657"/>
                <a:gd name="connsiteX12" fmla="*/ 0 w 1230086"/>
                <a:gd name="connsiteY12" fmla="*/ 1121228 h 1175657"/>
                <a:gd name="connsiteX13" fmla="*/ 21772 w 1230086"/>
                <a:gd name="connsiteY13" fmla="*/ 1175657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0086" h="1175657">
                  <a:moveTo>
                    <a:pt x="1077686" y="0"/>
                  </a:moveTo>
                  <a:lnTo>
                    <a:pt x="1077686" y="76200"/>
                  </a:lnTo>
                  <a:lnTo>
                    <a:pt x="1077686" y="0"/>
                  </a:lnTo>
                  <a:lnTo>
                    <a:pt x="1077686" y="152400"/>
                  </a:lnTo>
                  <a:lnTo>
                    <a:pt x="1230086" y="250371"/>
                  </a:lnTo>
                  <a:lnTo>
                    <a:pt x="1055915" y="315685"/>
                  </a:lnTo>
                  <a:lnTo>
                    <a:pt x="1023257" y="489857"/>
                  </a:lnTo>
                  <a:lnTo>
                    <a:pt x="816429" y="729342"/>
                  </a:lnTo>
                  <a:lnTo>
                    <a:pt x="642257" y="653142"/>
                  </a:lnTo>
                  <a:lnTo>
                    <a:pt x="533400" y="642257"/>
                  </a:lnTo>
                  <a:lnTo>
                    <a:pt x="293915" y="881742"/>
                  </a:lnTo>
                  <a:lnTo>
                    <a:pt x="119743" y="881742"/>
                  </a:lnTo>
                  <a:lnTo>
                    <a:pt x="0" y="1121228"/>
                  </a:lnTo>
                  <a:lnTo>
                    <a:pt x="21772" y="1175657"/>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990600" y="4114800"/>
              <a:ext cx="184730" cy="646331"/>
            </a:xfrm>
            <a:prstGeom prst="rect">
              <a:avLst/>
            </a:prstGeom>
            <a:noFill/>
          </p:spPr>
          <p:txBody>
            <a:bodyPr wrap="none" rtlCol="0">
              <a:spAutoFit/>
            </a:bodyPr>
            <a:lstStyle/>
            <a:p>
              <a:pPr algn="ctr"/>
              <a:endParaRPr lang="en-US" sz="3600" b="1" dirty="0" smtClean="0">
                <a:solidFill>
                  <a:schemeClr val="bg1"/>
                </a:solidFill>
                <a:latin typeface="Arial" pitchFamily="34" charset="0"/>
                <a:cs typeface="Arial" pitchFamily="34" charset="0"/>
              </a:endParaRPr>
            </a:p>
          </p:txBody>
        </p:sp>
        <p:sp>
          <p:nvSpPr>
            <p:cNvPr id="17" name="Freeform 16"/>
            <p:cNvSpPr/>
            <p:nvPr/>
          </p:nvSpPr>
          <p:spPr>
            <a:xfrm>
              <a:off x="5486400" y="3962400"/>
              <a:ext cx="762000" cy="1078523"/>
            </a:xfrm>
            <a:custGeom>
              <a:avLst/>
              <a:gdLst>
                <a:gd name="connsiteX0" fmla="*/ 0 w 381000"/>
                <a:gd name="connsiteY0" fmla="*/ 357554 h 697523"/>
                <a:gd name="connsiteX1" fmla="*/ 240323 w 381000"/>
                <a:gd name="connsiteY1" fmla="*/ 351693 h 697523"/>
                <a:gd name="connsiteX2" fmla="*/ 152400 w 381000"/>
                <a:gd name="connsiteY2" fmla="*/ 0 h 697523"/>
                <a:gd name="connsiteX3" fmla="*/ 252046 w 381000"/>
                <a:gd name="connsiteY3" fmla="*/ 369277 h 697523"/>
                <a:gd name="connsiteX4" fmla="*/ 281354 w 381000"/>
                <a:gd name="connsiteY4" fmla="*/ 509954 h 697523"/>
                <a:gd name="connsiteX5" fmla="*/ 381000 w 381000"/>
                <a:gd name="connsiteY5" fmla="*/ 697523 h 6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697523">
                  <a:moveTo>
                    <a:pt x="0" y="357554"/>
                  </a:moveTo>
                  <a:lnTo>
                    <a:pt x="240323" y="351693"/>
                  </a:lnTo>
                  <a:lnTo>
                    <a:pt x="152400" y="0"/>
                  </a:lnTo>
                  <a:lnTo>
                    <a:pt x="252046" y="369277"/>
                  </a:lnTo>
                  <a:lnTo>
                    <a:pt x="281354" y="509954"/>
                  </a:lnTo>
                  <a:lnTo>
                    <a:pt x="381000" y="697523"/>
                  </a:ln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own Arrow 17"/>
            <p:cNvSpPr/>
            <p:nvPr/>
          </p:nvSpPr>
          <p:spPr>
            <a:xfrm rot="19043069">
              <a:off x="4713455" y="3315090"/>
              <a:ext cx="533400" cy="107605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410200" y="2438400"/>
              <a:ext cx="184731" cy="707886"/>
            </a:xfrm>
            <a:prstGeom prst="rect">
              <a:avLst/>
            </a:prstGeom>
            <a:noFill/>
          </p:spPr>
          <p:txBody>
            <a:bodyPr wrap="none" rtlCol="0">
              <a:spAutoFit/>
            </a:bodyPr>
            <a:lstStyle/>
            <a:p>
              <a:endParaRPr lang="en-US" sz="4000" b="1" dirty="0" smtClean="0">
                <a:latin typeface="Arial" pitchFamily="34" charset="0"/>
                <a:cs typeface="Arial" pitchFamily="34" charset="0"/>
              </a:endParaRPr>
            </a:p>
          </p:txBody>
        </p:sp>
        <p:grpSp>
          <p:nvGrpSpPr>
            <p:cNvPr id="14" name="Group 20"/>
            <p:cNvGrpSpPr/>
            <p:nvPr/>
          </p:nvGrpSpPr>
          <p:grpSpPr>
            <a:xfrm>
              <a:off x="5943599" y="4038601"/>
              <a:ext cx="3200401" cy="1059596"/>
              <a:chOff x="5943599" y="4038601"/>
              <a:chExt cx="3200401" cy="1059596"/>
            </a:xfrm>
          </p:grpSpPr>
          <p:sp>
            <p:nvSpPr>
              <p:cNvPr id="20" name="TextBox 19"/>
              <p:cNvSpPr txBox="1"/>
              <p:nvPr/>
            </p:nvSpPr>
            <p:spPr>
              <a:xfrm>
                <a:off x="6498724" y="4267200"/>
                <a:ext cx="2645276" cy="830997"/>
              </a:xfrm>
              <a:prstGeom prst="rect">
                <a:avLst/>
              </a:prstGeom>
              <a:no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Hudson-Mohawk</a:t>
                </a:r>
              </a:p>
              <a:p>
                <a:pPr algn="ctr"/>
                <a:r>
                  <a:rPr lang="en-US" sz="2400" b="1" dirty="0" smtClean="0">
                    <a:solidFill>
                      <a:srgbClr val="FF0000"/>
                    </a:solidFill>
                    <a:effectLst>
                      <a:outerShdw dist="50800" dir="7200000" algn="ctr" rotWithShape="0">
                        <a:schemeClr val="tx1"/>
                      </a:outerShdw>
                    </a:effectLst>
                    <a:latin typeface="Arial" pitchFamily="34" charset="0"/>
                    <a:cs typeface="Arial" pitchFamily="34" charset="0"/>
                  </a:rPr>
                  <a:t> rivers </a:t>
                </a:r>
              </a:p>
            </p:txBody>
          </p:sp>
          <p:sp>
            <p:nvSpPr>
              <p:cNvPr id="22" name="Down Arrow 21"/>
              <p:cNvSpPr/>
              <p:nvPr/>
            </p:nvSpPr>
            <p:spPr>
              <a:xfrm rot="5400000">
                <a:off x="6082793" y="3899407"/>
                <a:ext cx="349336" cy="62772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0"/>
              <a:ext cx="9144000" cy="954107"/>
            </a:xfrm>
            <a:prstGeom prst="rect">
              <a:avLst/>
            </a:prstGeom>
            <a:solidFill>
              <a:srgbClr val="777777"/>
            </a:solidFill>
          </p:spPr>
          <p:txBody>
            <a:bodyPr wrap="square" rtlCol="0">
              <a:spAutoFit/>
            </a:bodyPr>
            <a:lstStyle/>
            <a:p>
              <a:pPr algn="ctr"/>
              <a:r>
                <a:rPr lang="en-US" sz="2800" b="1" dirty="0" smtClean="0">
                  <a:solidFill>
                    <a:schemeClr val="bg1"/>
                  </a:solidFill>
                  <a:latin typeface="Arial" pitchFamily="34" charset="0"/>
                  <a:cs typeface="Arial" pitchFamily="34" charset="0"/>
                </a:rPr>
                <a:t>Glacial retreat still-stand created the Great Lakes</a:t>
              </a:r>
            </a:p>
            <a:p>
              <a:pPr algn="ctr"/>
              <a:r>
                <a:rPr lang="en-US" sz="2800" b="1" dirty="0" smtClean="0">
                  <a:solidFill>
                    <a:schemeClr val="bg1"/>
                  </a:solidFill>
                  <a:latin typeface="Arial" pitchFamily="34" charset="0"/>
                  <a:cs typeface="Arial" pitchFamily="34" charset="0"/>
                </a:rPr>
                <a:t>and major rivers</a:t>
              </a:r>
            </a:p>
          </p:txBody>
        </p:sp>
      </p:grpSp>
      <p:sp>
        <p:nvSpPr>
          <p:cNvPr id="31" name="Rectangle 30"/>
          <p:cNvSpPr/>
          <p:nvPr/>
        </p:nvSpPr>
        <p:spPr>
          <a:xfrm>
            <a:off x="5562600" y="3886200"/>
            <a:ext cx="1066800" cy="1295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File:New York STS058-081-038.jpg"/>
          <p:cNvPicPr>
            <a:picLocks noChangeAspect="1" noChangeArrowheads="1"/>
          </p:cNvPicPr>
          <p:nvPr/>
        </p:nvPicPr>
        <p:blipFill>
          <a:blip r:embed="rId3" cstate="print"/>
          <a:srcRect/>
          <a:stretch>
            <a:fillRect/>
          </a:stretch>
        </p:blipFill>
        <p:spPr bwMode="auto">
          <a:xfrm>
            <a:off x="1295400" y="0"/>
            <a:ext cx="6858000" cy="6858000"/>
          </a:xfrm>
          <a:prstGeom prst="rect">
            <a:avLst/>
          </a:prstGeom>
          <a:noFill/>
        </p:spPr>
      </p:pic>
      <p:grpSp>
        <p:nvGrpSpPr>
          <p:cNvPr id="40" name="Group 39"/>
          <p:cNvGrpSpPr/>
          <p:nvPr/>
        </p:nvGrpSpPr>
        <p:grpSpPr>
          <a:xfrm>
            <a:off x="1066800" y="3940248"/>
            <a:ext cx="7171660" cy="2917752"/>
            <a:chOff x="1066800" y="3940248"/>
            <a:chExt cx="7171660" cy="2917752"/>
          </a:xfrm>
        </p:grpSpPr>
        <p:sp>
          <p:nvSpPr>
            <p:cNvPr id="37" name="Freeform 36"/>
            <p:cNvSpPr/>
            <p:nvPr/>
          </p:nvSpPr>
          <p:spPr>
            <a:xfrm>
              <a:off x="1066800" y="3940248"/>
              <a:ext cx="7171660" cy="2917752"/>
            </a:xfrm>
            <a:custGeom>
              <a:avLst/>
              <a:gdLst>
                <a:gd name="connsiteX0" fmla="*/ 0 w 6407888"/>
                <a:gd name="connsiteY0" fmla="*/ 857693 h 2888512"/>
                <a:gd name="connsiteX1" fmla="*/ 1552353 w 6407888"/>
                <a:gd name="connsiteY1" fmla="*/ 1431851 h 2888512"/>
                <a:gd name="connsiteX2" fmla="*/ 2764465 w 6407888"/>
                <a:gd name="connsiteY2" fmla="*/ 1920948 h 2888512"/>
                <a:gd name="connsiteX3" fmla="*/ 4593265 w 6407888"/>
                <a:gd name="connsiteY3" fmla="*/ 2580167 h 2888512"/>
                <a:gd name="connsiteX4" fmla="*/ 5209953 w 6407888"/>
                <a:gd name="connsiteY4" fmla="*/ 2792818 h 2888512"/>
                <a:gd name="connsiteX5" fmla="*/ 5954233 w 6407888"/>
                <a:gd name="connsiteY5" fmla="*/ 2835348 h 2888512"/>
                <a:gd name="connsiteX6" fmla="*/ 6103088 w 6407888"/>
                <a:gd name="connsiteY6" fmla="*/ 2686493 h 2888512"/>
                <a:gd name="connsiteX7" fmla="*/ 6188149 w 6407888"/>
                <a:gd name="connsiteY7" fmla="*/ 1623237 h 2888512"/>
                <a:gd name="connsiteX8" fmla="*/ 6294474 w 6407888"/>
                <a:gd name="connsiteY8" fmla="*/ 581246 h 2888512"/>
                <a:gd name="connsiteX9" fmla="*/ 5507665 w 6407888"/>
                <a:gd name="connsiteY9" fmla="*/ 177209 h 2888512"/>
                <a:gd name="connsiteX10" fmla="*/ 4720856 w 6407888"/>
                <a:gd name="connsiteY10" fmla="*/ 92148 h 2888512"/>
                <a:gd name="connsiteX11" fmla="*/ 3593805 w 6407888"/>
                <a:gd name="connsiteY11" fmla="*/ 113413 h 2888512"/>
                <a:gd name="connsiteX12" fmla="*/ 2892056 w 6407888"/>
                <a:gd name="connsiteY12" fmla="*/ 134679 h 2888512"/>
                <a:gd name="connsiteX13" fmla="*/ 2445488 w 6407888"/>
                <a:gd name="connsiteY13" fmla="*/ 7088 h 2888512"/>
                <a:gd name="connsiteX14" fmla="*/ 1658679 w 6407888"/>
                <a:gd name="connsiteY14" fmla="*/ 177209 h 2888512"/>
                <a:gd name="connsiteX15" fmla="*/ 1127051 w 6407888"/>
                <a:gd name="connsiteY15" fmla="*/ 198474 h 2888512"/>
                <a:gd name="connsiteX0" fmla="*/ 0 w 6407888"/>
                <a:gd name="connsiteY0" fmla="*/ 857693 h 2888512"/>
                <a:gd name="connsiteX1" fmla="*/ 1552353 w 6407888"/>
                <a:gd name="connsiteY1" fmla="*/ 1431851 h 2888512"/>
                <a:gd name="connsiteX2" fmla="*/ 2764465 w 6407888"/>
                <a:gd name="connsiteY2" fmla="*/ 1920948 h 2888512"/>
                <a:gd name="connsiteX3" fmla="*/ 4593265 w 6407888"/>
                <a:gd name="connsiteY3" fmla="*/ 2580167 h 2888512"/>
                <a:gd name="connsiteX4" fmla="*/ 5209953 w 6407888"/>
                <a:gd name="connsiteY4" fmla="*/ 2792818 h 2888512"/>
                <a:gd name="connsiteX5" fmla="*/ 5954233 w 6407888"/>
                <a:gd name="connsiteY5" fmla="*/ 2835348 h 2888512"/>
                <a:gd name="connsiteX6" fmla="*/ 6103088 w 6407888"/>
                <a:gd name="connsiteY6" fmla="*/ 2686493 h 2888512"/>
                <a:gd name="connsiteX7" fmla="*/ 6188149 w 6407888"/>
                <a:gd name="connsiteY7" fmla="*/ 1623237 h 2888512"/>
                <a:gd name="connsiteX8" fmla="*/ 6294474 w 6407888"/>
                <a:gd name="connsiteY8" fmla="*/ 581246 h 2888512"/>
                <a:gd name="connsiteX9" fmla="*/ 5507665 w 6407888"/>
                <a:gd name="connsiteY9" fmla="*/ 177209 h 2888512"/>
                <a:gd name="connsiteX10" fmla="*/ 4720856 w 6407888"/>
                <a:gd name="connsiteY10" fmla="*/ 92148 h 2888512"/>
                <a:gd name="connsiteX11" fmla="*/ 3593805 w 6407888"/>
                <a:gd name="connsiteY11" fmla="*/ 113413 h 2888512"/>
                <a:gd name="connsiteX12" fmla="*/ 2892056 w 6407888"/>
                <a:gd name="connsiteY12" fmla="*/ 134679 h 2888512"/>
                <a:gd name="connsiteX13" fmla="*/ 2445488 w 6407888"/>
                <a:gd name="connsiteY13" fmla="*/ 7088 h 2888512"/>
                <a:gd name="connsiteX14" fmla="*/ 1658679 w 6407888"/>
                <a:gd name="connsiteY14" fmla="*/ 177209 h 2888512"/>
                <a:gd name="connsiteX15" fmla="*/ 1127051 w 6407888"/>
                <a:gd name="connsiteY15" fmla="*/ 198474 h 2888512"/>
                <a:gd name="connsiteX16" fmla="*/ 0 w 6407888"/>
                <a:gd name="connsiteY16" fmla="*/ 857693 h 2888512"/>
                <a:gd name="connsiteX0" fmla="*/ 1073888 w 7481776"/>
                <a:gd name="connsiteY0" fmla="*/ 1082749 h 3113568"/>
                <a:gd name="connsiteX1" fmla="*/ 2626241 w 7481776"/>
                <a:gd name="connsiteY1" fmla="*/ 1656907 h 3113568"/>
                <a:gd name="connsiteX2" fmla="*/ 3838353 w 7481776"/>
                <a:gd name="connsiteY2" fmla="*/ 2146004 h 3113568"/>
                <a:gd name="connsiteX3" fmla="*/ 5667153 w 7481776"/>
                <a:gd name="connsiteY3" fmla="*/ 2805223 h 3113568"/>
                <a:gd name="connsiteX4" fmla="*/ 6283841 w 7481776"/>
                <a:gd name="connsiteY4" fmla="*/ 3017874 h 3113568"/>
                <a:gd name="connsiteX5" fmla="*/ 7028121 w 7481776"/>
                <a:gd name="connsiteY5" fmla="*/ 3060404 h 3113568"/>
                <a:gd name="connsiteX6" fmla="*/ 7176976 w 7481776"/>
                <a:gd name="connsiteY6" fmla="*/ 2911549 h 3113568"/>
                <a:gd name="connsiteX7" fmla="*/ 7262037 w 7481776"/>
                <a:gd name="connsiteY7" fmla="*/ 1848293 h 3113568"/>
                <a:gd name="connsiteX8" fmla="*/ 7368362 w 7481776"/>
                <a:gd name="connsiteY8" fmla="*/ 806302 h 3113568"/>
                <a:gd name="connsiteX9" fmla="*/ 6581553 w 7481776"/>
                <a:gd name="connsiteY9" fmla="*/ 402265 h 3113568"/>
                <a:gd name="connsiteX10" fmla="*/ 5794744 w 7481776"/>
                <a:gd name="connsiteY10" fmla="*/ 317204 h 3113568"/>
                <a:gd name="connsiteX11" fmla="*/ 4667693 w 7481776"/>
                <a:gd name="connsiteY11" fmla="*/ 338469 h 3113568"/>
                <a:gd name="connsiteX12" fmla="*/ 3965944 w 7481776"/>
                <a:gd name="connsiteY12" fmla="*/ 359735 h 3113568"/>
                <a:gd name="connsiteX13" fmla="*/ 3519376 w 7481776"/>
                <a:gd name="connsiteY13" fmla="*/ 232144 h 3113568"/>
                <a:gd name="connsiteX14" fmla="*/ 2732567 w 7481776"/>
                <a:gd name="connsiteY14" fmla="*/ 402265 h 3113568"/>
                <a:gd name="connsiteX15" fmla="*/ 2200939 w 7481776"/>
                <a:gd name="connsiteY15" fmla="*/ 423530 h 3113568"/>
                <a:gd name="connsiteX16" fmla="*/ 1073888 w 7481776"/>
                <a:gd name="connsiteY16" fmla="*/ 1082749 h 3113568"/>
                <a:gd name="connsiteX0" fmla="*/ 1073888 w 7481776"/>
                <a:gd name="connsiteY0" fmla="*/ 1082749 h 3113568"/>
                <a:gd name="connsiteX1" fmla="*/ 2626241 w 7481776"/>
                <a:gd name="connsiteY1" fmla="*/ 1656907 h 3113568"/>
                <a:gd name="connsiteX2" fmla="*/ 3838353 w 7481776"/>
                <a:gd name="connsiteY2" fmla="*/ 2146004 h 3113568"/>
                <a:gd name="connsiteX3" fmla="*/ 5667153 w 7481776"/>
                <a:gd name="connsiteY3" fmla="*/ 2805223 h 3113568"/>
                <a:gd name="connsiteX4" fmla="*/ 6283841 w 7481776"/>
                <a:gd name="connsiteY4" fmla="*/ 3017874 h 3113568"/>
                <a:gd name="connsiteX5" fmla="*/ 7028121 w 7481776"/>
                <a:gd name="connsiteY5" fmla="*/ 3060404 h 3113568"/>
                <a:gd name="connsiteX6" fmla="*/ 7176976 w 7481776"/>
                <a:gd name="connsiteY6" fmla="*/ 2911549 h 3113568"/>
                <a:gd name="connsiteX7" fmla="*/ 7262037 w 7481776"/>
                <a:gd name="connsiteY7" fmla="*/ 1848293 h 3113568"/>
                <a:gd name="connsiteX8" fmla="*/ 7368362 w 7481776"/>
                <a:gd name="connsiteY8" fmla="*/ 806302 h 3113568"/>
                <a:gd name="connsiteX9" fmla="*/ 6581553 w 7481776"/>
                <a:gd name="connsiteY9" fmla="*/ 402265 h 3113568"/>
                <a:gd name="connsiteX10" fmla="*/ 5794744 w 7481776"/>
                <a:gd name="connsiteY10" fmla="*/ 317204 h 3113568"/>
                <a:gd name="connsiteX11" fmla="*/ 4667693 w 7481776"/>
                <a:gd name="connsiteY11" fmla="*/ 338469 h 3113568"/>
                <a:gd name="connsiteX12" fmla="*/ 3965944 w 7481776"/>
                <a:gd name="connsiteY12" fmla="*/ 359735 h 3113568"/>
                <a:gd name="connsiteX13" fmla="*/ 3519376 w 7481776"/>
                <a:gd name="connsiteY13" fmla="*/ 232144 h 3113568"/>
                <a:gd name="connsiteX14" fmla="*/ 2732567 w 7481776"/>
                <a:gd name="connsiteY14" fmla="*/ 402265 h 3113568"/>
                <a:gd name="connsiteX15" fmla="*/ 884274 w 7481776"/>
                <a:gd name="connsiteY15" fmla="*/ 425302 h 3113568"/>
                <a:gd name="connsiteX16" fmla="*/ 1073888 w 7481776"/>
                <a:gd name="connsiteY16" fmla="*/ 1082749 h 3113568"/>
                <a:gd name="connsiteX0" fmla="*/ 1073888 w 7823790"/>
                <a:gd name="connsiteY0" fmla="*/ 1082749 h 3085215"/>
                <a:gd name="connsiteX1" fmla="*/ 2968255 w 7823790"/>
                <a:gd name="connsiteY1" fmla="*/ 1628554 h 3085215"/>
                <a:gd name="connsiteX2" fmla="*/ 4180367 w 7823790"/>
                <a:gd name="connsiteY2" fmla="*/ 2117651 h 3085215"/>
                <a:gd name="connsiteX3" fmla="*/ 6009167 w 7823790"/>
                <a:gd name="connsiteY3" fmla="*/ 2776870 h 3085215"/>
                <a:gd name="connsiteX4" fmla="*/ 6625855 w 7823790"/>
                <a:gd name="connsiteY4" fmla="*/ 2989521 h 3085215"/>
                <a:gd name="connsiteX5" fmla="*/ 7370135 w 7823790"/>
                <a:gd name="connsiteY5" fmla="*/ 3032051 h 3085215"/>
                <a:gd name="connsiteX6" fmla="*/ 7518990 w 7823790"/>
                <a:gd name="connsiteY6" fmla="*/ 2883196 h 3085215"/>
                <a:gd name="connsiteX7" fmla="*/ 7604051 w 7823790"/>
                <a:gd name="connsiteY7" fmla="*/ 1819940 h 3085215"/>
                <a:gd name="connsiteX8" fmla="*/ 7710376 w 7823790"/>
                <a:gd name="connsiteY8" fmla="*/ 777949 h 3085215"/>
                <a:gd name="connsiteX9" fmla="*/ 6923567 w 7823790"/>
                <a:gd name="connsiteY9" fmla="*/ 373912 h 3085215"/>
                <a:gd name="connsiteX10" fmla="*/ 6136758 w 7823790"/>
                <a:gd name="connsiteY10" fmla="*/ 288851 h 3085215"/>
                <a:gd name="connsiteX11" fmla="*/ 5009707 w 7823790"/>
                <a:gd name="connsiteY11" fmla="*/ 310116 h 3085215"/>
                <a:gd name="connsiteX12" fmla="*/ 4307958 w 7823790"/>
                <a:gd name="connsiteY12" fmla="*/ 331382 h 3085215"/>
                <a:gd name="connsiteX13" fmla="*/ 3861390 w 7823790"/>
                <a:gd name="connsiteY13" fmla="*/ 203791 h 3085215"/>
                <a:gd name="connsiteX14" fmla="*/ 3074581 w 7823790"/>
                <a:gd name="connsiteY14" fmla="*/ 373912 h 3085215"/>
                <a:gd name="connsiteX15" fmla="*/ 1226288 w 7823790"/>
                <a:gd name="connsiteY15" fmla="*/ 396949 h 3085215"/>
                <a:gd name="connsiteX16" fmla="*/ 1073888 w 7823790"/>
                <a:gd name="connsiteY16" fmla="*/ 1082749 h 3085215"/>
                <a:gd name="connsiteX0" fmla="*/ 345558 w 7095460"/>
                <a:gd name="connsiteY0" fmla="*/ 894907 h 2897373"/>
                <a:gd name="connsiteX1" fmla="*/ 2239925 w 7095460"/>
                <a:gd name="connsiteY1" fmla="*/ 1440712 h 2897373"/>
                <a:gd name="connsiteX2" fmla="*/ 3452037 w 7095460"/>
                <a:gd name="connsiteY2" fmla="*/ 1929809 h 2897373"/>
                <a:gd name="connsiteX3" fmla="*/ 5280837 w 7095460"/>
                <a:gd name="connsiteY3" fmla="*/ 2589028 h 2897373"/>
                <a:gd name="connsiteX4" fmla="*/ 5897525 w 7095460"/>
                <a:gd name="connsiteY4" fmla="*/ 2801679 h 2897373"/>
                <a:gd name="connsiteX5" fmla="*/ 6641805 w 7095460"/>
                <a:gd name="connsiteY5" fmla="*/ 2844209 h 2897373"/>
                <a:gd name="connsiteX6" fmla="*/ 6790660 w 7095460"/>
                <a:gd name="connsiteY6" fmla="*/ 2695354 h 2897373"/>
                <a:gd name="connsiteX7" fmla="*/ 6875721 w 7095460"/>
                <a:gd name="connsiteY7" fmla="*/ 1632098 h 2897373"/>
                <a:gd name="connsiteX8" fmla="*/ 6982046 w 7095460"/>
                <a:gd name="connsiteY8" fmla="*/ 590107 h 2897373"/>
                <a:gd name="connsiteX9" fmla="*/ 6195237 w 7095460"/>
                <a:gd name="connsiteY9" fmla="*/ 186070 h 2897373"/>
                <a:gd name="connsiteX10" fmla="*/ 5408428 w 7095460"/>
                <a:gd name="connsiteY10" fmla="*/ 101009 h 2897373"/>
                <a:gd name="connsiteX11" fmla="*/ 4281377 w 7095460"/>
                <a:gd name="connsiteY11" fmla="*/ 122274 h 2897373"/>
                <a:gd name="connsiteX12" fmla="*/ 3579628 w 7095460"/>
                <a:gd name="connsiteY12" fmla="*/ 143540 h 2897373"/>
                <a:gd name="connsiteX13" fmla="*/ 3133060 w 7095460"/>
                <a:gd name="connsiteY13" fmla="*/ 15949 h 2897373"/>
                <a:gd name="connsiteX14" fmla="*/ 2346251 w 7095460"/>
                <a:gd name="connsiteY14" fmla="*/ 186070 h 2897373"/>
                <a:gd name="connsiteX15" fmla="*/ 497958 w 7095460"/>
                <a:gd name="connsiteY15" fmla="*/ 209107 h 2897373"/>
                <a:gd name="connsiteX16" fmla="*/ 345558 w 7095460"/>
                <a:gd name="connsiteY16" fmla="*/ 894907 h 2897373"/>
                <a:gd name="connsiteX0" fmla="*/ 345558 w 7095460"/>
                <a:gd name="connsiteY0" fmla="*/ 914400 h 2916866"/>
                <a:gd name="connsiteX1" fmla="*/ 2239925 w 7095460"/>
                <a:gd name="connsiteY1" fmla="*/ 1460205 h 2916866"/>
                <a:gd name="connsiteX2" fmla="*/ 3452037 w 7095460"/>
                <a:gd name="connsiteY2" fmla="*/ 1949302 h 2916866"/>
                <a:gd name="connsiteX3" fmla="*/ 5280837 w 7095460"/>
                <a:gd name="connsiteY3" fmla="*/ 2608521 h 2916866"/>
                <a:gd name="connsiteX4" fmla="*/ 5897525 w 7095460"/>
                <a:gd name="connsiteY4" fmla="*/ 2821172 h 2916866"/>
                <a:gd name="connsiteX5" fmla="*/ 6641805 w 7095460"/>
                <a:gd name="connsiteY5" fmla="*/ 2863702 h 2916866"/>
                <a:gd name="connsiteX6" fmla="*/ 6790660 w 7095460"/>
                <a:gd name="connsiteY6" fmla="*/ 2714847 h 2916866"/>
                <a:gd name="connsiteX7" fmla="*/ 6875721 w 7095460"/>
                <a:gd name="connsiteY7" fmla="*/ 1651591 h 2916866"/>
                <a:gd name="connsiteX8" fmla="*/ 6982046 w 7095460"/>
                <a:gd name="connsiteY8" fmla="*/ 609600 h 2916866"/>
                <a:gd name="connsiteX9" fmla="*/ 6195237 w 7095460"/>
                <a:gd name="connsiteY9" fmla="*/ 205563 h 2916866"/>
                <a:gd name="connsiteX10" fmla="*/ 5408428 w 7095460"/>
                <a:gd name="connsiteY10" fmla="*/ 120502 h 2916866"/>
                <a:gd name="connsiteX11" fmla="*/ 4281377 w 7095460"/>
                <a:gd name="connsiteY11" fmla="*/ 141767 h 2916866"/>
                <a:gd name="connsiteX12" fmla="*/ 3579628 w 7095460"/>
                <a:gd name="connsiteY12" fmla="*/ 163033 h 2916866"/>
                <a:gd name="connsiteX13" fmla="*/ 3133060 w 7095460"/>
                <a:gd name="connsiteY13" fmla="*/ 35442 h 2916866"/>
                <a:gd name="connsiteX14" fmla="*/ 2346251 w 7095460"/>
                <a:gd name="connsiteY14" fmla="*/ 205563 h 2916866"/>
                <a:gd name="connsiteX15" fmla="*/ 497958 w 7095460"/>
                <a:gd name="connsiteY15" fmla="*/ 0 h 2916866"/>
                <a:gd name="connsiteX16" fmla="*/ 345558 w 7095460"/>
                <a:gd name="connsiteY16" fmla="*/ 914400 h 2916866"/>
                <a:gd name="connsiteX0" fmla="*/ 345558 w 7095460"/>
                <a:gd name="connsiteY0" fmla="*/ 914400 h 2916866"/>
                <a:gd name="connsiteX1" fmla="*/ 2239925 w 7095460"/>
                <a:gd name="connsiteY1" fmla="*/ 1460205 h 2916866"/>
                <a:gd name="connsiteX2" fmla="*/ 3452037 w 7095460"/>
                <a:gd name="connsiteY2" fmla="*/ 1949302 h 2916866"/>
                <a:gd name="connsiteX3" fmla="*/ 5280837 w 7095460"/>
                <a:gd name="connsiteY3" fmla="*/ 2608521 h 2916866"/>
                <a:gd name="connsiteX4" fmla="*/ 5897525 w 7095460"/>
                <a:gd name="connsiteY4" fmla="*/ 2821172 h 2916866"/>
                <a:gd name="connsiteX5" fmla="*/ 6641805 w 7095460"/>
                <a:gd name="connsiteY5" fmla="*/ 2863702 h 2916866"/>
                <a:gd name="connsiteX6" fmla="*/ 6790660 w 7095460"/>
                <a:gd name="connsiteY6" fmla="*/ 2714847 h 2916866"/>
                <a:gd name="connsiteX7" fmla="*/ 6875721 w 7095460"/>
                <a:gd name="connsiteY7" fmla="*/ 1651591 h 2916866"/>
                <a:gd name="connsiteX8" fmla="*/ 6982046 w 7095460"/>
                <a:gd name="connsiteY8" fmla="*/ 609600 h 2916866"/>
                <a:gd name="connsiteX9" fmla="*/ 6195237 w 7095460"/>
                <a:gd name="connsiteY9" fmla="*/ 205563 h 2916866"/>
                <a:gd name="connsiteX10" fmla="*/ 5408428 w 7095460"/>
                <a:gd name="connsiteY10" fmla="*/ 120502 h 2916866"/>
                <a:gd name="connsiteX11" fmla="*/ 4281377 w 7095460"/>
                <a:gd name="connsiteY11" fmla="*/ 141767 h 2916866"/>
                <a:gd name="connsiteX12" fmla="*/ 3579628 w 7095460"/>
                <a:gd name="connsiteY12" fmla="*/ 163033 h 2916866"/>
                <a:gd name="connsiteX13" fmla="*/ 3133060 w 7095460"/>
                <a:gd name="connsiteY13" fmla="*/ 35442 h 2916866"/>
                <a:gd name="connsiteX14" fmla="*/ 2346251 w 7095460"/>
                <a:gd name="connsiteY14" fmla="*/ 205563 h 2916866"/>
                <a:gd name="connsiteX15" fmla="*/ 497958 w 7095460"/>
                <a:gd name="connsiteY15" fmla="*/ 0 h 2916866"/>
                <a:gd name="connsiteX16" fmla="*/ 345558 w 7095460"/>
                <a:gd name="connsiteY16" fmla="*/ 914400 h 2916866"/>
                <a:gd name="connsiteX0" fmla="*/ 345558 w 7095460"/>
                <a:gd name="connsiteY0" fmla="*/ 915286 h 2917752"/>
                <a:gd name="connsiteX1" fmla="*/ 2239925 w 7095460"/>
                <a:gd name="connsiteY1" fmla="*/ 1461091 h 2917752"/>
                <a:gd name="connsiteX2" fmla="*/ 3452037 w 7095460"/>
                <a:gd name="connsiteY2" fmla="*/ 1950188 h 2917752"/>
                <a:gd name="connsiteX3" fmla="*/ 5280837 w 7095460"/>
                <a:gd name="connsiteY3" fmla="*/ 2609407 h 2917752"/>
                <a:gd name="connsiteX4" fmla="*/ 5897525 w 7095460"/>
                <a:gd name="connsiteY4" fmla="*/ 2822058 h 2917752"/>
                <a:gd name="connsiteX5" fmla="*/ 6641805 w 7095460"/>
                <a:gd name="connsiteY5" fmla="*/ 2864588 h 2917752"/>
                <a:gd name="connsiteX6" fmla="*/ 6790660 w 7095460"/>
                <a:gd name="connsiteY6" fmla="*/ 2715733 h 2917752"/>
                <a:gd name="connsiteX7" fmla="*/ 6875721 w 7095460"/>
                <a:gd name="connsiteY7" fmla="*/ 1652477 h 2917752"/>
                <a:gd name="connsiteX8" fmla="*/ 6982046 w 7095460"/>
                <a:gd name="connsiteY8" fmla="*/ 610486 h 2917752"/>
                <a:gd name="connsiteX9" fmla="*/ 6195237 w 7095460"/>
                <a:gd name="connsiteY9" fmla="*/ 206449 h 2917752"/>
                <a:gd name="connsiteX10" fmla="*/ 5408428 w 7095460"/>
                <a:gd name="connsiteY10" fmla="*/ 121388 h 2917752"/>
                <a:gd name="connsiteX11" fmla="*/ 4281377 w 7095460"/>
                <a:gd name="connsiteY11" fmla="*/ 142653 h 2917752"/>
                <a:gd name="connsiteX12" fmla="*/ 3579628 w 7095460"/>
                <a:gd name="connsiteY12" fmla="*/ 163919 h 2917752"/>
                <a:gd name="connsiteX13" fmla="*/ 3133060 w 7095460"/>
                <a:gd name="connsiteY13" fmla="*/ 36328 h 2917752"/>
                <a:gd name="connsiteX14" fmla="*/ 1793358 w 7095460"/>
                <a:gd name="connsiteY14" fmla="*/ 381886 h 2917752"/>
                <a:gd name="connsiteX15" fmla="*/ 497958 w 7095460"/>
                <a:gd name="connsiteY15" fmla="*/ 886 h 2917752"/>
                <a:gd name="connsiteX16" fmla="*/ 345558 w 7095460"/>
                <a:gd name="connsiteY16" fmla="*/ 915286 h 2917752"/>
                <a:gd name="connsiteX0" fmla="*/ 345558 w 7095460"/>
                <a:gd name="connsiteY0" fmla="*/ 1064437 h 3066903"/>
                <a:gd name="connsiteX1" fmla="*/ 2239925 w 7095460"/>
                <a:gd name="connsiteY1" fmla="*/ 1610242 h 3066903"/>
                <a:gd name="connsiteX2" fmla="*/ 3452037 w 7095460"/>
                <a:gd name="connsiteY2" fmla="*/ 2099339 h 3066903"/>
                <a:gd name="connsiteX3" fmla="*/ 5280837 w 7095460"/>
                <a:gd name="connsiteY3" fmla="*/ 2758558 h 3066903"/>
                <a:gd name="connsiteX4" fmla="*/ 5897525 w 7095460"/>
                <a:gd name="connsiteY4" fmla="*/ 2971209 h 3066903"/>
                <a:gd name="connsiteX5" fmla="*/ 6641805 w 7095460"/>
                <a:gd name="connsiteY5" fmla="*/ 3013739 h 3066903"/>
                <a:gd name="connsiteX6" fmla="*/ 6790660 w 7095460"/>
                <a:gd name="connsiteY6" fmla="*/ 2864884 h 3066903"/>
                <a:gd name="connsiteX7" fmla="*/ 6875721 w 7095460"/>
                <a:gd name="connsiteY7" fmla="*/ 1801628 h 3066903"/>
                <a:gd name="connsiteX8" fmla="*/ 6982046 w 7095460"/>
                <a:gd name="connsiteY8" fmla="*/ 759637 h 3066903"/>
                <a:gd name="connsiteX9" fmla="*/ 6195237 w 7095460"/>
                <a:gd name="connsiteY9" fmla="*/ 355600 h 3066903"/>
                <a:gd name="connsiteX10" fmla="*/ 5408428 w 7095460"/>
                <a:gd name="connsiteY10" fmla="*/ 270539 h 3066903"/>
                <a:gd name="connsiteX11" fmla="*/ 4281377 w 7095460"/>
                <a:gd name="connsiteY11" fmla="*/ 291804 h 3066903"/>
                <a:gd name="connsiteX12" fmla="*/ 3579628 w 7095460"/>
                <a:gd name="connsiteY12" fmla="*/ 313070 h 3066903"/>
                <a:gd name="connsiteX13" fmla="*/ 3133060 w 7095460"/>
                <a:gd name="connsiteY13" fmla="*/ 185479 h 3066903"/>
                <a:gd name="connsiteX14" fmla="*/ 1793358 w 7095460"/>
                <a:gd name="connsiteY14" fmla="*/ 531037 h 3066903"/>
                <a:gd name="connsiteX15" fmla="*/ 497958 w 7095460"/>
                <a:gd name="connsiteY15" fmla="*/ 302437 h 3066903"/>
                <a:gd name="connsiteX16" fmla="*/ 497958 w 7095460"/>
                <a:gd name="connsiteY16" fmla="*/ 150037 h 3066903"/>
                <a:gd name="connsiteX17" fmla="*/ 345558 w 7095460"/>
                <a:gd name="connsiteY17" fmla="*/ 1064437 h 3066903"/>
                <a:gd name="connsiteX0" fmla="*/ 345558 w 7171660"/>
                <a:gd name="connsiteY0" fmla="*/ 1064438 h 3066903"/>
                <a:gd name="connsiteX1" fmla="*/ 2316125 w 7171660"/>
                <a:gd name="connsiteY1" fmla="*/ 1610242 h 3066903"/>
                <a:gd name="connsiteX2" fmla="*/ 3528237 w 7171660"/>
                <a:gd name="connsiteY2" fmla="*/ 2099339 h 3066903"/>
                <a:gd name="connsiteX3" fmla="*/ 5357037 w 7171660"/>
                <a:gd name="connsiteY3" fmla="*/ 2758558 h 3066903"/>
                <a:gd name="connsiteX4" fmla="*/ 5973725 w 7171660"/>
                <a:gd name="connsiteY4" fmla="*/ 2971209 h 3066903"/>
                <a:gd name="connsiteX5" fmla="*/ 6718005 w 7171660"/>
                <a:gd name="connsiteY5" fmla="*/ 3013739 h 3066903"/>
                <a:gd name="connsiteX6" fmla="*/ 6866860 w 7171660"/>
                <a:gd name="connsiteY6" fmla="*/ 2864884 h 3066903"/>
                <a:gd name="connsiteX7" fmla="*/ 6951921 w 7171660"/>
                <a:gd name="connsiteY7" fmla="*/ 1801628 h 3066903"/>
                <a:gd name="connsiteX8" fmla="*/ 7058246 w 7171660"/>
                <a:gd name="connsiteY8" fmla="*/ 759637 h 3066903"/>
                <a:gd name="connsiteX9" fmla="*/ 6271437 w 7171660"/>
                <a:gd name="connsiteY9" fmla="*/ 355600 h 3066903"/>
                <a:gd name="connsiteX10" fmla="*/ 5484628 w 7171660"/>
                <a:gd name="connsiteY10" fmla="*/ 270539 h 3066903"/>
                <a:gd name="connsiteX11" fmla="*/ 4357577 w 7171660"/>
                <a:gd name="connsiteY11" fmla="*/ 291804 h 3066903"/>
                <a:gd name="connsiteX12" fmla="*/ 3655828 w 7171660"/>
                <a:gd name="connsiteY12" fmla="*/ 313070 h 3066903"/>
                <a:gd name="connsiteX13" fmla="*/ 3209260 w 7171660"/>
                <a:gd name="connsiteY13" fmla="*/ 185479 h 3066903"/>
                <a:gd name="connsiteX14" fmla="*/ 1869558 w 7171660"/>
                <a:gd name="connsiteY14" fmla="*/ 531037 h 3066903"/>
                <a:gd name="connsiteX15" fmla="*/ 574158 w 7171660"/>
                <a:gd name="connsiteY15" fmla="*/ 302437 h 3066903"/>
                <a:gd name="connsiteX16" fmla="*/ 574158 w 7171660"/>
                <a:gd name="connsiteY16" fmla="*/ 150037 h 3066903"/>
                <a:gd name="connsiteX17" fmla="*/ 345558 w 7171660"/>
                <a:gd name="connsiteY17" fmla="*/ 1064438 h 3066903"/>
                <a:gd name="connsiteX0" fmla="*/ 366824 w 7192926"/>
                <a:gd name="connsiteY0" fmla="*/ 915287 h 2917752"/>
                <a:gd name="connsiteX1" fmla="*/ 2337391 w 7192926"/>
                <a:gd name="connsiteY1" fmla="*/ 1461091 h 2917752"/>
                <a:gd name="connsiteX2" fmla="*/ 3549503 w 7192926"/>
                <a:gd name="connsiteY2" fmla="*/ 1950188 h 2917752"/>
                <a:gd name="connsiteX3" fmla="*/ 5378303 w 7192926"/>
                <a:gd name="connsiteY3" fmla="*/ 2609407 h 2917752"/>
                <a:gd name="connsiteX4" fmla="*/ 5994991 w 7192926"/>
                <a:gd name="connsiteY4" fmla="*/ 2822058 h 2917752"/>
                <a:gd name="connsiteX5" fmla="*/ 6739271 w 7192926"/>
                <a:gd name="connsiteY5" fmla="*/ 2864588 h 2917752"/>
                <a:gd name="connsiteX6" fmla="*/ 6888126 w 7192926"/>
                <a:gd name="connsiteY6" fmla="*/ 2715733 h 2917752"/>
                <a:gd name="connsiteX7" fmla="*/ 6973187 w 7192926"/>
                <a:gd name="connsiteY7" fmla="*/ 1652477 h 2917752"/>
                <a:gd name="connsiteX8" fmla="*/ 7079512 w 7192926"/>
                <a:gd name="connsiteY8" fmla="*/ 610486 h 2917752"/>
                <a:gd name="connsiteX9" fmla="*/ 6292703 w 7192926"/>
                <a:gd name="connsiteY9" fmla="*/ 206449 h 2917752"/>
                <a:gd name="connsiteX10" fmla="*/ 5505894 w 7192926"/>
                <a:gd name="connsiteY10" fmla="*/ 121388 h 2917752"/>
                <a:gd name="connsiteX11" fmla="*/ 4378843 w 7192926"/>
                <a:gd name="connsiteY11" fmla="*/ 142653 h 2917752"/>
                <a:gd name="connsiteX12" fmla="*/ 3677094 w 7192926"/>
                <a:gd name="connsiteY12" fmla="*/ 163919 h 2917752"/>
                <a:gd name="connsiteX13" fmla="*/ 3230526 w 7192926"/>
                <a:gd name="connsiteY13" fmla="*/ 36328 h 2917752"/>
                <a:gd name="connsiteX14" fmla="*/ 1890824 w 7192926"/>
                <a:gd name="connsiteY14" fmla="*/ 381886 h 2917752"/>
                <a:gd name="connsiteX15" fmla="*/ 595424 w 7192926"/>
                <a:gd name="connsiteY15" fmla="*/ 153286 h 2917752"/>
                <a:gd name="connsiteX16" fmla="*/ 366824 w 7192926"/>
                <a:gd name="connsiteY16" fmla="*/ 153287 h 2917752"/>
                <a:gd name="connsiteX17" fmla="*/ 366824 w 7192926"/>
                <a:gd name="connsiteY17" fmla="*/ 915287 h 2917752"/>
                <a:gd name="connsiteX0" fmla="*/ 345558 w 7171660"/>
                <a:gd name="connsiteY0" fmla="*/ 915287 h 2917752"/>
                <a:gd name="connsiteX1" fmla="*/ 2316125 w 7171660"/>
                <a:gd name="connsiteY1" fmla="*/ 1461091 h 2917752"/>
                <a:gd name="connsiteX2" fmla="*/ 3528237 w 7171660"/>
                <a:gd name="connsiteY2" fmla="*/ 1950188 h 2917752"/>
                <a:gd name="connsiteX3" fmla="*/ 5357037 w 7171660"/>
                <a:gd name="connsiteY3" fmla="*/ 2609407 h 2917752"/>
                <a:gd name="connsiteX4" fmla="*/ 5973725 w 7171660"/>
                <a:gd name="connsiteY4" fmla="*/ 2822058 h 2917752"/>
                <a:gd name="connsiteX5" fmla="*/ 6718005 w 7171660"/>
                <a:gd name="connsiteY5" fmla="*/ 2864588 h 2917752"/>
                <a:gd name="connsiteX6" fmla="*/ 6866860 w 7171660"/>
                <a:gd name="connsiteY6" fmla="*/ 2715733 h 2917752"/>
                <a:gd name="connsiteX7" fmla="*/ 6951921 w 7171660"/>
                <a:gd name="connsiteY7" fmla="*/ 1652477 h 2917752"/>
                <a:gd name="connsiteX8" fmla="*/ 7058246 w 7171660"/>
                <a:gd name="connsiteY8" fmla="*/ 610486 h 2917752"/>
                <a:gd name="connsiteX9" fmla="*/ 6271437 w 7171660"/>
                <a:gd name="connsiteY9" fmla="*/ 206449 h 2917752"/>
                <a:gd name="connsiteX10" fmla="*/ 5484628 w 7171660"/>
                <a:gd name="connsiteY10" fmla="*/ 121388 h 2917752"/>
                <a:gd name="connsiteX11" fmla="*/ 4357577 w 7171660"/>
                <a:gd name="connsiteY11" fmla="*/ 142653 h 2917752"/>
                <a:gd name="connsiteX12" fmla="*/ 3655828 w 7171660"/>
                <a:gd name="connsiteY12" fmla="*/ 163919 h 2917752"/>
                <a:gd name="connsiteX13" fmla="*/ 3209260 w 7171660"/>
                <a:gd name="connsiteY13" fmla="*/ 36328 h 2917752"/>
                <a:gd name="connsiteX14" fmla="*/ 1869558 w 7171660"/>
                <a:gd name="connsiteY14" fmla="*/ 381886 h 2917752"/>
                <a:gd name="connsiteX15" fmla="*/ 574158 w 7171660"/>
                <a:gd name="connsiteY15" fmla="*/ 153286 h 2917752"/>
                <a:gd name="connsiteX16" fmla="*/ 345558 w 7171660"/>
                <a:gd name="connsiteY16" fmla="*/ 153287 h 2917752"/>
                <a:gd name="connsiteX17" fmla="*/ 345558 w 7171660"/>
                <a:gd name="connsiteY17" fmla="*/ 915287 h 2917752"/>
                <a:gd name="connsiteX0" fmla="*/ 345558 w 7171660"/>
                <a:gd name="connsiteY0" fmla="*/ 915287 h 2917752"/>
                <a:gd name="connsiteX1" fmla="*/ 2316125 w 7171660"/>
                <a:gd name="connsiteY1" fmla="*/ 1461091 h 2917752"/>
                <a:gd name="connsiteX2" fmla="*/ 3528237 w 7171660"/>
                <a:gd name="connsiteY2" fmla="*/ 1950188 h 2917752"/>
                <a:gd name="connsiteX3" fmla="*/ 5357037 w 7171660"/>
                <a:gd name="connsiteY3" fmla="*/ 2609407 h 2917752"/>
                <a:gd name="connsiteX4" fmla="*/ 5973725 w 7171660"/>
                <a:gd name="connsiteY4" fmla="*/ 2822058 h 2917752"/>
                <a:gd name="connsiteX5" fmla="*/ 6718005 w 7171660"/>
                <a:gd name="connsiteY5" fmla="*/ 2864588 h 2917752"/>
                <a:gd name="connsiteX6" fmla="*/ 6866860 w 7171660"/>
                <a:gd name="connsiteY6" fmla="*/ 2715733 h 2917752"/>
                <a:gd name="connsiteX7" fmla="*/ 6951921 w 7171660"/>
                <a:gd name="connsiteY7" fmla="*/ 1652477 h 2917752"/>
                <a:gd name="connsiteX8" fmla="*/ 7058246 w 7171660"/>
                <a:gd name="connsiteY8" fmla="*/ 610486 h 2917752"/>
                <a:gd name="connsiteX9" fmla="*/ 6271437 w 7171660"/>
                <a:gd name="connsiteY9" fmla="*/ 206449 h 2917752"/>
                <a:gd name="connsiteX10" fmla="*/ 5484628 w 7171660"/>
                <a:gd name="connsiteY10" fmla="*/ 121388 h 2917752"/>
                <a:gd name="connsiteX11" fmla="*/ 4357577 w 7171660"/>
                <a:gd name="connsiteY11" fmla="*/ 142653 h 2917752"/>
                <a:gd name="connsiteX12" fmla="*/ 3655828 w 7171660"/>
                <a:gd name="connsiteY12" fmla="*/ 163919 h 2917752"/>
                <a:gd name="connsiteX13" fmla="*/ 3209260 w 7171660"/>
                <a:gd name="connsiteY13" fmla="*/ 36328 h 2917752"/>
                <a:gd name="connsiteX14" fmla="*/ 1869558 w 7171660"/>
                <a:gd name="connsiteY14" fmla="*/ 381886 h 2917752"/>
                <a:gd name="connsiteX15" fmla="*/ 574158 w 7171660"/>
                <a:gd name="connsiteY15" fmla="*/ 153286 h 2917752"/>
                <a:gd name="connsiteX16" fmla="*/ 345558 w 7171660"/>
                <a:gd name="connsiteY16" fmla="*/ 305686 h 2917752"/>
                <a:gd name="connsiteX17" fmla="*/ 345558 w 7171660"/>
                <a:gd name="connsiteY17" fmla="*/ 915287 h 29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1660" h="2917752">
                  <a:moveTo>
                    <a:pt x="345558" y="915287"/>
                  </a:moveTo>
                  <a:lnTo>
                    <a:pt x="2316125" y="1461091"/>
                  </a:lnTo>
                  <a:cubicBezTo>
                    <a:pt x="2776869" y="1638300"/>
                    <a:pt x="3021418" y="1758802"/>
                    <a:pt x="3528237" y="1950188"/>
                  </a:cubicBezTo>
                  <a:cubicBezTo>
                    <a:pt x="4035056" y="2141574"/>
                    <a:pt x="4949456" y="2464095"/>
                    <a:pt x="5357037" y="2609407"/>
                  </a:cubicBezTo>
                  <a:cubicBezTo>
                    <a:pt x="5764618" y="2754719"/>
                    <a:pt x="5746897" y="2779528"/>
                    <a:pt x="5973725" y="2822058"/>
                  </a:cubicBezTo>
                  <a:cubicBezTo>
                    <a:pt x="6200553" y="2864588"/>
                    <a:pt x="6569149" y="2882309"/>
                    <a:pt x="6718005" y="2864588"/>
                  </a:cubicBezTo>
                  <a:cubicBezTo>
                    <a:pt x="6866861" y="2846867"/>
                    <a:pt x="6827874" y="2917752"/>
                    <a:pt x="6866860" y="2715733"/>
                  </a:cubicBezTo>
                  <a:cubicBezTo>
                    <a:pt x="6905846" y="2513715"/>
                    <a:pt x="6920023" y="2003351"/>
                    <a:pt x="6951921" y="1652477"/>
                  </a:cubicBezTo>
                  <a:cubicBezTo>
                    <a:pt x="6983819" y="1301603"/>
                    <a:pt x="7171660" y="851491"/>
                    <a:pt x="7058246" y="610486"/>
                  </a:cubicBezTo>
                  <a:cubicBezTo>
                    <a:pt x="6944832" y="369481"/>
                    <a:pt x="6533707" y="287965"/>
                    <a:pt x="6271437" y="206449"/>
                  </a:cubicBezTo>
                  <a:cubicBezTo>
                    <a:pt x="6009167" y="124933"/>
                    <a:pt x="5803605" y="132021"/>
                    <a:pt x="5484628" y="121388"/>
                  </a:cubicBezTo>
                  <a:cubicBezTo>
                    <a:pt x="5165651" y="110755"/>
                    <a:pt x="4357577" y="142653"/>
                    <a:pt x="4357577" y="142653"/>
                  </a:cubicBezTo>
                  <a:cubicBezTo>
                    <a:pt x="4052777" y="149742"/>
                    <a:pt x="3847214" y="181640"/>
                    <a:pt x="3655828" y="163919"/>
                  </a:cubicBezTo>
                  <a:cubicBezTo>
                    <a:pt x="3464442" y="146198"/>
                    <a:pt x="3506972" y="0"/>
                    <a:pt x="3209260" y="36328"/>
                  </a:cubicBezTo>
                  <a:cubicBezTo>
                    <a:pt x="2911548" y="72656"/>
                    <a:pt x="2308742" y="362393"/>
                    <a:pt x="1869558" y="381886"/>
                  </a:cubicBezTo>
                  <a:cubicBezTo>
                    <a:pt x="1430374" y="401379"/>
                    <a:pt x="828158" y="165986"/>
                    <a:pt x="574158" y="153286"/>
                  </a:cubicBezTo>
                  <a:cubicBezTo>
                    <a:pt x="320158" y="140586"/>
                    <a:pt x="391928" y="155649"/>
                    <a:pt x="345558" y="305686"/>
                  </a:cubicBezTo>
                  <a:cubicBezTo>
                    <a:pt x="97464" y="748710"/>
                    <a:pt x="0" y="20380"/>
                    <a:pt x="345558" y="915287"/>
                  </a:cubicBezTo>
                  <a:close/>
                </a:path>
              </a:pathLst>
            </a:custGeom>
            <a:ln w="10160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rot="414906">
              <a:off x="3902747" y="4339680"/>
              <a:ext cx="2622834" cy="1138773"/>
            </a:xfrm>
            <a:prstGeom prst="rect">
              <a:avLst/>
            </a:prstGeom>
            <a:noFill/>
          </p:spPr>
          <p:txBody>
            <a:bodyPr wrap="none" rtlCol="0">
              <a:spAutoFit/>
            </a:bodyPr>
            <a:lstStyle/>
            <a:p>
              <a:pPr algn="ctr"/>
              <a:r>
                <a:rPr lang="en-US" sz="4000" dirty="0" smtClean="0">
                  <a:solidFill>
                    <a:srgbClr val="FFFF00"/>
                  </a:solidFill>
                </a:rPr>
                <a:t>Glacial Drift</a:t>
              </a:r>
            </a:p>
            <a:p>
              <a:pPr algn="ctr"/>
              <a:r>
                <a:rPr lang="en-US" sz="2800" dirty="0" smtClean="0">
                  <a:solidFill>
                    <a:srgbClr val="FFFF00"/>
                  </a:solidFill>
                </a:rPr>
                <a:t>(Long Island)</a:t>
              </a:r>
              <a:endParaRPr lang="en-US" sz="2800" dirty="0">
                <a:solidFill>
                  <a:srgbClr val="FFFF00"/>
                </a:solidFill>
              </a:endParaRPr>
            </a:p>
          </p:txBody>
        </p:sp>
      </p:grpSp>
      <p:grpSp>
        <p:nvGrpSpPr>
          <p:cNvPr id="50" name="Group 49"/>
          <p:cNvGrpSpPr/>
          <p:nvPr/>
        </p:nvGrpSpPr>
        <p:grpSpPr>
          <a:xfrm>
            <a:off x="2270760" y="0"/>
            <a:ext cx="5888197" cy="4709160"/>
            <a:chOff x="2270760" y="0"/>
            <a:chExt cx="5888197" cy="4709160"/>
          </a:xfrm>
        </p:grpSpPr>
        <p:sp>
          <p:nvSpPr>
            <p:cNvPr id="48" name="Freeform 47"/>
            <p:cNvSpPr/>
            <p:nvPr/>
          </p:nvSpPr>
          <p:spPr>
            <a:xfrm>
              <a:off x="2270760" y="0"/>
              <a:ext cx="5577840" cy="4709160"/>
            </a:xfrm>
            <a:custGeom>
              <a:avLst/>
              <a:gdLst>
                <a:gd name="connsiteX0" fmla="*/ 0 w 5577840"/>
                <a:gd name="connsiteY0" fmla="*/ 4709160 h 4709160"/>
                <a:gd name="connsiteX1" fmla="*/ 350520 w 5577840"/>
                <a:gd name="connsiteY1" fmla="*/ 4282440 h 4709160"/>
                <a:gd name="connsiteX2" fmla="*/ 990600 w 5577840"/>
                <a:gd name="connsiteY2" fmla="*/ 4008120 h 4709160"/>
                <a:gd name="connsiteX3" fmla="*/ 2133600 w 5577840"/>
                <a:gd name="connsiteY3" fmla="*/ 345948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350520 w 5577840"/>
                <a:gd name="connsiteY1" fmla="*/ 4282440 h 4709160"/>
                <a:gd name="connsiteX2" fmla="*/ 990600 w 5577840"/>
                <a:gd name="connsiteY2" fmla="*/ 4008120 h 4709160"/>
                <a:gd name="connsiteX3" fmla="*/ 1920240 w 5577840"/>
                <a:gd name="connsiteY3" fmla="*/ 34290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350520 w 5577840"/>
                <a:gd name="connsiteY1" fmla="*/ 4282440 h 4709160"/>
                <a:gd name="connsiteX2" fmla="*/ 853440 w 5577840"/>
                <a:gd name="connsiteY2" fmla="*/ 4038600 h 4709160"/>
                <a:gd name="connsiteX3" fmla="*/ 1920240 w 5577840"/>
                <a:gd name="connsiteY3" fmla="*/ 34290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243840 w 5577840"/>
                <a:gd name="connsiteY1" fmla="*/ 4267200 h 4709160"/>
                <a:gd name="connsiteX2" fmla="*/ 853440 w 5577840"/>
                <a:gd name="connsiteY2" fmla="*/ 4038600 h 4709160"/>
                <a:gd name="connsiteX3" fmla="*/ 1920240 w 5577840"/>
                <a:gd name="connsiteY3" fmla="*/ 34290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243840 w 5577840"/>
                <a:gd name="connsiteY1" fmla="*/ 4267200 h 4709160"/>
                <a:gd name="connsiteX2" fmla="*/ 853440 w 5577840"/>
                <a:gd name="connsiteY2" fmla="*/ 4038600 h 4709160"/>
                <a:gd name="connsiteX3" fmla="*/ 1996440 w 5577840"/>
                <a:gd name="connsiteY3" fmla="*/ 35052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7840" h="4709160">
                  <a:moveTo>
                    <a:pt x="0" y="4709160"/>
                  </a:moveTo>
                  <a:cubicBezTo>
                    <a:pt x="92710" y="4554220"/>
                    <a:pt x="101600" y="4378960"/>
                    <a:pt x="243840" y="4267200"/>
                  </a:cubicBezTo>
                  <a:cubicBezTo>
                    <a:pt x="386080" y="4155440"/>
                    <a:pt x="561340" y="4165600"/>
                    <a:pt x="853440" y="4038600"/>
                  </a:cubicBezTo>
                  <a:cubicBezTo>
                    <a:pt x="1145540" y="3911600"/>
                    <a:pt x="1661160" y="3657600"/>
                    <a:pt x="1996440" y="3505200"/>
                  </a:cubicBezTo>
                  <a:cubicBezTo>
                    <a:pt x="2331720" y="3352800"/>
                    <a:pt x="2590800" y="3291840"/>
                    <a:pt x="2865120" y="3124200"/>
                  </a:cubicBezTo>
                  <a:cubicBezTo>
                    <a:pt x="3139440" y="2956560"/>
                    <a:pt x="3484880" y="2700020"/>
                    <a:pt x="3642360" y="2499360"/>
                  </a:cubicBezTo>
                  <a:cubicBezTo>
                    <a:pt x="3799840" y="2298700"/>
                    <a:pt x="3782060" y="2067560"/>
                    <a:pt x="3810000" y="1920240"/>
                  </a:cubicBezTo>
                  <a:cubicBezTo>
                    <a:pt x="3837940" y="1772920"/>
                    <a:pt x="3782060" y="1678940"/>
                    <a:pt x="3810000" y="1615440"/>
                  </a:cubicBezTo>
                  <a:cubicBezTo>
                    <a:pt x="3837940" y="1551940"/>
                    <a:pt x="3942080" y="1554480"/>
                    <a:pt x="3977640" y="1539240"/>
                  </a:cubicBezTo>
                  <a:cubicBezTo>
                    <a:pt x="4013200" y="1524000"/>
                    <a:pt x="4020820" y="1562100"/>
                    <a:pt x="4023360" y="1524000"/>
                  </a:cubicBezTo>
                  <a:cubicBezTo>
                    <a:pt x="4025900" y="1485900"/>
                    <a:pt x="3962400" y="1361440"/>
                    <a:pt x="3992880" y="1310640"/>
                  </a:cubicBezTo>
                  <a:cubicBezTo>
                    <a:pt x="4023360" y="1259840"/>
                    <a:pt x="4130040" y="1264920"/>
                    <a:pt x="4206240" y="1219200"/>
                  </a:cubicBezTo>
                  <a:cubicBezTo>
                    <a:pt x="4282440" y="1173480"/>
                    <a:pt x="4396740" y="1104900"/>
                    <a:pt x="4450080" y="1036320"/>
                  </a:cubicBezTo>
                  <a:cubicBezTo>
                    <a:pt x="4503420" y="967740"/>
                    <a:pt x="4521200" y="868680"/>
                    <a:pt x="4526280" y="807720"/>
                  </a:cubicBezTo>
                  <a:cubicBezTo>
                    <a:pt x="4531360" y="746760"/>
                    <a:pt x="4445000" y="731520"/>
                    <a:pt x="4480560" y="670560"/>
                  </a:cubicBezTo>
                  <a:cubicBezTo>
                    <a:pt x="4516120" y="609600"/>
                    <a:pt x="4648200" y="502920"/>
                    <a:pt x="4739640" y="441960"/>
                  </a:cubicBezTo>
                  <a:cubicBezTo>
                    <a:pt x="4831080" y="381000"/>
                    <a:pt x="4927600" y="337820"/>
                    <a:pt x="5029200" y="304800"/>
                  </a:cubicBezTo>
                  <a:cubicBezTo>
                    <a:pt x="5130800" y="271780"/>
                    <a:pt x="5273040" y="281940"/>
                    <a:pt x="5349240" y="243840"/>
                  </a:cubicBezTo>
                  <a:cubicBezTo>
                    <a:pt x="5425440" y="205740"/>
                    <a:pt x="5448300" y="116840"/>
                    <a:pt x="5486400" y="76200"/>
                  </a:cubicBezTo>
                  <a:cubicBezTo>
                    <a:pt x="5524500" y="35560"/>
                    <a:pt x="5557520" y="17780"/>
                    <a:pt x="5577840" y="0"/>
                  </a:cubicBezTo>
                </a:path>
              </a:pathLst>
            </a:custGeom>
            <a:ln w="76200">
              <a:solidFill>
                <a:srgbClr val="00B0F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rot="19321370">
              <a:off x="6031772" y="903885"/>
              <a:ext cx="2127185" cy="523220"/>
            </a:xfrm>
            <a:prstGeom prst="rect">
              <a:avLst/>
            </a:prstGeom>
            <a:noFill/>
          </p:spPr>
          <p:txBody>
            <a:bodyPr wrap="none" rtlCol="0">
              <a:spAutoFit/>
            </a:bodyPr>
            <a:lstStyle/>
            <a:p>
              <a:r>
                <a:rPr lang="en-US" sz="2800" dirty="0" smtClean="0">
                  <a:solidFill>
                    <a:srgbClr val="00B0F0"/>
                  </a:solidFill>
                  <a:effectLst>
                    <a:outerShdw dist="50800" dir="7200000" algn="ctr" rotWithShape="0">
                      <a:schemeClr val="tx1"/>
                    </a:outerShdw>
                  </a:effectLst>
                </a:rPr>
                <a:t>Hudson River</a:t>
              </a:r>
              <a:endParaRPr lang="en-US" sz="2800" dirty="0">
                <a:solidFill>
                  <a:srgbClr val="00B0F0"/>
                </a:solidFill>
                <a:effectLst>
                  <a:outerShdw dist="50800" dir="7200000" algn="ctr" rotWithShape="0">
                    <a:schemeClr val="tx1"/>
                  </a:outerShdw>
                </a:effectLst>
              </a:endParaRPr>
            </a:p>
          </p:txBody>
        </p:sp>
      </p:grpSp>
      <p:grpSp>
        <p:nvGrpSpPr>
          <p:cNvPr id="47" name="Group 46"/>
          <p:cNvGrpSpPr/>
          <p:nvPr/>
        </p:nvGrpSpPr>
        <p:grpSpPr>
          <a:xfrm>
            <a:off x="1754899" y="1894582"/>
            <a:ext cx="4798301" cy="2315911"/>
            <a:chOff x="1754899" y="1894582"/>
            <a:chExt cx="4798301" cy="2315911"/>
          </a:xfrm>
        </p:grpSpPr>
        <p:sp>
          <p:nvSpPr>
            <p:cNvPr id="41" name="Freeform 40"/>
            <p:cNvSpPr/>
            <p:nvPr/>
          </p:nvSpPr>
          <p:spPr>
            <a:xfrm>
              <a:off x="3157870" y="3366977"/>
              <a:ext cx="1811079" cy="843516"/>
            </a:xfrm>
            <a:custGeom>
              <a:avLst/>
              <a:gdLst>
                <a:gd name="connsiteX0" fmla="*/ 138223 w 1811079"/>
                <a:gd name="connsiteY0" fmla="*/ 609600 h 843516"/>
                <a:gd name="connsiteX1" fmla="*/ 754911 w 1811079"/>
                <a:gd name="connsiteY1" fmla="*/ 333153 h 843516"/>
                <a:gd name="connsiteX2" fmla="*/ 1562986 w 1811079"/>
                <a:gd name="connsiteY2" fmla="*/ 77972 h 843516"/>
                <a:gd name="connsiteX3" fmla="*/ 1796902 w 1811079"/>
                <a:gd name="connsiteY3" fmla="*/ 35442 h 843516"/>
                <a:gd name="connsiteX4" fmla="*/ 1477925 w 1811079"/>
                <a:gd name="connsiteY4" fmla="*/ 290623 h 843516"/>
                <a:gd name="connsiteX5" fmla="*/ 1095153 w 1811079"/>
                <a:gd name="connsiteY5" fmla="*/ 354418 h 843516"/>
                <a:gd name="connsiteX6" fmla="*/ 1052623 w 1811079"/>
                <a:gd name="connsiteY6" fmla="*/ 545804 h 843516"/>
                <a:gd name="connsiteX7" fmla="*/ 542260 w 1811079"/>
                <a:gd name="connsiteY7" fmla="*/ 673395 h 843516"/>
                <a:gd name="connsiteX8" fmla="*/ 159488 w 1811079"/>
                <a:gd name="connsiteY8" fmla="*/ 779721 h 843516"/>
                <a:gd name="connsiteX9" fmla="*/ 10632 w 1811079"/>
                <a:gd name="connsiteY9" fmla="*/ 822251 h 843516"/>
                <a:gd name="connsiteX10" fmla="*/ 95693 w 1811079"/>
                <a:gd name="connsiteY10" fmla="*/ 652130 h 843516"/>
                <a:gd name="connsiteX11" fmla="*/ 520995 w 1811079"/>
                <a:gd name="connsiteY11" fmla="*/ 482009 h 843516"/>
                <a:gd name="connsiteX0" fmla="*/ 138223 w 1811079"/>
                <a:gd name="connsiteY0" fmla="*/ 609600 h 843516"/>
                <a:gd name="connsiteX1" fmla="*/ 754911 w 1811079"/>
                <a:gd name="connsiteY1" fmla="*/ 333153 h 843516"/>
                <a:gd name="connsiteX2" fmla="*/ 1562986 w 1811079"/>
                <a:gd name="connsiteY2" fmla="*/ 77972 h 843516"/>
                <a:gd name="connsiteX3" fmla="*/ 1796902 w 1811079"/>
                <a:gd name="connsiteY3" fmla="*/ 35442 h 843516"/>
                <a:gd name="connsiteX4" fmla="*/ 1477925 w 1811079"/>
                <a:gd name="connsiteY4" fmla="*/ 290623 h 843516"/>
                <a:gd name="connsiteX5" fmla="*/ 1095153 w 1811079"/>
                <a:gd name="connsiteY5" fmla="*/ 354418 h 843516"/>
                <a:gd name="connsiteX6" fmla="*/ 1052623 w 1811079"/>
                <a:gd name="connsiteY6" fmla="*/ 545804 h 843516"/>
                <a:gd name="connsiteX7" fmla="*/ 542260 w 1811079"/>
                <a:gd name="connsiteY7" fmla="*/ 673395 h 843516"/>
                <a:gd name="connsiteX8" fmla="*/ 159488 w 1811079"/>
                <a:gd name="connsiteY8" fmla="*/ 779721 h 843516"/>
                <a:gd name="connsiteX9" fmla="*/ 10632 w 1811079"/>
                <a:gd name="connsiteY9" fmla="*/ 822251 h 843516"/>
                <a:gd name="connsiteX10" fmla="*/ 95693 w 1811079"/>
                <a:gd name="connsiteY10" fmla="*/ 652130 h 843516"/>
                <a:gd name="connsiteX11" fmla="*/ 520995 w 1811079"/>
                <a:gd name="connsiteY11" fmla="*/ 482009 h 843516"/>
                <a:gd name="connsiteX12" fmla="*/ 138223 w 1811079"/>
                <a:gd name="connsiteY12" fmla="*/ 609600 h 843516"/>
                <a:gd name="connsiteX0" fmla="*/ 138223 w 1811079"/>
                <a:gd name="connsiteY0" fmla="*/ 609600 h 843516"/>
                <a:gd name="connsiteX1" fmla="*/ 754911 w 1811079"/>
                <a:gd name="connsiteY1" fmla="*/ 333153 h 843516"/>
                <a:gd name="connsiteX2" fmla="*/ 1562986 w 1811079"/>
                <a:gd name="connsiteY2" fmla="*/ 77972 h 843516"/>
                <a:gd name="connsiteX3" fmla="*/ 1796902 w 1811079"/>
                <a:gd name="connsiteY3" fmla="*/ 35442 h 843516"/>
                <a:gd name="connsiteX4" fmla="*/ 1477925 w 1811079"/>
                <a:gd name="connsiteY4" fmla="*/ 290623 h 843516"/>
                <a:gd name="connsiteX5" fmla="*/ 1095153 w 1811079"/>
                <a:gd name="connsiteY5" fmla="*/ 354418 h 843516"/>
                <a:gd name="connsiteX6" fmla="*/ 1052623 w 1811079"/>
                <a:gd name="connsiteY6" fmla="*/ 545804 h 843516"/>
                <a:gd name="connsiteX7" fmla="*/ 542260 w 1811079"/>
                <a:gd name="connsiteY7" fmla="*/ 673395 h 843516"/>
                <a:gd name="connsiteX8" fmla="*/ 159488 w 1811079"/>
                <a:gd name="connsiteY8" fmla="*/ 779721 h 843516"/>
                <a:gd name="connsiteX9" fmla="*/ 10632 w 1811079"/>
                <a:gd name="connsiteY9" fmla="*/ 822251 h 843516"/>
                <a:gd name="connsiteX10" fmla="*/ 95693 w 1811079"/>
                <a:gd name="connsiteY10" fmla="*/ 652130 h 843516"/>
                <a:gd name="connsiteX11" fmla="*/ 138223 w 1811079"/>
                <a:gd name="connsiteY11" fmla="*/ 609600 h 84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1079" h="843516">
                  <a:moveTo>
                    <a:pt x="138223" y="609600"/>
                  </a:moveTo>
                  <a:cubicBezTo>
                    <a:pt x="248093" y="556437"/>
                    <a:pt x="517451" y="421758"/>
                    <a:pt x="754911" y="333153"/>
                  </a:cubicBezTo>
                  <a:cubicBezTo>
                    <a:pt x="992371" y="244548"/>
                    <a:pt x="1389321" y="127591"/>
                    <a:pt x="1562986" y="77972"/>
                  </a:cubicBezTo>
                  <a:cubicBezTo>
                    <a:pt x="1736651" y="28354"/>
                    <a:pt x="1811079" y="0"/>
                    <a:pt x="1796902" y="35442"/>
                  </a:cubicBezTo>
                  <a:cubicBezTo>
                    <a:pt x="1782725" y="70884"/>
                    <a:pt x="1594883" y="237460"/>
                    <a:pt x="1477925" y="290623"/>
                  </a:cubicBezTo>
                  <a:cubicBezTo>
                    <a:pt x="1360967" y="343786"/>
                    <a:pt x="1166037" y="311888"/>
                    <a:pt x="1095153" y="354418"/>
                  </a:cubicBezTo>
                  <a:cubicBezTo>
                    <a:pt x="1024269" y="396948"/>
                    <a:pt x="1144772" y="492641"/>
                    <a:pt x="1052623" y="545804"/>
                  </a:cubicBezTo>
                  <a:cubicBezTo>
                    <a:pt x="960474" y="598967"/>
                    <a:pt x="691116" y="634409"/>
                    <a:pt x="542260" y="673395"/>
                  </a:cubicBezTo>
                  <a:cubicBezTo>
                    <a:pt x="393404" y="712381"/>
                    <a:pt x="159488" y="779721"/>
                    <a:pt x="159488" y="779721"/>
                  </a:cubicBezTo>
                  <a:cubicBezTo>
                    <a:pt x="70883" y="804530"/>
                    <a:pt x="21265" y="843516"/>
                    <a:pt x="10632" y="822251"/>
                  </a:cubicBezTo>
                  <a:cubicBezTo>
                    <a:pt x="0" y="800986"/>
                    <a:pt x="74428" y="687572"/>
                    <a:pt x="95693" y="652130"/>
                  </a:cubicBezTo>
                  <a:cubicBezTo>
                    <a:pt x="116958" y="616688"/>
                    <a:pt x="28353" y="662763"/>
                    <a:pt x="138223" y="609600"/>
                  </a:cubicBezTo>
                  <a:close/>
                </a:path>
              </a:pathLst>
            </a:custGeom>
            <a:ln w="76200">
              <a:solidFill>
                <a:schemeClr val="tx1"/>
              </a:solidFill>
              <a:prstDash val="sysDot"/>
            </a:ln>
            <a:effectLst>
              <a:outerShdw dist="50800" dir="9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p:cNvCxnSpPr/>
            <p:nvPr/>
          </p:nvCxnSpPr>
          <p:spPr>
            <a:xfrm>
              <a:off x="4114800" y="2971800"/>
              <a:ext cx="1" cy="685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4899" y="1894582"/>
              <a:ext cx="4798301" cy="1077218"/>
            </a:xfrm>
            <a:prstGeom prst="rect">
              <a:avLst/>
            </a:prstGeom>
            <a:noFill/>
            <a:ln w="50800">
              <a:solidFill>
                <a:schemeClr val="bg1"/>
              </a:solidFill>
            </a:ln>
          </p:spPr>
          <p:txBody>
            <a:bodyPr wrap="none" rtlCol="0">
              <a:spAutoFit/>
            </a:bodyPr>
            <a:lstStyle/>
            <a:p>
              <a:pPr algn="ctr"/>
              <a:r>
                <a:rPr lang="en-US" sz="3200" dirty="0" smtClean="0">
                  <a:solidFill>
                    <a:schemeClr val="bg1"/>
                  </a:solidFill>
                </a:rPr>
                <a:t>Recent deposits scoured off</a:t>
              </a:r>
            </a:p>
            <a:p>
              <a:pPr algn="ctr"/>
              <a:r>
                <a:rPr lang="en-US" sz="3200" dirty="0" smtClean="0">
                  <a:solidFill>
                    <a:schemeClr val="bg1"/>
                  </a:solidFill>
                </a:rPr>
                <a:t>(Manhattan)</a:t>
              </a:r>
              <a:endParaRPr lang="en-US" sz="32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fltVal val="0"/>
                                          </p:val>
                                        </p:tav>
                                        <p:tav tm="100000">
                                          <p:val>
                                            <p:strVal val="#ppt_w"/>
                                          </p:val>
                                        </p:tav>
                                      </p:tavLst>
                                    </p:anim>
                                    <p:anim calcmode="lin" valueType="num">
                                      <p:cBhvr>
                                        <p:cTn id="13" dur="1000" fill="hold"/>
                                        <p:tgtEl>
                                          <p:spTgt spid="36"/>
                                        </p:tgtEl>
                                        <p:attrNameLst>
                                          <p:attrName>ppt_h</p:attrName>
                                        </p:attrNameLst>
                                      </p:cBhvr>
                                      <p:tavLst>
                                        <p:tav tm="0">
                                          <p:val>
                                            <p:fltVal val="0"/>
                                          </p:val>
                                        </p:tav>
                                        <p:tav tm="100000">
                                          <p:val>
                                            <p:strVal val="#ppt_h"/>
                                          </p:val>
                                        </p:tav>
                                      </p:tavLst>
                                    </p:anim>
                                    <p:animEffect transition="in" filter="fade">
                                      <p:cBhvr>
                                        <p:cTn id="14" dur="1000"/>
                                        <p:tgtEl>
                                          <p:spTgt spid="36"/>
                                        </p:tgtEl>
                                      </p:cBhvr>
                                    </p:animEffect>
                                  </p:childTnLst>
                                </p:cTn>
                              </p:par>
                              <p:par>
                                <p:cTn id="15" presetID="10" presetClass="exit" presetSubtype="0" fill="hold" nodeType="withEffect">
                                  <p:stCondLst>
                                    <p:cond delay="0"/>
                                  </p:stCondLst>
                                  <p:childTnLst>
                                    <p:animEffect transition="out" filter="fade">
                                      <p:cBhvr>
                                        <p:cTn id="16" dur="1000"/>
                                        <p:tgtEl>
                                          <p:spTgt spid="34"/>
                                        </p:tgtEl>
                                      </p:cBhvr>
                                    </p:animEffect>
                                    <p:set>
                                      <p:cBhvr>
                                        <p:cTn id="17" dur="1" fill="hold">
                                          <p:stCondLst>
                                            <p:cond delay="999"/>
                                          </p:stCondLst>
                                        </p:cTn>
                                        <p:tgtEl>
                                          <p:spTgt spid="3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31"/>
                                        </p:tgtEl>
                                      </p:cBhvr>
                                    </p:animEffect>
                                    <p:set>
                                      <p:cBhvr>
                                        <p:cTn id="20" dur="1" fill="hold">
                                          <p:stCondLst>
                                            <p:cond delay="9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up)">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pic>
        <p:nvPicPr>
          <p:cNvPr id="7" name="Picture 6" descr="usa.bmp"/>
          <p:cNvPicPr>
            <a:picLocks noChangeAspect="1"/>
          </p:cNvPicPr>
          <p:nvPr/>
        </p:nvPicPr>
        <p:blipFill>
          <a:blip r:embed="rId2" cstate="print"/>
          <a:stretch>
            <a:fillRect/>
          </a:stretch>
        </p:blipFill>
        <p:spPr>
          <a:xfrm>
            <a:off x="0" y="1295400"/>
            <a:ext cx="9144000" cy="4967844"/>
          </a:xfrm>
          <a:prstGeom prst="rect">
            <a:avLst/>
          </a:prstGeom>
        </p:spPr>
      </p:pic>
      <p:sp>
        <p:nvSpPr>
          <p:cNvPr id="12" name="TextBox 11"/>
          <p:cNvSpPr txBox="1"/>
          <p:nvPr/>
        </p:nvSpPr>
        <p:spPr>
          <a:xfrm>
            <a:off x="3505200" y="5638800"/>
            <a:ext cx="1143000" cy="461665"/>
          </a:xfrm>
          <a:prstGeom prst="rect">
            <a:avLst/>
          </a:prstGeom>
          <a:solidFill>
            <a:schemeClr val="bg1"/>
          </a:solidFill>
        </p:spPr>
        <p:txBody>
          <a:bodyPr wrap="square" rtlCol="0">
            <a:spAutoFit/>
          </a:bodyPr>
          <a:lstStyle/>
          <a:p>
            <a:r>
              <a:rPr lang="en-US" sz="2400" b="1" dirty="0" smtClean="0"/>
              <a:t>Austin</a:t>
            </a:r>
          </a:p>
        </p:txBody>
      </p:sp>
      <p:sp>
        <p:nvSpPr>
          <p:cNvPr id="11" name="5-Point Star 10"/>
          <p:cNvSpPr/>
          <p:nvPr/>
        </p:nvSpPr>
        <p:spPr>
          <a:xfrm>
            <a:off x="8153400" y="27432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924800" y="3283803"/>
            <a:ext cx="1219200" cy="830997"/>
          </a:xfrm>
          <a:prstGeom prst="rect">
            <a:avLst/>
          </a:prstGeom>
          <a:solidFill>
            <a:schemeClr val="bg1"/>
          </a:solidFill>
        </p:spPr>
        <p:txBody>
          <a:bodyPr wrap="square" rtlCol="0">
            <a:spAutoFit/>
          </a:bodyPr>
          <a:lstStyle/>
          <a:p>
            <a:r>
              <a:rPr lang="en-US" sz="2400" b="1" dirty="0" smtClean="0"/>
              <a:t>Newark Airport</a:t>
            </a:r>
          </a:p>
        </p:txBody>
      </p:sp>
      <p:sp>
        <p:nvSpPr>
          <p:cNvPr id="17" name="Freeform 16"/>
          <p:cNvSpPr/>
          <p:nvPr/>
        </p:nvSpPr>
        <p:spPr>
          <a:xfrm>
            <a:off x="7244614" y="2143226"/>
            <a:ext cx="989799" cy="909586"/>
          </a:xfrm>
          <a:custGeom>
            <a:avLst/>
            <a:gdLst>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74847 w 989799"/>
              <a:gd name="connsiteY19" fmla="*/ 522972 h 909586"/>
              <a:gd name="connsiteX20" fmla="*/ 330468 w 989799"/>
              <a:gd name="connsiteY20" fmla="*/ 561473 h 909586"/>
              <a:gd name="connsiteX21" fmla="*/ 253466 w 989799"/>
              <a:gd name="connsiteY21" fmla="*/ 571098 h 909586"/>
              <a:gd name="connsiteX22" fmla="*/ 157213 w 989799"/>
              <a:gd name="connsiteY22" fmla="*/ 61922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89799" h="909586">
                <a:moveTo>
                  <a:pt x="51335" y="869481"/>
                </a:moveTo>
                <a:cubicBezTo>
                  <a:pt x="102670" y="869481"/>
                  <a:pt x="336885" y="792479"/>
                  <a:pt x="436346" y="763603"/>
                </a:cubicBezTo>
                <a:cubicBezTo>
                  <a:pt x="535807" y="734727"/>
                  <a:pt x="601580" y="691414"/>
                  <a:pt x="648102" y="696227"/>
                </a:cubicBezTo>
                <a:cubicBezTo>
                  <a:pt x="694624" y="701040"/>
                  <a:pt x="676978" y="771624"/>
                  <a:pt x="715479" y="792479"/>
                </a:cubicBezTo>
                <a:cubicBezTo>
                  <a:pt x="753980" y="813334"/>
                  <a:pt x="843816" y="811730"/>
                  <a:pt x="879108" y="821355"/>
                </a:cubicBezTo>
                <a:cubicBezTo>
                  <a:pt x="914400" y="830980"/>
                  <a:pt x="914400" y="835793"/>
                  <a:pt x="927234" y="850231"/>
                </a:cubicBezTo>
                <a:cubicBezTo>
                  <a:pt x="940068" y="864669"/>
                  <a:pt x="946485" y="909586"/>
                  <a:pt x="956110" y="907982"/>
                </a:cubicBezTo>
                <a:cubicBezTo>
                  <a:pt x="965735" y="906378"/>
                  <a:pt x="989799" y="885524"/>
                  <a:pt x="984986" y="840606"/>
                </a:cubicBezTo>
                <a:cubicBezTo>
                  <a:pt x="980173" y="795688"/>
                  <a:pt x="943276" y="705852"/>
                  <a:pt x="927234" y="638475"/>
                </a:cubicBezTo>
                <a:cubicBezTo>
                  <a:pt x="911192" y="571098"/>
                  <a:pt x="903171" y="500513"/>
                  <a:pt x="888733" y="436345"/>
                </a:cubicBezTo>
                <a:cubicBezTo>
                  <a:pt x="874295" y="372177"/>
                  <a:pt x="864670" y="319238"/>
                  <a:pt x="840607" y="253465"/>
                </a:cubicBezTo>
                <a:cubicBezTo>
                  <a:pt x="816544" y="187692"/>
                  <a:pt x="760396" y="83418"/>
                  <a:pt x="744354" y="41709"/>
                </a:cubicBezTo>
                <a:cubicBezTo>
                  <a:pt x="728312" y="0"/>
                  <a:pt x="757188" y="0"/>
                  <a:pt x="744354" y="3208"/>
                </a:cubicBezTo>
                <a:cubicBezTo>
                  <a:pt x="731520" y="6416"/>
                  <a:pt x="694624" y="41709"/>
                  <a:pt x="667352" y="60959"/>
                </a:cubicBezTo>
                <a:cubicBezTo>
                  <a:pt x="640081" y="80210"/>
                  <a:pt x="616017" y="78606"/>
                  <a:pt x="580725" y="118711"/>
                </a:cubicBezTo>
                <a:cubicBezTo>
                  <a:pt x="545433" y="158816"/>
                  <a:pt x="476452" y="264694"/>
                  <a:pt x="455597" y="301591"/>
                </a:cubicBezTo>
                <a:cubicBezTo>
                  <a:pt x="434742" y="338488"/>
                  <a:pt x="447576" y="324050"/>
                  <a:pt x="455597" y="340092"/>
                </a:cubicBezTo>
                <a:cubicBezTo>
                  <a:pt x="463618" y="356134"/>
                  <a:pt x="495702" y="378593"/>
                  <a:pt x="503723" y="397843"/>
                </a:cubicBezTo>
                <a:cubicBezTo>
                  <a:pt x="511744" y="417093"/>
                  <a:pt x="508536" y="434740"/>
                  <a:pt x="503723" y="455595"/>
                </a:cubicBezTo>
                <a:cubicBezTo>
                  <a:pt x="498910" y="476450"/>
                  <a:pt x="503723" y="505326"/>
                  <a:pt x="474847" y="522972"/>
                </a:cubicBezTo>
                <a:cubicBezTo>
                  <a:pt x="445971" y="540618"/>
                  <a:pt x="367365" y="553452"/>
                  <a:pt x="330468" y="561473"/>
                </a:cubicBezTo>
                <a:cubicBezTo>
                  <a:pt x="293571" y="569494"/>
                  <a:pt x="282342" y="561473"/>
                  <a:pt x="253466" y="571098"/>
                </a:cubicBezTo>
                <a:cubicBezTo>
                  <a:pt x="224590" y="580723"/>
                  <a:pt x="187693" y="607995"/>
                  <a:pt x="157213" y="619225"/>
                </a:cubicBezTo>
                <a:cubicBezTo>
                  <a:pt x="126733" y="630455"/>
                  <a:pt x="85024" y="627246"/>
                  <a:pt x="70586" y="638475"/>
                </a:cubicBezTo>
                <a:cubicBezTo>
                  <a:pt x="56148" y="649704"/>
                  <a:pt x="60961" y="673767"/>
                  <a:pt x="70586" y="686601"/>
                </a:cubicBezTo>
                <a:cubicBezTo>
                  <a:pt x="80211" y="699435"/>
                  <a:pt x="118713" y="702643"/>
                  <a:pt x="128338" y="715477"/>
                </a:cubicBezTo>
                <a:cubicBezTo>
                  <a:pt x="137963" y="728311"/>
                  <a:pt x="137963" y="737936"/>
                  <a:pt x="128338" y="763603"/>
                </a:cubicBezTo>
                <a:cubicBezTo>
                  <a:pt x="118713" y="789270"/>
                  <a:pt x="0" y="869481"/>
                  <a:pt x="51335" y="869481"/>
                </a:cubicBezTo>
                <a:close/>
              </a:path>
            </a:pathLst>
          </a:custGeom>
          <a:solidFill>
            <a:srgbClr val="FFC000"/>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086600" y="2133600"/>
            <a:ext cx="1371600" cy="990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Point Star 8"/>
          <p:cNvSpPr/>
          <p:nvPr/>
        </p:nvSpPr>
        <p:spPr>
          <a:xfrm>
            <a:off x="4648200" y="57150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flipH="1">
            <a:off x="4724400" y="2895600"/>
            <a:ext cx="3444240" cy="2971800"/>
          </a:xfrm>
          <a:custGeom>
            <a:avLst/>
            <a:gdLst>
              <a:gd name="connsiteX0" fmla="*/ 4023360 w 4023360"/>
              <a:gd name="connsiteY0" fmla="*/ 4206240 h 4206240"/>
              <a:gd name="connsiteX1" fmla="*/ 3489960 w 4023360"/>
              <a:gd name="connsiteY1" fmla="*/ 2865120 h 4206240"/>
              <a:gd name="connsiteX2" fmla="*/ 2042160 w 4023360"/>
              <a:gd name="connsiteY2" fmla="*/ 1082040 h 4206240"/>
              <a:gd name="connsiteX3" fmla="*/ 0 w 4023360"/>
              <a:gd name="connsiteY3" fmla="*/ 0 h 4206240"/>
              <a:gd name="connsiteX0" fmla="*/ 4023360 w 4023360"/>
              <a:gd name="connsiteY0" fmla="*/ 4206240 h 4206240"/>
              <a:gd name="connsiteX1" fmla="*/ 3489960 w 4023360"/>
              <a:gd name="connsiteY1" fmla="*/ 2865120 h 4206240"/>
              <a:gd name="connsiteX2" fmla="*/ 1547446 w 4023360"/>
              <a:gd name="connsiteY2" fmla="*/ 2713703 h 4206240"/>
              <a:gd name="connsiteX3" fmla="*/ 0 w 4023360"/>
              <a:gd name="connsiteY3" fmla="*/ 0 h 4206240"/>
              <a:gd name="connsiteX0" fmla="*/ 4023360 w 4023360"/>
              <a:gd name="connsiteY0" fmla="*/ 4206240 h 4206240"/>
              <a:gd name="connsiteX1" fmla="*/ 2912840 w 4023360"/>
              <a:gd name="connsiteY1" fmla="*/ 3618271 h 4206240"/>
              <a:gd name="connsiteX2" fmla="*/ 1547446 w 4023360"/>
              <a:gd name="connsiteY2" fmla="*/ 2713703 h 4206240"/>
              <a:gd name="connsiteX3" fmla="*/ 0 w 4023360"/>
              <a:gd name="connsiteY3" fmla="*/ 0 h 4206240"/>
              <a:gd name="connsiteX0" fmla="*/ 4114386 w 4114386"/>
              <a:gd name="connsiteY0" fmla="*/ 4409768 h 4409768"/>
              <a:gd name="connsiteX1" fmla="*/ 2912840 w 4114386"/>
              <a:gd name="connsiteY1" fmla="*/ 3618271 h 4409768"/>
              <a:gd name="connsiteX2" fmla="*/ 1547446 w 4114386"/>
              <a:gd name="connsiteY2" fmla="*/ 2713703 h 4409768"/>
              <a:gd name="connsiteX3" fmla="*/ 0 w 4114386"/>
              <a:gd name="connsiteY3" fmla="*/ 0 h 4409768"/>
            </a:gdLst>
            <a:ahLst/>
            <a:cxnLst>
              <a:cxn ang="0">
                <a:pos x="connsiteX0" y="connsiteY0"/>
              </a:cxn>
              <a:cxn ang="0">
                <a:pos x="connsiteX1" y="connsiteY1"/>
              </a:cxn>
              <a:cxn ang="0">
                <a:pos x="connsiteX2" y="connsiteY2"/>
              </a:cxn>
              <a:cxn ang="0">
                <a:pos x="connsiteX3" y="connsiteY3"/>
              </a:cxn>
            </a:cxnLst>
            <a:rect l="l" t="t" r="r" b="b"/>
            <a:pathLst>
              <a:path w="4114386" h="4409768">
                <a:moveTo>
                  <a:pt x="4114386" y="4409768"/>
                </a:moveTo>
                <a:cubicBezTo>
                  <a:pt x="4012786" y="3999558"/>
                  <a:pt x="3340663" y="3900948"/>
                  <a:pt x="2912840" y="3618271"/>
                </a:cubicBezTo>
                <a:cubicBezTo>
                  <a:pt x="2485017" y="3335594"/>
                  <a:pt x="2032919" y="3316748"/>
                  <a:pt x="1547446" y="2713703"/>
                </a:cubicBezTo>
                <a:cubicBezTo>
                  <a:pt x="1061973" y="2110658"/>
                  <a:pt x="730250" y="302260"/>
                  <a:pt x="0" y="0"/>
                </a:cubicBezTo>
              </a:path>
            </a:pathLst>
          </a:custGeom>
          <a:ln w="101600">
            <a:solidFill>
              <a:srgbClr val="FF0000"/>
            </a:solidFill>
            <a:prstDash val="sysDot"/>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0" name="Group 29"/>
          <p:cNvGrpSpPr/>
          <p:nvPr/>
        </p:nvGrpSpPr>
        <p:grpSpPr>
          <a:xfrm>
            <a:off x="3124201" y="-685800"/>
            <a:ext cx="9143999" cy="5638801"/>
            <a:chOff x="1" y="1219198"/>
            <a:chExt cx="9143999" cy="5638801"/>
          </a:xfrm>
        </p:grpSpPr>
        <p:pic>
          <p:nvPicPr>
            <p:cNvPr id="27" name="Picture 26" descr="usa.bmp"/>
            <p:cNvPicPr>
              <a:picLocks noChangeAspect="1"/>
            </p:cNvPicPr>
            <p:nvPr/>
          </p:nvPicPr>
          <p:blipFill>
            <a:blip r:embed="rId2" cstate="print"/>
            <a:srcRect l="73627" t="10240" r="2962" b="63187"/>
            <a:stretch>
              <a:fillRect/>
            </a:stretch>
          </p:blipFill>
          <p:spPr>
            <a:xfrm>
              <a:off x="1" y="1219198"/>
              <a:ext cx="9143999" cy="5638801"/>
            </a:xfrm>
            <a:prstGeom prst="rect">
              <a:avLst/>
            </a:prstGeom>
          </p:spPr>
        </p:pic>
        <p:sp>
          <p:nvSpPr>
            <p:cNvPr id="28" name="Freeform 27"/>
            <p:cNvSpPr/>
            <p:nvPr/>
          </p:nvSpPr>
          <p:spPr>
            <a:xfrm>
              <a:off x="2142925" y="2660574"/>
              <a:ext cx="4272987" cy="3892496"/>
            </a:xfrm>
            <a:custGeom>
              <a:avLst/>
              <a:gdLst>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74847 w 989799"/>
                <a:gd name="connsiteY19" fmla="*/ 522972 h 909586"/>
                <a:gd name="connsiteX20" fmla="*/ 330468 w 989799"/>
                <a:gd name="connsiteY20" fmla="*/ 561473 h 909586"/>
                <a:gd name="connsiteX21" fmla="*/ 253466 w 989799"/>
                <a:gd name="connsiteY21" fmla="*/ 571098 h 909586"/>
                <a:gd name="connsiteX22" fmla="*/ 157213 w 989799"/>
                <a:gd name="connsiteY22" fmla="*/ 61922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74847 w 989799"/>
                <a:gd name="connsiteY19" fmla="*/ 522972 h 909586"/>
                <a:gd name="connsiteX20" fmla="*/ 330468 w 989799"/>
                <a:gd name="connsiteY20" fmla="*/ 561473 h 909586"/>
                <a:gd name="connsiteX21" fmla="*/ 253466 w 989799"/>
                <a:gd name="connsiteY21" fmla="*/ 571098 h 909586"/>
                <a:gd name="connsiteX22" fmla="*/ 165645 w 989799"/>
                <a:gd name="connsiteY22" fmla="*/ 60634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51077 w 989799"/>
                <a:gd name="connsiteY19" fmla="*/ 499308 h 909586"/>
                <a:gd name="connsiteX20" fmla="*/ 330468 w 989799"/>
                <a:gd name="connsiteY20" fmla="*/ 561473 h 909586"/>
                <a:gd name="connsiteX21" fmla="*/ 253466 w 989799"/>
                <a:gd name="connsiteY21" fmla="*/ 571098 h 909586"/>
                <a:gd name="connsiteX22" fmla="*/ 165645 w 989799"/>
                <a:gd name="connsiteY22" fmla="*/ 60634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486756 w 989799"/>
                <a:gd name="connsiteY17" fmla="*/ 410111 h 909586"/>
                <a:gd name="connsiteX18" fmla="*/ 503723 w 989799"/>
                <a:gd name="connsiteY18" fmla="*/ 455595 h 909586"/>
                <a:gd name="connsiteX19" fmla="*/ 451077 w 989799"/>
                <a:gd name="connsiteY19" fmla="*/ 499308 h 909586"/>
                <a:gd name="connsiteX20" fmla="*/ 330468 w 989799"/>
                <a:gd name="connsiteY20" fmla="*/ 561473 h 909586"/>
                <a:gd name="connsiteX21" fmla="*/ 253466 w 989799"/>
                <a:gd name="connsiteY21" fmla="*/ 571098 h 909586"/>
                <a:gd name="connsiteX22" fmla="*/ 165645 w 989799"/>
                <a:gd name="connsiteY22" fmla="*/ 60634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71182 h 911287"/>
                <a:gd name="connsiteX1" fmla="*/ 436346 w 989799"/>
                <a:gd name="connsiteY1" fmla="*/ 765304 h 911287"/>
                <a:gd name="connsiteX2" fmla="*/ 648102 w 989799"/>
                <a:gd name="connsiteY2" fmla="*/ 697928 h 911287"/>
                <a:gd name="connsiteX3" fmla="*/ 715479 w 989799"/>
                <a:gd name="connsiteY3" fmla="*/ 794180 h 911287"/>
                <a:gd name="connsiteX4" fmla="*/ 879108 w 989799"/>
                <a:gd name="connsiteY4" fmla="*/ 823056 h 911287"/>
                <a:gd name="connsiteX5" fmla="*/ 927234 w 989799"/>
                <a:gd name="connsiteY5" fmla="*/ 851932 h 911287"/>
                <a:gd name="connsiteX6" fmla="*/ 956110 w 989799"/>
                <a:gd name="connsiteY6" fmla="*/ 909683 h 911287"/>
                <a:gd name="connsiteX7" fmla="*/ 984986 w 989799"/>
                <a:gd name="connsiteY7" fmla="*/ 842307 h 911287"/>
                <a:gd name="connsiteX8" fmla="*/ 927234 w 989799"/>
                <a:gd name="connsiteY8" fmla="*/ 640176 h 911287"/>
                <a:gd name="connsiteX9" fmla="*/ 888733 w 989799"/>
                <a:gd name="connsiteY9" fmla="*/ 438046 h 911287"/>
                <a:gd name="connsiteX10" fmla="*/ 840607 w 989799"/>
                <a:gd name="connsiteY10" fmla="*/ 255166 h 911287"/>
                <a:gd name="connsiteX11" fmla="*/ 744354 w 989799"/>
                <a:gd name="connsiteY11" fmla="*/ 43410 h 911287"/>
                <a:gd name="connsiteX12" fmla="*/ 744354 w 989799"/>
                <a:gd name="connsiteY12" fmla="*/ 4909 h 911287"/>
                <a:gd name="connsiteX13" fmla="*/ 647311 w 989799"/>
                <a:gd name="connsiteY13" fmla="*/ 72862 h 911287"/>
                <a:gd name="connsiteX14" fmla="*/ 580725 w 989799"/>
                <a:gd name="connsiteY14" fmla="*/ 120412 h 911287"/>
                <a:gd name="connsiteX15" fmla="*/ 455597 w 989799"/>
                <a:gd name="connsiteY15" fmla="*/ 303292 h 911287"/>
                <a:gd name="connsiteX16" fmla="*/ 455597 w 989799"/>
                <a:gd name="connsiteY16" fmla="*/ 341793 h 911287"/>
                <a:gd name="connsiteX17" fmla="*/ 486756 w 989799"/>
                <a:gd name="connsiteY17" fmla="*/ 411812 h 911287"/>
                <a:gd name="connsiteX18" fmla="*/ 503723 w 989799"/>
                <a:gd name="connsiteY18" fmla="*/ 457296 h 911287"/>
                <a:gd name="connsiteX19" fmla="*/ 451077 w 989799"/>
                <a:gd name="connsiteY19" fmla="*/ 501009 h 911287"/>
                <a:gd name="connsiteX20" fmla="*/ 330468 w 989799"/>
                <a:gd name="connsiteY20" fmla="*/ 563174 h 911287"/>
                <a:gd name="connsiteX21" fmla="*/ 253466 w 989799"/>
                <a:gd name="connsiteY21" fmla="*/ 572799 h 911287"/>
                <a:gd name="connsiteX22" fmla="*/ 165645 w 989799"/>
                <a:gd name="connsiteY22" fmla="*/ 608046 h 911287"/>
                <a:gd name="connsiteX23" fmla="*/ 70586 w 989799"/>
                <a:gd name="connsiteY23" fmla="*/ 640176 h 911287"/>
                <a:gd name="connsiteX24" fmla="*/ 70586 w 989799"/>
                <a:gd name="connsiteY24" fmla="*/ 688302 h 911287"/>
                <a:gd name="connsiteX25" fmla="*/ 128338 w 989799"/>
                <a:gd name="connsiteY25" fmla="*/ 717178 h 911287"/>
                <a:gd name="connsiteX26" fmla="*/ 128338 w 989799"/>
                <a:gd name="connsiteY26" fmla="*/ 765304 h 911287"/>
                <a:gd name="connsiteX27" fmla="*/ 51335 w 989799"/>
                <a:gd name="connsiteY27" fmla="*/ 871182 h 911287"/>
                <a:gd name="connsiteX0" fmla="*/ 51335 w 1000365"/>
                <a:gd name="connsiteY0" fmla="*/ 875638 h 911287"/>
                <a:gd name="connsiteX1" fmla="*/ 446912 w 1000365"/>
                <a:gd name="connsiteY1" fmla="*/ 765304 h 911287"/>
                <a:gd name="connsiteX2" fmla="*/ 658668 w 1000365"/>
                <a:gd name="connsiteY2" fmla="*/ 697928 h 911287"/>
                <a:gd name="connsiteX3" fmla="*/ 726045 w 1000365"/>
                <a:gd name="connsiteY3" fmla="*/ 794180 h 911287"/>
                <a:gd name="connsiteX4" fmla="*/ 889674 w 1000365"/>
                <a:gd name="connsiteY4" fmla="*/ 823056 h 911287"/>
                <a:gd name="connsiteX5" fmla="*/ 937800 w 1000365"/>
                <a:gd name="connsiteY5" fmla="*/ 851932 h 911287"/>
                <a:gd name="connsiteX6" fmla="*/ 966676 w 1000365"/>
                <a:gd name="connsiteY6" fmla="*/ 909683 h 911287"/>
                <a:gd name="connsiteX7" fmla="*/ 995552 w 1000365"/>
                <a:gd name="connsiteY7" fmla="*/ 842307 h 911287"/>
                <a:gd name="connsiteX8" fmla="*/ 937800 w 1000365"/>
                <a:gd name="connsiteY8" fmla="*/ 640176 h 911287"/>
                <a:gd name="connsiteX9" fmla="*/ 899299 w 1000365"/>
                <a:gd name="connsiteY9" fmla="*/ 438046 h 911287"/>
                <a:gd name="connsiteX10" fmla="*/ 851173 w 1000365"/>
                <a:gd name="connsiteY10" fmla="*/ 255166 h 911287"/>
                <a:gd name="connsiteX11" fmla="*/ 754920 w 1000365"/>
                <a:gd name="connsiteY11" fmla="*/ 43410 h 911287"/>
                <a:gd name="connsiteX12" fmla="*/ 754920 w 1000365"/>
                <a:gd name="connsiteY12" fmla="*/ 4909 h 911287"/>
                <a:gd name="connsiteX13" fmla="*/ 657877 w 1000365"/>
                <a:gd name="connsiteY13" fmla="*/ 72862 h 911287"/>
                <a:gd name="connsiteX14" fmla="*/ 591291 w 1000365"/>
                <a:gd name="connsiteY14" fmla="*/ 120412 h 911287"/>
                <a:gd name="connsiteX15" fmla="*/ 466163 w 1000365"/>
                <a:gd name="connsiteY15" fmla="*/ 303292 h 911287"/>
                <a:gd name="connsiteX16" fmla="*/ 466163 w 1000365"/>
                <a:gd name="connsiteY16" fmla="*/ 341793 h 911287"/>
                <a:gd name="connsiteX17" fmla="*/ 497322 w 1000365"/>
                <a:gd name="connsiteY17" fmla="*/ 411812 h 911287"/>
                <a:gd name="connsiteX18" fmla="*/ 514289 w 1000365"/>
                <a:gd name="connsiteY18" fmla="*/ 457296 h 911287"/>
                <a:gd name="connsiteX19" fmla="*/ 461643 w 1000365"/>
                <a:gd name="connsiteY19" fmla="*/ 501009 h 911287"/>
                <a:gd name="connsiteX20" fmla="*/ 341034 w 1000365"/>
                <a:gd name="connsiteY20" fmla="*/ 563174 h 911287"/>
                <a:gd name="connsiteX21" fmla="*/ 264032 w 1000365"/>
                <a:gd name="connsiteY21" fmla="*/ 572799 h 911287"/>
                <a:gd name="connsiteX22" fmla="*/ 176211 w 1000365"/>
                <a:gd name="connsiteY22" fmla="*/ 608046 h 911287"/>
                <a:gd name="connsiteX23" fmla="*/ 81152 w 1000365"/>
                <a:gd name="connsiteY23" fmla="*/ 640176 h 911287"/>
                <a:gd name="connsiteX24" fmla="*/ 81152 w 1000365"/>
                <a:gd name="connsiteY24" fmla="*/ 688302 h 911287"/>
                <a:gd name="connsiteX25" fmla="*/ 138904 w 1000365"/>
                <a:gd name="connsiteY25" fmla="*/ 717178 h 911287"/>
                <a:gd name="connsiteX26" fmla="*/ 138904 w 1000365"/>
                <a:gd name="connsiteY26" fmla="*/ 765304 h 911287"/>
                <a:gd name="connsiteX27" fmla="*/ 51335 w 1000365"/>
                <a:gd name="connsiteY27" fmla="*/ 875638 h 911287"/>
                <a:gd name="connsiteX0" fmla="*/ 51335 w 1000365"/>
                <a:gd name="connsiteY0" fmla="*/ 875638 h 911287"/>
                <a:gd name="connsiteX1" fmla="*/ 446912 w 1000365"/>
                <a:gd name="connsiteY1" fmla="*/ 765304 h 911287"/>
                <a:gd name="connsiteX2" fmla="*/ 658668 w 1000365"/>
                <a:gd name="connsiteY2" fmla="*/ 697928 h 911287"/>
                <a:gd name="connsiteX3" fmla="*/ 726045 w 1000365"/>
                <a:gd name="connsiteY3" fmla="*/ 794180 h 911287"/>
                <a:gd name="connsiteX4" fmla="*/ 889674 w 1000365"/>
                <a:gd name="connsiteY4" fmla="*/ 823056 h 911287"/>
                <a:gd name="connsiteX5" fmla="*/ 937800 w 1000365"/>
                <a:gd name="connsiteY5" fmla="*/ 851932 h 911287"/>
                <a:gd name="connsiteX6" fmla="*/ 966676 w 1000365"/>
                <a:gd name="connsiteY6" fmla="*/ 909683 h 911287"/>
                <a:gd name="connsiteX7" fmla="*/ 995552 w 1000365"/>
                <a:gd name="connsiteY7" fmla="*/ 842307 h 911287"/>
                <a:gd name="connsiteX8" fmla="*/ 937800 w 1000365"/>
                <a:gd name="connsiteY8" fmla="*/ 640176 h 911287"/>
                <a:gd name="connsiteX9" fmla="*/ 899299 w 1000365"/>
                <a:gd name="connsiteY9" fmla="*/ 438046 h 911287"/>
                <a:gd name="connsiteX10" fmla="*/ 851173 w 1000365"/>
                <a:gd name="connsiteY10" fmla="*/ 255166 h 911287"/>
                <a:gd name="connsiteX11" fmla="*/ 754920 w 1000365"/>
                <a:gd name="connsiteY11" fmla="*/ 43410 h 911287"/>
                <a:gd name="connsiteX12" fmla="*/ 754920 w 1000365"/>
                <a:gd name="connsiteY12" fmla="*/ 4909 h 911287"/>
                <a:gd name="connsiteX13" fmla="*/ 657877 w 1000365"/>
                <a:gd name="connsiteY13" fmla="*/ 72862 h 911287"/>
                <a:gd name="connsiteX14" fmla="*/ 591291 w 1000365"/>
                <a:gd name="connsiteY14" fmla="*/ 120412 h 911287"/>
                <a:gd name="connsiteX15" fmla="*/ 466163 w 1000365"/>
                <a:gd name="connsiteY15" fmla="*/ 303292 h 911287"/>
                <a:gd name="connsiteX16" fmla="*/ 461643 w 1000365"/>
                <a:gd name="connsiteY16" fmla="*/ 358293 h 911287"/>
                <a:gd name="connsiteX17" fmla="*/ 497322 w 1000365"/>
                <a:gd name="connsiteY17" fmla="*/ 411812 h 911287"/>
                <a:gd name="connsiteX18" fmla="*/ 514289 w 1000365"/>
                <a:gd name="connsiteY18" fmla="*/ 457296 h 911287"/>
                <a:gd name="connsiteX19" fmla="*/ 461643 w 1000365"/>
                <a:gd name="connsiteY19" fmla="*/ 501009 h 911287"/>
                <a:gd name="connsiteX20" fmla="*/ 341034 w 1000365"/>
                <a:gd name="connsiteY20" fmla="*/ 563174 h 911287"/>
                <a:gd name="connsiteX21" fmla="*/ 264032 w 1000365"/>
                <a:gd name="connsiteY21" fmla="*/ 572799 h 911287"/>
                <a:gd name="connsiteX22" fmla="*/ 176211 w 1000365"/>
                <a:gd name="connsiteY22" fmla="*/ 608046 h 911287"/>
                <a:gd name="connsiteX23" fmla="*/ 81152 w 1000365"/>
                <a:gd name="connsiteY23" fmla="*/ 640176 h 911287"/>
                <a:gd name="connsiteX24" fmla="*/ 81152 w 1000365"/>
                <a:gd name="connsiteY24" fmla="*/ 688302 h 911287"/>
                <a:gd name="connsiteX25" fmla="*/ 138904 w 1000365"/>
                <a:gd name="connsiteY25" fmla="*/ 717178 h 911287"/>
                <a:gd name="connsiteX26" fmla="*/ 138904 w 1000365"/>
                <a:gd name="connsiteY26" fmla="*/ 765304 h 911287"/>
                <a:gd name="connsiteX27" fmla="*/ 51335 w 1000365"/>
                <a:gd name="connsiteY27" fmla="*/ 875638 h 911287"/>
                <a:gd name="connsiteX0" fmla="*/ 51335 w 1000365"/>
                <a:gd name="connsiteY0" fmla="*/ 875638 h 911287"/>
                <a:gd name="connsiteX1" fmla="*/ 446912 w 1000365"/>
                <a:gd name="connsiteY1" fmla="*/ 765304 h 911287"/>
                <a:gd name="connsiteX2" fmla="*/ 658668 w 1000365"/>
                <a:gd name="connsiteY2" fmla="*/ 697928 h 911287"/>
                <a:gd name="connsiteX3" fmla="*/ 726045 w 1000365"/>
                <a:gd name="connsiteY3" fmla="*/ 794180 h 911287"/>
                <a:gd name="connsiteX4" fmla="*/ 889674 w 1000365"/>
                <a:gd name="connsiteY4" fmla="*/ 823056 h 911287"/>
                <a:gd name="connsiteX5" fmla="*/ 937800 w 1000365"/>
                <a:gd name="connsiteY5" fmla="*/ 851932 h 911287"/>
                <a:gd name="connsiteX6" fmla="*/ 966676 w 1000365"/>
                <a:gd name="connsiteY6" fmla="*/ 909683 h 911287"/>
                <a:gd name="connsiteX7" fmla="*/ 995552 w 1000365"/>
                <a:gd name="connsiteY7" fmla="*/ 842307 h 911287"/>
                <a:gd name="connsiteX8" fmla="*/ 937800 w 1000365"/>
                <a:gd name="connsiteY8" fmla="*/ 640176 h 911287"/>
                <a:gd name="connsiteX9" fmla="*/ 899299 w 1000365"/>
                <a:gd name="connsiteY9" fmla="*/ 438046 h 911287"/>
                <a:gd name="connsiteX10" fmla="*/ 851173 w 1000365"/>
                <a:gd name="connsiteY10" fmla="*/ 255166 h 911287"/>
                <a:gd name="connsiteX11" fmla="*/ 754920 w 1000365"/>
                <a:gd name="connsiteY11" fmla="*/ 43410 h 911287"/>
                <a:gd name="connsiteX12" fmla="*/ 754920 w 1000365"/>
                <a:gd name="connsiteY12" fmla="*/ 4909 h 911287"/>
                <a:gd name="connsiteX13" fmla="*/ 657877 w 1000365"/>
                <a:gd name="connsiteY13" fmla="*/ 72862 h 911287"/>
                <a:gd name="connsiteX14" fmla="*/ 591291 w 1000365"/>
                <a:gd name="connsiteY14" fmla="*/ 120412 h 911287"/>
                <a:gd name="connsiteX15" fmla="*/ 479483 w 1000365"/>
                <a:gd name="connsiteY15" fmla="*/ 286935 h 911287"/>
                <a:gd name="connsiteX16" fmla="*/ 461643 w 1000365"/>
                <a:gd name="connsiteY16" fmla="*/ 358293 h 911287"/>
                <a:gd name="connsiteX17" fmla="*/ 497322 w 1000365"/>
                <a:gd name="connsiteY17" fmla="*/ 411812 h 911287"/>
                <a:gd name="connsiteX18" fmla="*/ 514289 w 1000365"/>
                <a:gd name="connsiteY18" fmla="*/ 457296 h 911287"/>
                <a:gd name="connsiteX19" fmla="*/ 461643 w 1000365"/>
                <a:gd name="connsiteY19" fmla="*/ 501009 h 911287"/>
                <a:gd name="connsiteX20" fmla="*/ 341034 w 1000365"/>
                <a:gd name="connsiteY20" fmla="*/ 563174 h 911287"/>
                <a:gd name="connsiteX21" fmla="*/ 264032 w 1000365"/>
                <a:gd name="connsiteY21" fmla="*/ 572799 h 911287"/>
                <a:gd name="connsiteX22" fmla="*/ 176211 w 1000365"/>
                <a:gd name="connsiteY22" fmla="*/ 608046 h 911287"/>
                <a:gd name="connsiteX23" fmla="*/ 81152 w 1000365"/>
                <a:gd name="connsiteY23" fmla="*/ 640176 h 911287"/>
                <a:gd name="connsiteX24" fmla="*/ 81152 w 1000365"/>
                <a:gd name="connsiteY24" fmla="*/ 688302 h 911287"/>
                <a:gd name="connsiteX25" fmla="*/ 138904 w 1000365"/>
                <a:gd name="connsiteY25" fmla="*/ 717178 h 911287"/>
                <a:gd name="connsiteX26" fmla="*/ 138904 w 1000365"/>
                <a:gd name="connsiteY26" fmla="*/ 765304 h 911287"/>
                <a:gd name="connsiteX27" fmla="*/ 51335 w 1000365"/>
                <a:gd name="connsiteY27" fmla="*/ 875638 h 91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365" h="911287">
                  <a:moveTo>
                    <a:pt x="51335" y="875638"/>
                  </a:moveTo>
                  <a:cubicBezTo>
                    <a:pt x="102670" y="875638"/>
                    <a:pt x="345690" y="794922"/>
                    <a:pt x="446912" y="765304"/>
                  </a:cubicBezTo>
                  <a:cubicBezTo>
                    <a:pt x="548134" y="735686"/>
                    <a:pt x="612146" y="693115"/>
                    <a:pt x="658668" y="697928"/>
                  </a:cubicBezTo>
                  <a:cubicBezTo>
                    <a:pt x="705190" y="702741"/>
                    <a:pt x="687544" y="773325"/>
                    <a:pt x="726045" y="794180"/>
                  </a:cubicBezTo>
                  <a:cubicBezTo>
                    <a:pt x="764546" y="815035"/>
                    <a:pt x="854382" y="813431"/>
                    <a:pt x="889674" y="823056"/>
                  </a:cubicBezTo>
                  <a:cubicBezTo>
                    <a:pt x="924966" y="832681"/>
                    <a:pt x="924966" y="837494"/>
                    <a:pt x="937800" y="851932"/>
                  </a:cubicBezTo>
                  <a:cubicBezTo>
                    <a:pt x="950634" y="866370"/>
                    <a:pt x="957051" y="911287"/>
                    <a:pt x="966676" y="909683"/>
                  </a:cubicBezTo>
                  <a:cubicBezTo>
                    <a:pt x="976301" y="908079"/>
                    <a:pt x="1000365" y="887225"/>
                    <a:pt x="995552" y="842307"/>
                  </a:cubicBezTo>
                  <a:cubicBezTo>
                    <a:pt x="990739" y="797389"/>
                    <a:pt x="953842" y="707553"/>
                    <a:pt x="937800" y="640176"/>
                  </a:cubicBezTo>
                  <a:cubicBezTo>
                    <a:pt x="921758" y="572799"/>
                    <a:pt x="913737" y="502214"/>
                    <a:pt x="899299" y="438046"/>
                  </a:cubicBezTo>
                  <a:cubicBezTo>
                    <a:pt x="884861" y="373878"/>
                    <a:pt x="875236" y="320939"/>
                    <a:pt x="851173" y="255166"/>
                  </a:cubicBezTo>
                  <a:cubicBezTo>
                    <a:pt x="827110" y="189393"/>
                    <a:pt x="770962" y="85119"/>
                    <a:pt x="754920" y="43410"/>
                  </a:cubicBezTo>
                  <a:cubicBezTo>
                    <a:pt x="738878" y="1701"/>
                    <a:pt x="771094" y="0"/>
                    <a:pt x="754920" y="4909"/>
                  </a:cubicBezTo>
                  <a:cubicBezTo>
                    <a:pt x="738746" y="9818"/>
                    <a:pt x="685149" y="53612"/>
                    <a:pt x="657877" y="72862"/>
                  </a:cubicBezTo>
                  <a:cubicBezTo>
                    <a:pt x="630606" y="92113"/>
                    <a:pt x="621023" y="84733"/>
                    <a:pt x="591291" y="120412"/>
                  </a:cubicBezTo>
                  <a:cubicBezTo>
                    <a:pt x="561559" y="156091"/>
                    <a:pt x="501091" y="247288"/>
                    <a:pt x="479483" y="286935"/>
                  </a:cubicBezTo>
                  <a:cubicBezTo>
                    <a:pt x="457875" y="326582"/>
                    <a:pt x="458670" y="337480"/>
                    <a:pt x="461643" y="358293"/>
                  </a:cubicBezTo>
                  <a:cubicBezTo>
                    <a:pt x="464616" y="379106"/>
                    <a:pt x="488548" y="395312"/>
                    <a:pt x="497322" y="411812"/>
                  </a:cubicBezTo>
                  <a:cubicBezTo>
                    <a:pt x="506096" y="428313"/>
                    <a:pt x="520236" y="442430"/>
                    <a:pt x="514289" y="457296"/>
                  </a:cubicBezTo>
                  <a:cubicBezTo>
                    <a:pt x="508343" y="472162"/>
                    <a:pt x="490519" y="483363"/>
                    <a:pt x="461643" y="501009"/>
                  </a:cubicBezTo>
                  <a:cubicBezTo>
                    <a:pt x="432767" y="518655"/>
                    <a:pt x="373969" y="551209"/>
                    <a:pt x="341034" y="563174"/>
                  </a:cubicBezTo>
                  <a:cubicBezTo>
                    <a:pt x="308099" y="575139"/>
                    <a:pt x="291503" y="565320"/>
                    <a:pt x="264032" y="572799"/>
                  </a:cubicBezTo>
                  <a:cubicBezTo>
                    <a:pt x="236561" y="580278"/>
                    <a:pt x="206691" y="596816"/>
                    <a:pt x="176211" y="608046"/>
                  </a:cubicBezTo>
                  <a:cubicBezTo>
                    <a:pt x="145731" y="619276"/>
                    <a:pt x="96995" y="626800"/>
                    <a:pt x="81152" y="640176"/>
                  </a:cubicBezTo>
                  <a:cubicBezTo>
                    <a:pt x="65309" y="653552"/>
                    <a:pt x="71527" y="675468"/>
                    <a:pt x="81152" y="688302"/>
                  </a:cubicBezTo>
                  <a:cubicBezTo>
                    <a:pt x="90777" y="701136"/>
                    <a:pt x="129279" y="704344"/>
                    <a:pt x="138904" y="717178"/>
                  </a:cubicBezTo>
                  <a:cubicBezTo>
                    <a:pt x="148529" y="730012"/>
                    <a:pt x="153499" y="738894"/>
                    <a:pt x="138904" y="765304"/>
                  </a:cubicBezTo>
                  <a:cubicBezTo>
                    <a:pt x="124309" y="791714"/>
                    <a:pt x="0" y="875638"/>
                    <a:pt x="51335" y="87563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2377267" y="2603714"/>
              <a:ext cx="4036232" cy="3952713"/>
            </a:xfrm>
            <a:custGeom>
              <a:avLst/>
              <a:gdLst>
                <a:gd name="connsiteX0" fmla="*/ 2970508 w 4135464"/>
                <a:gd name="connsiteY0" fmla="*/ 51661 h 3900406"/>
                <a:gd name="connsiteX1" fmla="*/ 2970508 w 4135464"/>
                <a:gd name="connsiteY1" fmla="*/ 408122 h 3900406"/>
                <a:gd name="connsiteX2" fmla="*/ 3171986 w 4135464"/>
                <a:gd name="connsiteY2" fmla="*/ 749084 h 3900406"/>
                <a:gd name="connsiteX3" fmla="*/ 3311471 w 4135464"/>
                <a:gd name="connsiteY3" fmla="*/ 1105545 h 3900406"/>
                <a:gd name="connsiteX4" fmla="*/ 3528447 w 4135464"/>
                <a:gd name="connsiteY4" fmla="*/ 1539498 h 3900406"/>
                <a:gd name="connsiteX5" fmla="*/ 3605939 w 4135464"/>
                <a:gd name="connsiteY5" fmla="*/ 1942454 h 3900406"/>
                <a:gd name="connsiteX6" fmla="*/ 3621437 w 4135464"/>
                <a:gd name="connsiteY6" fmla="*/ 2376406 h 3900406"/>
                <a:gd name="connsiteX7" fmla="*/ 3729925 w 4135464"/>
                <a:gd name="connsiteY7" fmla="*/ 2779362 h 3900406"/>
                <a:gd name="connsiteX8" fmla="*/ 3977898 w 4135464"/>
                <a:gd name="connsiteY8" fmla="*/ 3120325 h 3900406"/>
                <a:gd name="connsiteX9" fmla="*/ 4008895 w 4135464"/>
                <a:gd name="connsiteY9" fmla="*/ 3399295 h 3900406"/>
                <a:gd name="connsiteX10" fmla="*/ 4039891 w 4135464"/>
                <a:gd name="connsiteY10" fmla="*/ 3833247 h 3900406"/>
                <a:gd name="connsiteX11" fmla="*/ 4055390 w 4135464"/>
                <a:gd name="connsiteY11" fmla="*/ 3802250 h 3900406"/>
                <a:gd name="connsiteX12" fmla="*/ 3559444 w 4135464"/>
                <a:gd name="connsiteY12" fmla="*/ 3430291 h 3900406"/>
                <a:gd name="connsiteX13" fmla="*/ 3202983 w 4135464"/>
                <a:gd name="connsiteY13" fmla="*/ 3414793 h 3900406"/>
                <a:gd name="connsiteX14" fmla="*/ 2877518 w 4135464"/>
                <a:gd name="connsiteY14" fmla="*/ 3228813 h 3900406"/>
                <a:gd name="connsiteX15" fmla="*/ 2552054 w 4135464"/>
                <a:gd name="connsiteY15" fmla="*/ 2887850 h 3900406"/>
                <a:gd name="connsiteX16" fmla="*/ 1808135 w 4135464"/>
                <a:gd name="connsiteY16" fmla="*/ 3135823 h 3900406"/>
                <a:gd name="connsiteX17" fmla="*/ 645762 w 4135464"/>
                <a:gd name="connsiteY17" fmla="*/ 3538779 h 3900406"/>
                <a:gd name="connsiteX18" fmla="*/ 227308 w 4135464"/>
                <a:gd name="connsiteY18" fmla="*/ 3616271 h 3900406"/>
                <a:gd name="connsiteX19" fmla="*/ 10332 w 4135464"/>
                <a:gd name="connsiteY19" fmla="*/ 3631769 h 3900406"/>
                <a:gd name="connsiteX20" fmla="*/ 165315 w 4135464"/>
                <a:gd name="connsiteY20" fmla="*/ 3445789 h 3900406"/>
                <a:gd name="connsiteX21" fmla="*/ 382291 w 4135464"/>
                <a:gd name="connsiteY21" fmla="*/ 3135823 h 3900406"/>
                <a:gd name="connsiteX22" fmla="*/ 397790 w 4135464"/>
                <a:gd name="connsiteY22" fmla="*/ 3027335 h 3900406"/>
                <a:gd name="connsiteX23" fmla="*/ 304800 w 4135464"/>
                <a:gd name="connsiteY23" fmla="*/ 3011837 h 3900406"/>
                <a:gd name="connsiteX24" fmla="*/ 134318 w 4135464"/>
                <a:gd name="connsiteY24" fmla="*/ 2763864 h 3900406"/>
                <a:gd name="connsiteX25" fmla="*/ 382291 w 4135464"/>
                <a:gd name="connsiteY25" fmla="*/ 2515891 h 3900406"/>
                <a:gd name="connsiteX26" fmla="*/ 878237 w 4135464"/>
                <a:gd name="connsiteY26" fmla="*/ 2329911 h 3900406"/>
                <a:gd name="connsiteX27" fmla="*/ 1064217 w 4135464"/>
                <a:gd name="connsiteY27" fmla="*/ 2376406 h 3900406"/>
                <a:gd name="connsiteX28" fmla="*/ 1498169 w 4135464"/>
                <a:gd name="connsiteY28" fmla="*/ 2236922 h 3900406"/>
                <a:gd name="connsiteX29" fmla="*/ 1761640 w 4135464"/>
                <a:gd name="connsiteY29" fmla="*/ 2019945 h 3900406"/>
                <a:gd name="connsiteX30" fmla="*/ 1870129 w 4135464"/>
                <a:gd name="connsiteY30" fmla="*/ 1818467 h 3900406"/>
                <a:gd name="connsiteX31" fmla="*/ 1792637 w 4135464"/>
                <a:gd name="connsiteY31" fmla="*/ 1678983 h 3900406"/>
                <a:gd name="connsiteX32" fmla="*/ 1854630 w 4135464"/>
                <a:gd name="connsiteY32" fmla="*/ 1539498 h 3900406"/>
                <a:gd name="connsiteX33" fmla="*/ 1854630 w 4135464"/>
                <a:gd name="connsiteY33" fmla="*/ 1477505 h 3900406"/>
                <a:gd name="connsiteX34" fmla="*/ 1684149 w 4135464"/>
                <a:gd name="connsiteY34" fmla="*/ 1493003 h 3900406"/>
                <a:gd name="connsiteX35" fmla="*/ 1668651 w 4135464"/>
                <a:gd name="connsiteY35" fmla="*/ 1431010 h 3900406"/>
                <a:gd name="connsiteX36" fmla="*/ 1730644 w 4135464"/>
                <a:gd name="connsiteY36" fmla="*/ 1276027 h 3900406"/>
                <a:gd name="connsiteX37" fmla="*/ 1885627 w 4135464"/>
                <a:gd name="connsiteY37" fmla="*/ 1059050 h 3900406"/>
                <a:gd name="connsiteX38" fmla="*/ 1885627 w 4135464"/>
                <a:gd name="connsiteY38" fmla="*/ 966061 h 3900406"/>
                <a:gd name="connsiteX39" fmla="*/ 2164596 w 4135464"/>
                <a:gd name="connsiteY39" fmla="*/ 547606 h 3900406"/>
                <a:gd name="connsiteX40" fmla="*/ 2443566 w 4135464"/>
                <a:gd name="connsiteY40" fmla="*/ 268637 h 3900406"/>
                <a:gd name="connsiteX41" fmla="*/ 2738034 w 4135464"/>
                <a:gd name="connsiteY41" fmla="*/ 98156 h 3900406"/>
                <a:gd name="connsiteX42" fmla="*/ 2970508 w 4135464"/>
                <a:gd name="connsiteY42" fmla="*/ 51661 h 3900406"/>
                <a:gd name="connsiteX0" fmla="*/ 2911098 w 4135464"/>
                <a:gd name="connsiteY0" fmla="*/ 51661 h 4007603"/>
                <a:gd name="connsiteX1" fmla="*/ 2970508 w 4135464"/>
                <a:gd name="connsiteY1" fmla="*/ 515319 h 4007603"/>
                <a:gd name="connsiteX2" fmla="*/ 3171986 w 4135464"/>
                <a:gd name="connsiteY2" fmla="*/ 856281 h 4007603"/>
                <a:gd name="connsiteX3" fmla="*/ 3311471 w 4135464"/>
                <a:gd name="connsiteY3" fmla="*/ 1212742 h 4007603"/>
                <a:gd name="connsiteX4" fmla="*/ 3528447 w 4135464"/>
                <a:gd name="connsiteY4" fmla="*/ 1646695 h 4007603"/>
                <a:gd name="connsiteX5" fmla="*/ 3605939 w 4135464"/>
                <a:gd name="connsiteY5" fmla="*/ 2049651 h 4007603"/>
                <a:gd name="connsiteX6" fmla="*/ 3621437 w 4135464"/>
                <a:gd name="connsiteY6" fmla="*/ 2483603 h 4007603"/>
                <a:gd name="connsiteX7" fmla="*/ 3729925 w 4135464"/>
                <a:gd name="connsiteY7" fmla="*/ 2886559 h 4007603"/>
                <a:gd name="connsiteX8" fmla="*/ 3977898 w 4135464"/>
                <a:gd name="connsiteY8" fmla="*/ 3227522 h 4007603"/>
                <a:gd name="connsiteX9" fmla="*/ 4008895 w 4135464"/>
                <a:gd name="connsiteY9" fmla="*/ 3506492 h 4007603"/>
                <a:gd name="connsiteX10" fmla="*/ 4039891 w 4135464"/>
                <a:gd name="connsiteY10" fmla="*/ 3940444 h 4007603"/>
                <a:gd name="connsiteX11" fmla="*/ 4055390 w 4135464"/>
                <a:gd name="connsiteY11" fmla="*/ 3909447 h 4007603"/>
                <a:gd name="connsiteX12" fmla="*/ 3559444 w 4135464"/>
                <a:gd name="connsiteY12" fmla="*/ 3537488 h 4007603"/>
                <a:gd name="connsiteX13" fmla="*/ 3202983 w 4135464"/>
                <a:gd name="connsiteY13" fmla="*/ 3521990 h 4007603"/>
                <a:gd name="connsiteX14" fmla="*/ 2877518 w 4135464"/>
                <a:gd name="connsiteY14" fmla="*/ 3336010 h 4007603"/>
                <a:gd name="connsiteX15" fmla="*/ 2552054 w 4135464"/>
                <a:gd name="connsiteY15" fmla="*/ 2995047 h 4007603"/>
                <a:gd name="connsiteX16" fmla="*/ 1808135 w 4135464"/>
                <a:gd name="connsiteY16" fmla="*/ 3243020 h 4007603"/>
                <a:gd name="connsiteX17" fmla="*/ 645762 w 4135464"/>
                <a:gd name="connsiteY17" fmla="*/ 3645976 h 4007603"/>
                <a:gd name="connsiteX18" fmla="*/ 227308 w 4135464"/>
                <a:gd name="connsiteY18" fmla="*/ 3723468 h 4007603"/>
                <a:gd name="connsiteX19" fmla="*/ 10332 w 4135464"/>
                <a:gd name="connsiteY19" fmla="*/ 3738966 h 4007603"/>
                <a:gd name="connsiteX20" fmla="*/ 165315 w 4135464"/>
                <a:gd name="connsiteY20" fmla="*/ 3552986 h 4007603"/>
                <a:gd name="connsiteX21" fmla="*/ 382291 w 4135464"/>
                <a:gd name="connsiteY21" fmla="*/ 3243020 h 4007603"/>
                <a:gd name="connsiteX22" fmla="*/ 397790 w 4135464"/>
                <a:gd name="connsiteY22" fmla="*/ 3134532 h 4007603"/>
                <a:gd name="connsiteX23" fmla="*/ 304800 w 4135464"/>
                <a:gd name="connsiteY23" fmla="*/ 3119034 h 4007603"/>
                <a:gd name="connsiteX24" fmla="*/ 134318 w 4135464"/>
                <a:gd name="connsiteY24" fmla="*/ 2871061 h 4007603"/>
                <a:gd name="connsiteX25" fmla="*/ 382291 w 4135464"/>
                <a:gd name="connsiteY25" fmla="*/ 2623088 h 4007603"/>
                <a:gd name="connsiteX26" fmla="*/ 878237 w 4135464"/>
                <a:gd name="connsiteY26" fmla="*/ 2437108 h 4007603"/>
                <a:gd name="connsiteX27" fmla="*/ 1064217 w 4135464"/>
                <a:gd name="connsiteY27" fmla="*/ 2483603 h 4007603"/>
                <a:gd name="connsiteX28" fmla="*/ 1498169 w 4135464"/>
                <a:gd name="connsiteY28" fmla="*/ 2344119 h 4007603"/>
                <a:gd name="connsiteX29" fmla="*/ 1761640 w 4135464"/>
                <a:gd name="connsiteY29" fmla="*/ 2127142 h 4007603"/>
                <a:gd name="connsiteX30" fmla="*/ 1870129 w 4135464"/>
                <a:gd name="connsiteY30" fmla="*/ 1925664 h 4007603"/>
                <a:gd name="connsiteX31" fmla="*/ 1792637 w 4135464"/>
                <a:gd name="connsiteY31" fmla="*/ 1786180 h 4007603"/>
                <a:gd name="connsiteX32" fmla="*/ 1854630 w 4135464"/>
                <a:gd name="connsiteY32" fmla="*/ 1646695 h 4007603"/>
                <a:gd name="connsiteX33" fmla="*/ 1854630 w 4135464"/>
                <a:gd name="connsiteY33" fmla="*/ 1584702 h 4007603"/>
                <a:gd name="connsiteX34" fmla="*/ 1684149 w 4135464"/>
                <a:gd name="connsiteY34" fmla="*/ 1600200 h 4007603"/>
                <a:gd name="connsiteX35" fmla="*/ 1668651 w 4135464"/>
                <a:gd name="connsiteY35" fmla="*/ 1538207 h 4007603"/>
                <a:gd name="connsiteX36" fmla="*/ 1730644 w 4135464"/>
                <a:gd name="connsiteY36" fmla="*/ 1383224 h 4007603"/>
                <a:gd name="connsiteX37" fmla="*/ 1885627 w 4135464"/>
                <a:gd name="connsiteY37" fmla="*/ 1166247 h 4007603"/>
                <a:gd name="connsiteX38" fmla="*/ 1885627 w 4135464"/>
                <a:gd name="connsiteY38" fmla="*/ 1073258 h 4007603"/>
                <a:gd name="connsiteX39" fmla="*/ 2164596 w 4135464"/>
                <a:gd name="connsiteY39" fmla="*/ 654803 h 4007603"/>
                <a:gd name="connsiteX40" fmla="*/ 2443566 w 4135464"/>
                <a:gd name="connsiteY40" fmla="*/ 375834 h 4007603"/>
                <a:gd name="connsiteX41" fmla="*/ 2738034 w 4135464"/>
                <a:gd name="connsiteY41" fmla="*/ 205353 h 4007603"/>
                <a:gd name="connsiteX42" fmla="*/ 2911098 w 4135464"/>
                <a:gd name="connsiteY42" fmla="*/ 51661 h 4007603"/>
                <a:gd name="connsiteX0" fmla="*/ 2911098 w 4135464"/>
                <a:gd name="connsiteY0" fmla="*/ 63285 h 4019227"/>
                <a:gd name="connsiteX1" fmla="*/ 3139698 w 4135464"/>
                <a:gd name="connsiteY1" fmla="*/ 596686 h 4019227"/>
                <a:gd name="connsiteX2" fmla="*/ 3171986 w 4135464"/>
                <a:gd name="connsiteY2" fmla="*/ 867905 h 4019227"/>
                <a:gd name="connsiteX3" fmla="*/ 3311471 w 4135464"/>
                <a:gd name="connsiteY3" fmla="*/ 1224366 h 4019227"/>
                <a:gd name="connsiteX4" fmla="*/ 3528447 w 4135464"/>
                <a:gd name="connsiteY4" fmla="*/ 1658319 h 4019227"/>
                <a:gd name="connsiteX5" fmla="*/ 3605939 w 4135464"/>
                <a:gd name="connsiteY5" fmla="*/ 2061275 h 4019227"/>
                <a:gd name="connsiteX6" fmla="*/ 3621437 w 4135464"/>
                <a:gd name="connsiteY6" fmla="*/ 2495227 h 4019227"/>
                <a:gd name="connsiteX7" fmla="*/ 3729925 w 4135464"/>
                <a:gd name="connsiteY7" fmla="*/ 2898183 h 4019227"/>
                <a:gd name="connsiteX8" fmla="*/ 3977898 w 4135464"/>
                <a:gd name="connsiteY8" fmla="*/ 3239146 h 4019227"/>
                <a:gd name="connsiteX9" fmla="*/ 4008895 w 4135464"/>
                <a:gd name="connsiteY9" fmla="*/ 3518116 h 4019227"/>
                <a:gd name="connsiteX10" fmla="*/ 4039891 w 4135464"/>
                <a:gd name="connsiteY10" fmla="*/ 3952068 h 4019227"/>
                <a:gd name="connsiteX11" fmla="*/ 4055390 w 4135464"/>
                <a:gd name="connsiteY11" fmla="*/ 3921071 h 4019227"/>
                <a:gd name="connsiteX12" fmla="*/ 3559444 w 4135464"/>
                <a:gd name="connsiteY12" fmla="*/ 3549112 h 4019227"/>
                <a:gd name="connsiteX13" fmla="*/ 3202983 w 4135464"/>
                <a:gd name="connsiteY13" fmla="*/ 3533614 h 4019227"/>
                <a:gd name="connsiteX14" fmla="*/ 2877518 w 4135464"/>
                <a:gd name="connsiteY14" fmla="*/ 3347634 h 4019227"/>
                <a:gd name="connsiteX15" fmla="*/ 2552054 w 4135464"/>
                <a:gd name="connsiteY15" fmla="*/ 3006671 h 4019227"/>
                <a:gd name="connsiteX16" fmla="*/ 1808135 w 4135464"/>
                <a:gd name="connsiteY16" fmla="*/ 3254644 h 4019227"/>
                <a:gd name="connsiteX17" fmla="*/ 645762 w 4135464"/>
                <a:gd name="connsiteY17" fmla="*/ 3657600 h 4019227"/>
                <a:gd name="connsiteX18" fmla="*/ 227308 w 4135464"/>
                <a:gd name="connsiteY18" fmla="*/ 3735092 h 4019227"/>
                <a:gd name="connsiteX19" fmla="*/ 10332 w 4135464"/>
                <a:gd name="connsiteY19" fmla="*/ 3750590 h 4019227"/>
                <a:gd name="connsiteX20" fmla="*/ 165315 w 4135464"/>
                <a:gd name="connsiteY20" fmla="*/ 3564610 h 4019227"/>
                <a:gd name="connsiteX21" fmla="*/ 382291 w 4135464"/>
                <a:gd name="connsiteY21" fmla="*/ 3254644 h 4019227"/>
                <a:gd name="connsiteX22" fmla="*/ 397790 w 4135464"/>
                <a:gd name="connsiteY22" fmla="*/ 3146156 h 4019227"/>
                <a:gd name="connsiteX23" fmla="*/ 304800 w 4135464"/>
                <a:gd name="connsiteY23" fmla="*/ 3130658 h 4019227"/>
                <a:gd name="connsiteX24" fmla="*/ 134318 w 4135464"/>
                <a:gd name="connsiteY24" fmla="*/ 2882685 h 4019227"/>
                <a:gd name="connsiteX25" fmla="*/ 382291 w 4135464"/>
                <a:gd name="connsiteY25" fmla="*/ 2634712 h 4019227"/>
                <a:gd name="connsiteX26" fmla="*/ 878237 w 4135464"/>
                <a:gd name="connsiteY26" fmla="*/ 2448732 h 4019227"/>
                <a:gd name="connsiteX27" fmla="*/ 1064217 w 4135464"/>
                <a:gd name="connsiteY27" fmla="*/ 2495227 h 4019227"/>
                <a:gd name="connsiteX28" fmla="*/ 1498169 w 4135464"/>
                <a:gd name="connsiteY28" fmla="*/ 2355743 h 4019227"/>
                <a:gd name="connsiteX29" fmla="*/ 1761640 w 4135464"/>
                <a:gd name="connsiteY29" fmla="*/ 2138766 h 4019227"/>
                <a:gd name="connsiteX30" fmla="*/ 1870129 w 4135464"/>
                <a:gd name="connsiteY30" fmla="*/ 1937288 h 4019227"/>
                <a:gd name="connsiteX31" fmla="*/ 1792637 w 4135464"/>
                <a:gd name="connsiteY31" fmla="*/ 1797804 h 4019227"/>
                <a:gd name="connsiteX32" fmla="*/ 1854630 w 4135464"/>
                <a:gd name="connsiteY32" fmla="*/ 1658319 h 4019227"/>
                <a:gd name="connsiteX33" fmla="*/ 1854630 w 4135464"/>
                <a:gd name="connsiteY33" fmla="*/ 1596326 h 4019227"/>
                <a:gd name="connsiteX34" fmla="*/ 1684149 w 4135464"/>
                <a:gd name="connsiteY34" fmla="*/ 1611824 h 4019227"/>
                <a:gd name="connsiteX35" fmla="*/ 1668651 w 4135464"/>
                <a:gd name="connsiteY35" fmla="*/ 1549831 h 4019227"/>
                <a:gd name="connsiteX36" fmla="*/ 1730644 w 4135464"/>
                <a:gd name="connsiteY36" fmla="*/ 1394848 h 4019227"/>
                <a:gd name="connsiteX37" fmla="*/ 1885627 w 4135464"/>
                <a:gd name="connsiteY37" fmla="*/ 1177871 h 4019227"/>
                <a:gd name="connsiteX38" fmla="*/ 1885627 w 4135464"/>
                <a:gd name="connsiteY38" fmla="*/ 1084882 h 4019227"/>
                <a:gd name="connsiteX39" fmla="*/ 2164596 w 4135464"/>
                <a:gd name="connsiteY39" fmla="*/ 666427 h 4019227"/>
                <a:gd name="connsiteX40" fmla="*/ 2443566 w 4135464"/>
                <a:gd name="connsiteY40" fmla="*/ 387458 h 4019227"/>
                <a:gd name="connsiteX41" fmla="*/ 2738034 w 4135464"/>
                <a:gd name="connsiteY41" fmla="*/ 216977 h 4019227"/>
                <a:gd name="connsiteX42" fmla="*/ 2911098 w 4135464"/>
                <a:gd name="connsiteY42" fmla="*/ 63285 h 4019227"/>
                <a:gd name="connsiteX0" fmla="*/ 2911098 w 4135464"/>
                <a:gd name="connsiteY0" fmla="*/ 63285 h 4019227"/>
                <a:gd name="connsiteX1" fmla="*/ 3139698 w 4135464"/>
                <a:gd name="connsiteY1" fmla="*/ 596686 h 4019227"/>
                <a:gd name="connsiteX2" fmla="*/ 3171986 w 4135464"/>
                <a:gd name="connsiteY2" fmla="*/ 867905 h 4019227"/>
                <a:gd name="connsiteX3" fmla="*/ 3311471 w 4135464"/>
                <a:gd name="connsiteY3" fmla="*/ 1224366 h 4019227"/>
                <a:gd name="connsiteX4" fmla="*/ 3528447 w 4135464"/>
                <a:gd name="connsiteY4" fmla="*/ 1658319 h 4019227"/>
                <a:gd name="connsiteX5" fmla="*/ 3605939 w 4135464"/>
                <a:gd name="connsiteY5" fmla="*/ 2061275 h 4019227"/>
                <a:gd name="connsiteX6" fmla="*/ 3621437 w 4135464"/>
                <a:gd name="connsiteY6" fmla="*/ 2495227 h 4019227"/>
                <a:gd name="connsiteX7" fmla="*/ 3729925 w 4135464"/>
                <a:gd name="connsiteY7" fmla="*/ 2898183 h 4019227"/>
                <a:gd name="connsiteX8" fmla="*/ 3977898 w 4135464"/>
                <a:gd name="connsiteY8" fmla="*/ 3239146 h 4019227"/>
                <a:gd name="connsiteX9" fmla="*/ 4008895 w 4135464"/>
                <a:gd name="connsiteY9" fmla="*/ 3518116 h 4019227"/>
                <a:gd name="connsiteX10" fmla="*/ 4039891 w 4135464"/>
                <a:gd name="connsiteY10" fmla="*/ 3952068 h 4019227"/>
                <a:gd name="connsiteX11" fmla="*/ 4055390 w 4135464"/>
                <a:gd name="connsiteY11" fmla="*/ 3921071 h 4019227"/>
                <a:gd name="connsiteX12" fmla="*/ 3559444 w 4135464"/>
                <a:gd name="connsiteY12" fmla="*/ 3549112 h 4019227"/>
                <a:gd name="connsiteX13" fmla="*/ 3202983 w 4135464"/>
                <a:gd name="connsiteY13" fmla="*/ 3533614 h 4019227"/>
                <a:gd name="connsiteX14" fmla="*/ 2877518 w 4135464"/>
                <a:gd name="connsiteY14" fmla="*/ 3347634 h 4019227"/>
                <a:gd name="connsiteX15" fmla="*/ 2552054 w 4135464"/>
                <a:gd name="connsiteY15" fmla="*/ 3006671 h 4019227"/>
                <a:gd name="connsiteX16" fmla="*/ 1808135 w 4135464"/>
                <a:gd name="connsiteY16" fmla="*/ 3254644 h 4019227"/>
                <a:gd name="connsiteX17" fmla="*/ 645762 w 4135464"/>
                <a:gd name="connsiteY17" fmla="*/ 3657600 h 4019227"/>
                <a:gd name="connsiteX18" fmla="*/ 227308 w 4135464"/>
                <a:gd name="connsiteY18" fmla="*/ 3735092 h 4019227"/>
                <a:gd name="connsiteX19" fmla="*/ 10332 w 4135464"/>
                <a:gd name="connsiteY19" fmla="*/ 3750590 h 4019227"/>
                <a:gd name="connsiteX20" fmla="*/ 165315 w 4135464"/>
                <a:gd name="connsiteY20" fmla="*/ 3564610 h 4019227"/>
                <a:gd name="connsiteX21" fmla="*/ 382291 w 4135464"/>
                <a:gd name="connsiteY21" fmla="*/ 3254644 h 4019227"/>
                <a:gd name="connsiteX22" fmla="*/ 397790 w 4135464"/>
                <a:gd name="connsiteY22" fmla="*/ 3146156 h 4019227"/>
                <a:gd name="connsiteX23" fmla="*/ 304800 w 4135464"/>
                <a:gd name="connsiteY23" fmla="*/ 3130658 h 4019227"/>
                <a:gd name="connsiteX24" fmla="*/ 91698 w 4135464"/>
                <a:gd name="connsiteY24" fmla="*/ 2882686 h 4019227"/>
                <a:gd name="connsiteX25" fmla="*/ 382291 w 4135464"/>
                <a:gd name="connsiteY25" fmla="*/ 2634712 h 4019227"/>
                <a:gd name="connsiteX26" fmla="*/ 878237 w 4135464"/>
                <a:gd name="connsiteY26" fmla="*/ 2448732 h 4019227"/>
                <a:gd name="connsiteX27" fmla="*/ 1064217 w 4135464"/>
                <a:gd name="connsiteY27" fmla="*/ 2495227 h 4019227"/>
                <a:gd name="connsiteX28" fmla="*/ 1498169 w 4135464"/>
                <a:gd name="connsiteY28" fmla="*/ 2355743 h 4019227"/>
                <a:gd name="connsiteX29" fmla="*/ 1761640 w 4135464"/>
                <a:gd name="connsiteY29" fmla="*/ 2138766 h 4019227"/>
                <a:gd name="connsiteX30" fmla="*/ 1870129 w 4135464"/>
                <a:gd name="connsiteY30" fmla="*/ 1937288 h 4019227"/>
                <a:gd name="connsiteX31" fmla="*/ 1792637 w 4135464"/>
                <a:gd name="connsiteY31" fmla="*/ 1797804 h 4019227"/>
                <a:gd name="connsiteX32" fmla="*/ 1854630 w 4135464"/>
                <a:gd name="connsiteY32" fmla="*/ 1658319 h 4019227"/>
                <a:gd name="connsiteX33" fmla="*/ 1854630 w 4135464"/>
                <a:gd name="connsiteY33" fmla="*/ 1596326 h 4019227"/>
                <a:gd name="connsiteX34" fmla="*/ 1684149 w 4135464"/>
                <a:gd name="connsiteY34" fmla="*/ 1611824 h 4019227"/>
                <a:gd name="connsiteX35" fmla="*/ 1668651 w 4135464"/>
                <a:gd name="connsiteY35" fmla="*/ 1549831 h 4019227"/>
                <a:gd name="connsiteX36" fmla="*/ 1730644 w 4135464"/>
                <a:gd name="connsiteY36" fmla="*/ 1394848 h 4019227"/>
                <a:gd name="connsiteX37" fmla="*/ 1885627 w 4135464"/>
                <a:gd name="connsiteY37" fmla="*/ 1177871 h 4019227"/>
                <a:gd name="connsiteX38" fmla="*/ 1885627 w 4135464"/>
                <a:gd name="connsiteY38" fmla="*/ 1084882 h 4019227"/>
                <a:gd name="connsiteX39" fmla="*/ 2164596 w 4135464"/>
                <a:gd name="connsiteY39" fmla="*/ 666427 h 4019227"/>
                <a:gd name="connsiteX40" fmla="*/ 2443566 w 4135464"/>
                <a:gd name="connsiteY40" fmla="*/ 387458 h 4019227"/>
                <a:gd name="connsiteX41" fmla="*/ 2738034 w 4135464"/>
                <a:gd name="connsiteY41" fmla="*/ 216977 h 4019227"/>
                <a:gd name="connsiteX42" fmla="*/ 2911098 w 4135464"/>
                <a:gd name="connsiteY42" fmla="*/ 63285 h 4019227"/>
                <a:gd name="connsiteX0" fmla="*/ 2911098 w 4135464"/>
                <a:gd name="connsiteY0" fmla="*/ 63285 h 4019227"/>
                <a:gd name="connsiteX1" fmla="*/ 3139698 w 4135464"/>
                <a:gd name="connsiteY1" fmla="*/ 596686 h 4019227"/>
                <a:gd name="connsiteX2" fmla="*/ 3171986 w 4135464"/>
                <a:gd name="connsiteY2" fmla="*/ 867905 h 4019227"/>
                <a:gd name="connsiteX3" fmla="*/ 3311471 w 4135464"/>
                <a:gd name="connsiteY3" fmla="*/ 1224366 h 4019227"/>
                <a:gd name="connsiteX4" fmla="*/ 3528447 w 4135464"/>
                <a:gd name="connsiteY4" fmla="*/ 1658319 h 4019227"/>
                <a:gd name="connsiteX5" fmla="*/ 3605939 w 4135464"/>
                <a:gd name="connsiteY5" fmla="*/ 2061275 h 4019227"/>
                <a:gd name="connsiteX6" fmla="*/ 3621437 w 4135464"/>
                <a:gd name="connsiteY6" fmla="*/ 2495227 h 4019227"/>
                <a:gd name="connsiteX7" fmla="*/ 3729925 w 4135464"/>
                <a:gd name="connsiteY7" fmla="*/ 2898183 h 4019227"/>
                <a:gd name="connsiteX8" fmla="*/ 3825498 w 4135464"/>
                <a:gd name="connsiteY8" fmla="*/ 3263686 h 4019227"/>
                <a:gd name="connsiteX9" fmla="*/ 4008895 w 4135464"/>
                <a:gd name="connsiteY9" fmla="*/ 3518116 h 4019227"/>
                <a:gd name="connsiteX10" fmla="*/ 4039891 w 4135464"/>
                <a:gd name="connsiteY10" fmla="*/ 3952068 h 4019227"/>
                <a:gd name="connsiteX11" fmla="*/ 4055390 w 4135464"/>
                <a:gd name="connsiteY11" fmla="*/ 3921071 h 4019227"/>
                <a:gd name="connsiteX12" fmla="*/ 3559444 w 4135464"/>
                <a:gd name="connsiteY12" fmla="*/ 3549112 h 4019227"/>
                <a:gd name="connsiteX13" fmla="*/ 3202983 w 4135464"/>
                <a:gd name="connsiteY13" fmla="*/ 3533614 h 4019227"/>
                <a:gd name="connsiteX14" fmla="*/ 2877518 w 4135464"/>
                <a:gd name="connsiteY14" fmla="*/ 3347634 h 4019227"/>
                <a:gd name="connsiteX15" fmla="*/ 2552054 w 4135464"/>
                <a:gd name="connsiteY15" fmla="*/ 3006671 h 4019227"/>
                <a:gd name="connsiteX16" fmla="*/ 1808135 w 4135464"/>
                <a:gd name="connsiteY16" fmla="*/ 3254644 h 4019227"/>
                <a:gd name="connsiteX17" fmla="*/ 645762 w 4135464"/>
                <a:gd name="connsiteY17" fmla="*/ 3657600 h 4019227"/>
                <a:gd name="connsiteX18" fmla="*/ 227308 w 4135464"/>
                <a:gd name="connsiteY18" fmla="*/ 3735092 h 4019227"/>
                <a:gd name="connsiteX19" fmla="*/ 10332 w 4135464"/>
                <a:gd name="connsiteY19" fmla="*/ 3750590 h 4019227"/>
                <a:gd name="connsiteX20" fmla="*/ 165315 w 4135464"/>
                <a:gd name="connsiteY20" fmla="*/ 3564610 h 4019227"/>
                <a:gd name="connsiteX21" fmla="*/ 382291 w 4135464"/>
                <a:gd name="connsiteY21" fmla="*/ 3254644 h 4019227"/>
                <a:gd name="connsiteX22" fmla="*/ 397790 w 4135464"/>
                <a:gd name="connsiteY22" fmla="*/ 3146156 h 4019227"/>
                <a:gd name="connsiteX23" fmla="*/ 304800 w 4135464"/>
                <a:gd name="connsiteY23" fmla="*/ 3130658 h 4019227"/>
                <a:gd name="connsiteX24" fmla="*/ 91698 w 4135464"/>
                <a:gd name="connsiteY24" fmla="*/ 2882686 h 4019227"/>
                <a:gd name="connsiteX25" fmla="*/ 382291 w 4135464"/>
                <a:gd name="connsiteY25" fmla="*/ 2634712 h 4019227"/>
                <a:gd name="connsiteX26" fmla="*/ 878237 w 4135464"/>
                <a:gd name="connsiteY26" fmla="*/ 2448732 h 4019227"/>
                <a:gd name="connsiteX27" fmla="*/ 1064217 w 4135464"/>
                <a:gd name="connsiteY27" fmla="*/ 2495227 h 4019227"/>
                <a:gd name="connsiteX28" fmla="*/ 1498169 w 4135464"/>
                <a:gd name="connsiteY28" fmla="*/ 2355743 h 4019227"/>
                <a:gd name="connsiteX29" fmla="*/ 1761640 w 4135464"/>
                <a:gd name="connsiteY29" fmla="*/ 2138766 h 4019227"/>
                <a:gd name="connsiteX30" fmla="*/ 1870129 w 4135464"/>
                <a:gd name="connsiteY30" fmla="*/ 1937288 h 4019227"/>
                <a:gd name="connsiteX31" fmla="*/ 1792637 w 4135464"/>
                <a:gd name="connsiteY31" fmla="*/ 1797804 h 4019227"/>
                <a:gd name="connsiteX32" fmla="*/ 1854630 w 4135464"/>
                <a:gd name="connsiteY32" fmla="*/ 1658319 h 4019227"/>
                <a:gd name="connsiteX33" fmla="*/ 1854630 w 4135464"/>
                <a:gd name="connsiteY33" fmla="*/ 1596326 h 4019227"/>
                <a:gd name="connsiteX34" fmla="*/ 1684149 w 4135464"/>
                <a:gd name="connsiteY34" fmla="*/ 1611824 h 4019227"/>
                <a:gd name="connsiteX35" fmla="*/ 1668651 w 4135464"/>
                <a:gd name="connsiteY35" fmla="*/ 1549831 h 4019227"/>
                <a:gd name="connsiteX36" fmla="*/ 1730644 w 4135464"/>
                <a:gd name="connsiteY36" fmla="*/ 1394848 h 4019227"/>
                <a:gd name="connsiteX37" fmla="*/ 1885627 w 4135464"/>
                <a:gd name="connsiteY37" fmla="*/ 1177871 h 4019227"/>
                <a:gd name="connsiteX38" fmla="*/ 1885627 w 4135464"/>
                <a:gd name="connsiteY38" fmla="*/ 1084882 h 4019227"/>
                <a:gd name="connsiteX39" fmla="*/ 2164596 w 4135464"/>
                <a:gd name="connsiteY39" fmla="*/ 666427 h 4019227"/>
                <a:gd name="connsiteX40" fmla="*/ 2443566 w 4135464"/>
                <a:gd name="connsiteY40" fmla="*/ 387458 h 4019227"/>
                <a:gd name="connsiteX41" fmla="*/ 2738034 w 4135464"/>
                <a:gd name="connsiteY41" fmla="*/ 216977 h 4019227"/>
                <a:gd name="connsiteX42" fmla="*/ 2911098 w 4135464"/>
                <a:gd name="connsiteY42" fmla="*/ 63285 h 4019227"/>
                <a:gd name="connsiteX0" fmla="*/ 2911098 w 4135464"/>
                <a:gd name="connsiteY0" fmla="*/ 63285 h 4010832"/>
                <a:gd name="connsiteX1" fmla="*/ 3139698 w 4135464"/>
                <a:gd name="connsiteY1" fmla="*/ 596686 h 4010832"/>
                <a:gd name="connsiteX2" fmla="*/ 3171986 w 4135464"/>
                <a:gd name="connsiteY2" fmla="*/ 867905 h 4010832"/>
                <a:gd name="connsiteX3" fmla="*/ 3311471 w 4135464"/>
                <a:gd name="connsiteY3" fmla="*/ 1224366 h 4010832"/>
                <a:gd name="connsiteX4" fmla="*/ 3528447 w 4135464"/>
                <a:gd name="connsiteY4" fmla="*/ 1658319 h 4010832"/>
                <a:gd name="connsiteX5" fmla="*/ 3605939 w 4135464"/>
                <a:gd name="connsiteY5" fmla="*/ 2061275 h 4010832"/>
                <a:gd name="connsiteX6" fmla="*/ 3621437 w 4135464"/>
                <a:gd name="connsiteY6" fmla="*/ 2495227 h 4010832"/>
                <a:gd name="connsiteX7" fmla="*/ 3729925 w 4135464"/>
                <a:gd name="connsiteY7" fmla="*/ 2898183 h 4010832"/>
                <a:gd name="connsiteX8" fmla="*/ 3825498 w 4135464"/>
                <a:gd name="connsiteY8" fmla="*/ 3263686 h 4010832"/>
                <a:gd name="connsiteX9" fmla="*/ 3977898 w 4135464"/>
                <a:gd name="connsiteY9" fmla="*/ 3568486 h 4010832"/>
                <a:gd name="connsiteX10" fmla="*/ 4039891 w 4135464"/>
                <a:gd name="connsiteY10" fmla="*/ 3952068 h 4010832"/>
                <a:gd name="connsiteX11" fmla="*/ 4055390 w 4135464"/>
                <a:gd name="connsiteY11" fmla="*/ 3921071 h 4010832"/>
                <a:gd name="connsiteX12" fmla="*/ 3559444 w 4135464"/>
                <a:gd name="connsiteY12" fmla="*/ 3549112 h 4010832"/>
                <a:gd name="connsiteX13" fmla="*/ 3202983 w 4135464"/>
                <a:gd name="connsiteY13" fmla="*/ 3533614 h 4010832"/>
                <a:gd name="connsiteX14" fmla="*/ 2877518 w 4135464"/>
                <a:gd name="connsiteY14" fmla="*/ 3347634 h 4010832"/>
                <a:gd name="connsiteX15" fmla="*/ 2552054 w 4135464"/>
                <a:gd name="connsiteY15" fmla="*/ 3006671 h 4010832"/>
                <a:gd name="connsiteX16" fmla="*/ 1808135 w 4135464"/>
                <a:gd name="connsiteY16" fmla="*/ 3254644 h 4010832"/>
                <a:gd name="connsiteX17" fmla="*/ 645762 w 4135464"/>
                <a:gd name="connsiteY17" fmla="*/ 3657600 h 4010832"/>
                <a:gd name="connsiteX18" fmla="*/ 227308 w 4135464"/>
                <a:gd name="connsiteY18" fmla="*/ 3735092 h 4010832"/>
                <a:gd name="connsiteX19" fmla="*/ 10332 w 4135464"/>
                <a:gd name="connsiteY19" fmla="*/ 3750590 h 4010832"/>
                <a:gd name="connsiteX20" fmla="*/ 165315 w 4135464"/>
                <a:gd name="connsiteY20" fmla="*/ 3564610 h 4010832"/>
                <a:gd name="connsiteX21" fmla="*/ 382291 w 4135464"/>
                <a:gd name="connsiteY21" fmla="*/ 3254644 h 4010832"/>
                <a:gd name="connsiteX22" fmla="*/ 397790 w 4135464"/>
                <a:gd name="connsiteY22" fmla="*/ 3146156 h 4010832"/>
                <a:gd name="connsiteX23" fmla="*/ 304800 w 4135464"/>
                <a:gd name="connsiteY23" fmla="*/ 3130658 h 4010832"/>
                <a:gd name="connsiteX24" fmla="*/ 91698 w 4135464"/>
                <a:gd name="connsiteY24" fmla="*/ 2882686 h 4010832"/>
                <a:gd name="connsiteX25" fmla="*/ 382291 w 4135464"/>
                <a:gd name="connsiteY25" fmla="*/ 2634712 h 4010832"/>
                <a:gd name="connsiteX26" fmla="*/ 878237 w 4135464"/>
                <a:gd name="connsiteY26" fmla="*/ 2448732 h 4010832"/>
                <a:gd name="connsiteX27" fmla="*/ 1064217 w 4135464"/>
                <a:gd name="connsiteY27" fmla="*/ 2495227 h 4010832"/>
                <a:gd name="connsiteX28" fmla="*/ 1498169 w 4135464"/>
                <a:gd name="connsiteY28" fmla="*/ 2355743 h 4010832"/>
                <a:gd name="connsiteX29" fmla="*/ 1761640 w 4135464"/>
                <a:gd name="connsiteY29" fmla="*/ 2138766 h 4010832"/>
                <a:gd name="connsiteX30" fmla="*/ 1870129 w 4135464"/>
                <a:gd name="connsiteY30" fmla="*/ 1937288 h 4010832"/>
                <a:gd name="connsiteX31" fmla="*/ 1792637 w 4135464"/>
                <a:gd name="connsiteY31" fmla="*/ 1797804 h 4010832"/>
                <a:gd name="connsiteX32" fmla="*/ 1854630 w 4135464"/>
                <a:gd name="connsiteY32" fmla="*/ 1658319 h 4010832"/>
                <a:gd name="connsiteX33" fmla="*/ 1854630 w 4135464"/>
                <a:gd name="connsiteY33" fmla="*/ 1596326 h 4010832"/>
                <a:gd name="connsiteX34" fmla="*/ 1684149 w 4135464"/>
                <a:gd name="connsiteY34" fmla="*/ 1611824 h 4010832"/>
                <a:gd name="connsiteX35" fmla="*/ 1668651 w 4135464"/>
                <a:gd name="connsiteY35" fmla="*/ 1549831 h 4010832"/>
                <a:gd name="connsiteX36" fmla="*/ 1730644 w 4135464"/>
                <a:gd name="connsiteY36" fmla="*/ 1394848 h 4010832"/>
                <a:gd name="connsiteX37" fmla="*/ 1885627 w 4135464"/>
                <a:gd name="connsiteY37" fmla="*/ 1177871 h 4010832"/>
                <a:gd name="connsiteX38" fmla="*/ 1885627 w 4135464"/>
                <a:gd name="connsiteY38" fmla="*/ 1084882 h 4010832"/>
                <a:gd name="connsiteX39" fmla="*/ 2164596 w 4135464"/>
                <a:gd name="connsiteY39" fmla="*/ 666427 h 4010832"/>
                <a:gd name="connsiteX40" fmla="*/ 2443566 w 4135464"/>
                <a:gd name="connsiteY40" fmla="*/ 387458 h 4010832"/>
                <a:gd name="connsiteX41" fmla="*/ 2738034 w 4135464"/>
                <a:gd name="connsiteY41" fmla="*/ 216977 h 4010832"/>
                <a:gd name="connsiteX42" fmla="*/ 2911098 w 4135464"/>
                <a:gd name="connsiteY42" fmla="*/ 63285 h 4010832"/>
                <a:gd name="connsiteX0" fmla="*/ 2911098 w 4135464"/>
                <a:gd name="connsiteY0" fmla="*/ 63285 h 4010832"/>
                <a:gd name="connsiteX1" fmla="*/ 3139698 w 4135464"/>
                <a:gd name="connsiteY1" fmla="*/ 596686 h 4010832"/>
                <a:gd name="connsiteX2" fmla="*/ 3171986 w 4135464"/>
                <a:gd name="connsiteY2" fmla="*/ 867905 h 4010832"/>
                <a:gd name="connsiteX3" fmla="*/ 3311471 w 4135464"/>
                <a:gd name="connsiteY3" fmla="*/ 1224366 h 4010832"/>
                <a:gd name="connsiteX4" fmla="*/ 3528447 w 4135464"/>
                <a:gd name="connsiteY4" fmla="*/ 1658319 h 4010832"/>
                <a:gd name="connsiteX5" fmla="*/ 3605939 w 4135464"/>
                <a:gd name="connsiteY5" fmla="*/ 2061275 h 4010832"/>
                <a:gd name="connsiteX6" fmla="*/ 3621437 w 4135464"/>
                <a:gd name="connsiteY6" fmla="*/ 2495227 h 4010832"/>
                <a:gd name="connsiteX7" fmla="*/ 3729925 w 4135464"/>
                <a:gd name="connsiteY7" fmla="*/ 2898183 h 4010832"/>
                <a:gd name="connsiteX8" fmla="*/ 3825498 w 4135464"/>
                <a:gd name="connsiteY8" fmla="*/ 3263686 h 4010832"/>
                <a:gd name="connsiteX9" fmla="*/ 3977898 w 4135464"/>
                <a:gd name="connsiteY9" fmla="*/ 3568486 h 4010832"/>
                <a:gd name="connsiteX10" fmla="*/ 4039891 w 4135464"/>
                <a:gd name="connsiteY10" fmla="*/ 3952068 h 4010832"/>
                <a:gd name="connsiteX11" fmla="*/ 4055390 w 4135464"/>
                <a:gd name="connsiteY11" fmla="*/ 3921071 h 4010832"/>
                <a:gd name="connsiteX12" fmla="*/ 3559444 w 4135464"/>
                <a:gd name="connsiteY12" fmla="*/ 3549112 h 4010832"/>
                <a:gd name="connsiteX13" fmla="*/ 3202983 w 4135464"/>
                <a:gd name="connsiteY13" fmla="*/ 3533614 h 4010832"/>
                <a:gd name="connsiteX14" fmla="*/ 2877518 w 4135464"/>
                <a:gd name="connsiteY14" fmla="*/ 3347634 h 4010832"/>
                <a:gd name="connsiteX15" fmla="*/ 2552054 w 4135464"/>
                <a:gd name="connsiteY15" fmla="*/ 3006671 h 4010832"/>
                <a:gd name="connsiteX16" fmla="*/ 1808135 w 4135464"/>
                <a:gd name="connsiteY16" fmla="*/ 3254644 h 4010832"/>
                <a:gd name="connsiteX17" fmla="*/ 645762 w 4135464"/>
                <a:gd name="connsiteY17" fmla="*/ 3657600 h 4010832"/>
                <a:gd name="connsiteX18" fmla="*/ 227308 w 4135464"/>
                <a:gd name="connsiteY18" fmla="*/ 3735092 h 4010832"/>
                <a:gd name="connsiteX19" fmla="*/ 10332 w 4135464"/>
                <a:gd name="connsiteY19" fmla="*/ 3750590 h 4010832"/>
                <a:gd name="connsiteX20" fmla="*/ 165315 w 4135464"/>
                <a:gd name="connsiteY20" fmla="*/ 3564610 h 4010832"/>
                <a:gd name="connsiteX21" fmla="*/ 382291 w 4135464"/>
                <a:gd name="connsiteY21" fmla="*/ 3254644 h 4010832"/>
                <a:gd name="connsiteX22" fmla="*/ 397790 w 4135464"/>
                <a:gd name="connsiteY22" fmla="*/ 3146156 h 4010832"/>
                <a:gd name="connsiteX23" fmla="*/ 304800 w 4135464"/>
                <a:gd name="connsiteY23" fmla="*/ 3130658 h 4010832"/>
                <a:gd name="connsiteX24" fmla="*/ 15498 w 4135464"/>
                <a:gd name="connsiteY24" fmla="*/ 2882684 h 4010832"/>
                <a:gd name="connsiteX25" fmla="*/ 382291 w 4135464"/>
                <a:gd name="connsiteY25" fmla="*/ 2634712 h 4010832"/>
                <a:gd name="connsiteX26" fmla="*/ 878237 w 4135464"/>
                <a:gd name="connsiteY26" fmla="*/ 2448732 h 4010832"/>
                <a:gd name="connsiteX27" fmla="*/ 1064217 w 4135464"/>
                <a:gd name="connsiteY27" fmla="*/ 2495227 h 4010832"/>
                <a:gd name="connsiteX28" fmla="*/ 1498169 w 4135464"/>
                <a:gd name="connsiteY28" fmla="*/ 2355743 h 4010832"/>
                <a:gd name="connsiteX29" fmla="*/ 1761640 w 4135464"/>
                <a:gd name="connsiteY29" fmla="*/ 2138766 h 4010832"/>
                <a:gd name="connsiteX30" fmla="*/ 1870129 w 4135464"/>
                <a:gd name="connsiteY30" fmla="*/ 1937288 h 4010832"/>
                <a:gd name="connsiteX31" fmla="*/ 1792637 w 4135464"/>
                <a:gd name="connsiteY31" fmla="*/ 1797804 h 4010832"/>
                <a:gd name="connsiteX32" fmla="*/ 1854630 w 4135464"/>
                <a:gd name="connsiteY32" fmla="*/ 1658319 h 4010832"/>
                <a:gd name="connsiteX33" fmla="*/ 1854630 w 4135464"/>
                <a:gd name="connsiteY33" fmla="*/ 1596326 h 4010832"/>
                <a:gd name="connsiteX34" fmla="*/ 1684149 w 4135464"/>
                <a:gd name="connsiteY34" fmla="*/ 1611824 h 4010832"/>
                <a:gd name="connsiteX35" fmla="*/ 1668651 w 4135464"/>
                <a:gd name="connsiteY35" fmla="*/ 1549831 h 4010832"/>
                <a:gd name="connsiteX36" fmla="*/ 1730644 w 4135464"/>
                <a:gd name="connsiteY36" fmla="*/ 1394848 h 4010832"/>
                <a:gd name="connsiteX37" fmla="*/ 1885627 w 4135464"/>
                <a:gd name="connsiteY37" fmla="*/ 1177871 h 4010832"/>
                <a:gd name="connsiteX38" fmla="*/ 1885627 w 4135464"/>
                <a:gd name="connsiteY38" fmla="*/ 1084882 h 4010832"/>
                <a:gd name="connsiteX39" fmla="*/ 2164596 w 4135464"/>
                <a:gd name="connsiteY39" fmla="*/ 666427 h 4010832"/>
                <a:gd name="connsiteX40" fmla="*/ 2443566 w 4135464"/>
                <a:gd name="connsiteY40" fmla="*/ 387458 h 4010832"/>
                <a:gd name="connsiteX41" fmla="*/ 2738034 w 4135464"/>
                <a:gd name="connsiteY41" fmla="*/ 216977 h 4010832"/>
                <a:gd name="connsiteX42" fmla="*/ 2911098 w 4135464"/>
                <a:gd name="connsiteY42" fmla="*/ 63285 h 4010832"/>
                <a:gd name="connsiteX0" fmla="*/ 2957593 w 4181959"/>
                <a:gd name="connsiteY0" fmla="*/ 63285 h 4010832"/>
                <a:gd name="connsiteX1" fmla="*/ 3186193 w 4181959"/>
                <a:gd name="connsiteY1" fmla="*/ 596686 h 4010832"/>
                <a:gd name="connsiteX2" fmla="*/ 3218481 w 4181959"/>
                <a:gd name="connsiteY2" fmla="*/ 867905 h 4010832"/>
                <a:gd name="connsiteX3" fmla="*/ 3357966 w 4181959"/>
                <a:gd name="connsiteY3" fmla="*/ 1224366 h 4010832"/>
                <a:gd name="connsiteX4" fmla="*/ 3574942 w 4181959"/>
                <a:gd name="connsiteY4" fmla="*/ 1658319 h 4010832"/>
                <a:gd name="connsiteX5" fmla="*/ 3652434 w 4181959"/>
                <a:gd name="connsiteY5" fmla="*/ 2061275 h 4010832"/>
                <a:gd name="connsiteX6" fmla="*/ 3667932 w 4181959"/>
                <a:gd name="connsiteY6" fmla="*/ 2495227 h 4010832"/>
                <a:gd name="connsiteX7" fmla="*/ 3776420 w 4181959"/>
                <a:gd name="connsiteY7" fmla="*/ 2898183 h 4010832"/>
                <a:gd name="connsiteX8" fmla="*/ 3871993 w 4181959"/>
                <a:gd name="connsiteY8" fmla="*/ 3263686 h 4010832"/>
                <a:gd name="connsiteX9" fmla="*/ 4024393 w 4181959"/>
                <a:gd name="connsiteY9" fmla="*/ 3568486 h 4010832"/>
                <a:gd name="connsiteX10" fmla="*/ 4086386 w 4181959"/>
                <a:gd name="connsiteY10" fmla="*/ 3952068 h 4010832"/>
                <a:gd name="connsiteX11" fmla="*/ 4101885 w 4181959"/>
                <a:gd name="connsiteY11" fmla="*/ 3921071 h 4010832"/>
                <a:gd name="connsiteX12" fmla="*/ 3605939 w 4181959"/>
                <a:gd name="connsiteY12" fmla="*/ 3549112 h 4010832"/>
                <a:gd name="connsiteX13" fmla="*/ 3249478 w 4181959"/>
                <a:gd name="connsiteY13" fmla="*/ 3533614 h 4010832"/>
                <a:gd name="connsiteX14" fmla="*/ 2924013 w 4181959"/>
                <a:gd name="connsiteY14" fmla="*/ 3347634 h 4010832"/>
                <a:gd name="connsiteX15" fmla="*/ 2598549 w 4181959"/>
                <a:gd name="connsiteY15" fmla="*/ 3006671 h 4010832"/>
                <a:gd name="connsiteX16" fmla="*/ 1854630 w 4181959"/>
                <a:gd name="connsiteY16" fmla="*/ 3254644 h 4010832"/>
                <a:gd name="connsiteX17" fmla="*/ 692257 w 4181959"/>
                <a:gd name="connsiteY17" fmla="*/ 3657600 h 4010832"/>
                <a:gd name="connsiteX18" fmla="*/ 273803 w 4181959"/>
                <a:gd name="connsiteY18" fmla="*/ 3735092 h 4010832"/>
                <a:gd name="connsiteX19" fmla="*/ 56827 w 4181959"/>
                <a:gd name="connsiteY19" fmla="*/ 3750590 h 4010832"/>
                <a:gd name="connsiteX20" fmla="*/ 61993 w 4181959"/>
                <a:gd name="connsiteY20" fmla="*/ 3644684 h 4010832"/>
                <a:gd name="connsiteX21" fmla="*/ 428786 w 4181959"/>
                <a:gd name="connsiteY21" fmla="*/ 3254644 h 4010832"/>
                <a:gd name="connsiteX22" fmla="*/ 444285 w 4181959"/>
                <a:gd name="connsiteY22" fmla="*/ 3146156 h 4010832"/>
                <a:gd name="connsiteX23" fmla="*/ 351295 w 4181959"/>
                <a:gd name="connsiteY23" fmla="*/ 3130658 h 4010832"/>
                <a:gd name="connsiteX24" fmla="*/ 61993 w 4181959"/>
                <a:gd name="connsiteY24" fmla="*/ 2882684 h 4010832"/>
                <a:gd name="connsiteX25" fmla="*/ 428786 w 4181959"/>
                <a:gd name="connsiteY25" fmla="*/ 2634712 h 4010832"/>
                <a:gd name="connsiteX26" fmla="*/ 924732 w 4181959"/>
                <a:gd name="connsiteY26" fmla="*/ 2448732 h 4010832"/>
                <a:gd name="connsiteX27" fmla="*/ 1110712 w 4181959"/>
                <a:gd name="connsiteY27" fmla="*/ 2495227 h 4010832"/>
                <a:gd name="connsiteX28" fmla="*/ 1544664 w 4181959"/>
                <a:gd name="connsiteY28" fmla="*/ 2355743 h 4010832"/>
                <a:gd name="connsiteX29" fmla="*/ 1808135 w 4181959"/>
                <a:gd name="connsiteY29" fmla="*/ 2138766 h 4010832"/>
                <a:gd name="connsiteX30" fmla="*/ 1916624 w 4181959"/>
                <a:gd name="connsiteY30" fmla="*/ 1937288 h 4010832"/>
                <a:gd name="connsiteX31" fmla="*/ 1839132 w 4181959"/>
                <a:gd name="connsiteY31" fmla="*/ 1797804 h 4010832"/>
                <a:gd name="connsiteX32" fmla="*/ 1901125 w 4181959"/>
                <a:gd name="connsiteY32" fmla="*/ 1658319 h 4010832"/>
                <a:gd name="connsiteX33" fmla="*/ 1901125 w 4181959"/>
                <a:gd name="connsiteY33" fmla="*/ 1596326 h 4010832"/>
                <a:gd name="connsiteX34" fmla="*/ 1730644 w 4181959"/>
                <a:gd name="connsiteY34" fmla="*/ 1611824 h 4010832"/>
                <a:gd name="connsiteX35" fmla="*/ 1715146 w 4181959"/>
                <a:gd name="connsiteY35" fmla="*/ 1549831 h 4010832"/>
                <a:gd name="connsiteX36" fmla="*/ 1777139 w 4181959"/>
                <a:gd name="connsiteY36" fmla="*/ 1394848 h 4010832"/>
                <a:gd name="connsiteX37" fmla="*/ 1932122 w 4181959"/>
                <a:gd name="connsiteY37" fmla="*/ 1177871 h 4010832"/>
                <a:gd name="connsiteX38" fmla="*/ 1932122 w 4181959"/>
                <a:gd name="connsiteY38" fmla="*/ 1084882 h 4010832"/>
                <a:gd name="connsiteX39" fmla="*/ 2211091 w 4181959"/>
                <a:gd name="connsiteY39" fmla="*/ 666427 h 4010832"/>
                <a:gd name="connsiteX40" fmla="*/ 2490061 w 4181959"/>
                <a:gd name="connsiteY40" fmla="*/ 387458 h 4010832"/>
                <a:gd name="connsiteX41" fmla="*/ 2784529 w 4181959"/>
                <a:gd name="connsiteY41" fmla="*/ 216977 h 4010832"/>
                <a:gd name="connsiteX42" fmla="*/ 2957593 w 4181959"/>
                <a:gd name="connsiteY42" fmla="*/ 63285 h 4010832"/>
                <a:gd name="connsiteX0" fmla="*/ 2956732 w 4181098"/>
                <a:gd name="connsiteY0" fmla="*/ 63285 h 4010832"/>
                <a:gd name="connsiteX1" fmla="*/ 3185332 w 4181098"/>
                <a:gd name="connsiteY1" fmla="*/ 596686 h 4010832"/>
                <a:gd name="connsiteX2" fmla="*/ 3217620 w 4181098"/>
                <a:gd name="connsiteY2" fmla="*/ 867905 h 4010832"/>
                <a:gd name="connsiteX3" fmla="*/ 3357105 w 4181098"/>
                <a:gd name="connsiteY3" fmla="*/ 1224366 h 4010832"/>
                <a:gd name="connsiteX4" fmla="*/ 3574081 w 4181098"/>
                <a:gd name="connsiteY4" fmla="*/ 1658319 h 4010832"/>
                <a:gd name="connsiteX5" fmla="*/ 3651573 w 4181098"/>
                <a:gd name="connsiteY5" fmla="*/ 2061275 h 4010832"/>
                <a:gd name="connsiteX6" fmla="*/ 3667071 w 4181098"/>
                <a:gd name="connsiteY6" fmla="*/ 2495227 h 4010832"/>
                <a:gd name="connsiteX7" fmla="*/ 3775559 w 4181098"/>
                <a:gd name="connsiteY7" fmla="*/ 2898183 h 4010832"/>
                <a:gd name="connsiteX8" fmla="*/ 3871132 w 4181098"/>
                <a:gd name="connsiteY8" fmla="*/ 3263686 h 4010832"/>
                <a:gd name="connsiteX9" fmla="*/ 4023532 w 4181098"/>
                <a:gd name="connsiteY9" fmla="*/ 3568486 h 4010832"/>
                <a:gd name="connsiteX10" fmla="*/ 4085525 w 4181098"/>
                <a:gd name="connsiteY10" fmla="*/ 3952068 h 4010832"/>
                <a:gd name="connsiteX11" fmla="*/ 4101024 w 4181098"/>
                <a:gd name="connsiteY11" fmla="*/ 3921071 h 4010832"/>
                <a:gd name="connsiteX12" fmla="*/ 3605078 w 4181098"/>
                <a:gd name="connsiteY12" fmla="*/ 3549112 h 4010832"/>
                <a:gd name="connsiteX13" fmla="*/ 3248617 w 4181098"/>
                <a:gd name="connsiteY13" fmla="*/ 3533614 h 4010832"/>
                <a:gd name="connsiteX14" fmla="*/ 2923152 w 4181098"/>
                <a:gd name="connsiteY14" fmla="*/ 3347634 h 4010832"/>
                <a:gd name="connsiteX15" fmla="*/ 2597688 w 4181098"/>
                <a:gd name="connsiteY15" fmla="*/ 3006671 h 4010832"/>
                <a:gd name="connsiteX16" fmla="*/ 1853769 w 4181098"/>
                <a:gd name="connsiteY16" fmla="*/ 3254644 h 4010832"/>
                <a:gd name="connsiteX17" fmla="*/ 691396 w 4181098"/>
                <a:gd name="connsiteY17" fmla="*/ 3657600 h 4010832"/>
                <a:gd name="connsiteX18" fmla="*/ 272942 w 4181098"/>
                <a:gd name="connsiteY18" fmla="*/ 3735092 h 4010832"/>
                <a:gd name="connsiteX19" fmla="*/ 61133 w 4181098"/>
                <a:gd name="connsiteY19" fmla="*/ 3720884 h 4010832"/>
                <a:gd name="connsiteX20" fmla="*/ 61132 w 4181098"/>
                <a:gd name="connsiteY20" fmla="*/ 3644684 h 4010832"/>
                <a:gd name="connsiteX21" fmla="*/ 427925 w 4181098"/>
                <a:gd name="connsiteY21" fmla="*/ 3254644 h 4010832"/>
                <a:gd name="connsiteX22" fmla="*/ 443424 w 4181098"/>
                <a:gd name="connsiteY22" fmla="*/ 3146156 h 4010832"/>
                <a:gd name="connsiteX23" fmla="*/ 350434 w 4181098"/>
                <a:gd name="connsiteY23" fmla="*/ 3130658 h 4010832"/>
                <a:gd name="connsiteX24" fmla="*/ 61132 w 4181098"/>
                <a:gd name="connsiteY24" fmla="*/ 2882684 h 4010832"/>
                <a:gd name="connsiteX25" fmla="*/ 427925 w 4181098"/>
                <a:gd name="connsiteY25" fmla="*/ 2634712 h 4010832"/>
                <a:gd name="connsiteX26" fmla="*/ 923871 w 4181098"/>
                <a:gd name="connsiteY26" fmla="*/ 2448732 h 4010832"/>
                <a:gd name="connsiteX27" fmla="*/ 1109851 w 4181098"/>
                <a:gd name="connsiteY27" fmla="*/ 2495227 h 4010832"/>
                <a:gd name="connsiteX28" fmla="*/ 1543803 w 4181098"/>
                <a:gd name="connsiteY28" fmla="*/ 2355743 h 4010832"/>
                <a:gd name="connsiteX29" fmla="*/ 1807274 w 4181098"/>
                <a:gd name="connsiteY29" fmla="*/ 2138766 h 4010832"/>
                <a:gd name="connsiteX30" fmla="*/ 1915763 w 4181098"/>
                <a:gd name="connsiteY30" fmla="*/ 1937288 h 4010832"/>
                <a:gd name="connsiteX31" fmla="*/ 1838271 w 4181098"/>
                <a:gd name="connsiteY31" fmla="*/ 1797804 h 4010832"/>
                <a:gd name="connsiteX32" fmla="*/ 1900264 w 4181098"/>
                <a:gd name="connsiteY32" fmla="*/ 1658319 h 4010832"/>
                <a:gd name="connsiteX33" fmla="*/ 1900264 w 4181098"/>
                <a:gd name="connsiteY33" fmla="*/ 1596326 h 4010832"/>
                <a:gd name="connsiteX34" fmla="*/ 1729783 w 4181098"/>
                <a:gd name="connsiteY34" fmla="*/ 1611824 h 4010832"/>
                <a:gd name="connsiteX35" fmla="*/ 1714285 w 4181098"/>
                <a:gd name="connsiteY35" fmla="*/ 1549831 h 4010832"/>
                <a:gd name="connsiteX36" fmla="*/ 1776278 w 4181098"/>
                <a:gd name="connsiteY36" fmla="*/ 1394848 h 4010832"/>
                <a:gd name="connsiteX37" fmla="*/ 1931261 w 4181098"/>
                <a:gd name="connsiteY37" fmla="*/ 1177871 h 4010832"/>
                <a:gd name="connsiteX38" fmla="*/ 1931261 w 4181098"/>
                <a:gd name="connsiteY38" fmla="*/ 1084882 h 4010832"/>
                <a:gd name="connsiteX39" fmla="*/ 2210230 w 4181098"/>
                <a:gd name="connsiteY39" fmla="*/ 666427 h 4010832"/>
                <a:gd name="connsiteX40" fmla="*/ 2489200 w 4181098"/>
                <a:gd name="connsiteY40" fmla="*/ 387458 h 4010832"/>
                <a:gd name="connsiteX41" fmla="*/ 2783668 w 4181098"/>
                <a:gd name="connsiteY41" fmla="*/ 216977 h 4010832"/>
                <a:gd name="connsiteX42" fmla="*/ 2956732 w 4181098"/>
                <a:gd name="connsiteY42" fmla="*/ 63285 h 4010832"/>
                <a:gd name="connsiteX0" fmla="*/ 2956732 w 4181098"/>
                <a:gd name="connsiteY0" fmla="*/ 63285 h 4010832"/>
                <a:gd name="connsiteX1" fmla="*/ 3185332 w 4181098"/>
                <a:gd name="connsiteY1" fmla="*/ 596686 h 4010832"/>
                <a:gd name="connsiteX2" fmla="*/ 3261532 w 4181098"/>
                <a:gd name="connsiteY2" fmla="*/ 977684 h 4010832"/>
                <a:gd name="connsiteX3" fmla="*/ 3357105 w 4181098"/>
                <a:gd name="connsiteY3" fmla="*/ 1224366 h 4010832"/>
                <a:gd name="connsiteX4" fmla="*/ 3574081 w 4181098"/>
                <a:gd name="connsiteY4" fmla="*/ 1658319 h 4010832"/>
                <a:gd name="connsiteX5" fmla="*/ 3651573 w 4181098"/>
                <a:gd name="connsiteY5" fmla="*/ 2061275 h 4010832"/>
                <a:gd name="connsiteX6" fmla="*/ 3667071 w 4181098"/>
                <a:gd name="connsiteY6" fmla="*/ 2495227 h 4010832"/>
                <a:gd name="connsiteX7" fmla="*/ 3775559 w 4181098"/>
                <a:gd name="connsiteY7" fmla="*/ 2898183 h 4010832"/>
                <a:gd name="connsiteX8" fmla="*/ 3871132 w 4181098"/>
                <a:gd name="connsiteY8" fmla="*/ 3263686 h 4010832"/>
                <a:gd name="connsiteX9" fmla="*/ 4023532 w 4181098"/>
                <a:gd name="connsiteY9" fmla="*/ 3568486 h 4010832"/>
                <a:gd name="connsiteX10" fmla="*/ 4085525 w 4181098"/>
                <a:gd name="connsiteY10" fmla="*/ 3952068 h 4010832"/>
                <a:gd name="connsiteX11" fmla="*/ 4101024 w 4181098"/>
                <a:gd name="connsiteY11" fmla="*/ 3921071 h 4010832"/>
                <a:gd name="connsiteX12" fmla="*/ 3605078 w 4181098"/>
                <a:gd name="connsiteY12" fmla="*/ 3549112 h 4010832"/>
                <a:gd name="connsiteX13" fmla="*/ 3248617 w 4181098"/>
                <a:gd name="connsiteY13" fmla="*/ 3533614 h 4010832"/>
                <a:gd name="connsiteX14" fmla="*/ 2923152 w 4181098"/>
                <a:gd name="connsiteY14" fmla="*/ 3347634 h 4010832"/>
                <a:gd name="connsiteX15" fmla="*/ 2597688 w 4181098"/>
                <a:gd name="connsiteY15" fmla="*/ 3006671 h 4010832"/>
                <a:gd name="connsiteX16" fmla="*/ 1853769 w 4181098"/>
                <a:gd name="connsiteY16" fmla="*/ 3254644 h 4010832"/>
                <a:gd name="connsiteX17" fmla="*/ 691396 w 4181098"/>
                <a:gd name="connsiteY17" fmla="*/ 3657600 h 4010832"/>
                <a:gd name="connsiteX18" fmla="*/ 272942 w 4181098"/>
                <a:gd name="connsiteY18" fmla="*/ 3735092 h 4010832"/>
                <a:gd name="connsiteX19" fmla="*/ 61133 w 4181098"/>
                <a:gd name="connsiteY19" fmla="*/ 3720884 h 4010832"/>
                <a:gd name="connsiteX20" fmla="*/ 61132 w 4181098"/>
                <a:gd name="connsiteY20" fmla="*/ 3644684 h 4010832"/>
                <a:gd name="connsiteX21" fmla="*/ 427925 w 4181098"/>
                <a:gd name="connsiteY21" fmla="*/ 3254644 h 4010832"/>
                <a:gd name="connsiteX22" fmla="*/ 443424 w 4181098"/>
                <a:gd name="connsiteY22" fmla="*/ 3146156 h 4010832"/>
                <a:gd name="connsiteX23" fmla="*/ 350434 w 4181098"/>
                <a:gd name="connsiteY23" fmla="*/ 3130658 h 4010832"/>
                <a:gd name="connsiteX24" fmla="*/ 61132 w 4181098"/>
                <a:gd name="connsiteY24" fmla="*/ 2882684 h 4010832"/>
                <a:gd name="connsiteX25" fmla="*/ 427925 w 4181098"/>
                <a:gd name="connsiteY25" fmla="*/ 2634712 h 4010832"/>
                <a:gd name="connsiteX26" fmla="*/ 923871 w 4181098"/>
                <a:gd name="connsiteY26" fmla="*/ 2448732 h 4010832"/>
                <a:gd name="connsiteX27" fmla="*/ 1109851 w 4181098"/>
                <a:gd name="connsiteY27" fmla="*/ 2495227 h 4010832"/>
                <a:gd name="connsiteX28" fmla="*/ 1543803 w 4181098"/>
                <a:gd name="connsiteY28" fmla="*/ 2355743 h 4010832"/>
                <a:gd name="connsiteX29" fmla="*/ 1807274 w 4181098"/>
                <a:gd name="connsiteY29" fmla="*/ 2138766 h 4010832"/>
                <a:gd name="connsiteX30" fmla="*/ 1915763 w 4181098"/>
                <a:gd name="connsiteY30" fmla="*/ 1937288 h 4010832"/>
                <a:gd name="connsiteX31" fmla="*/ 1838271 w 4181098"/>
                <a:gd name="connsiteY31" fmla="*/ 1797804 h 4010832"/>
                <a:gd name="connsiteX32" fmla="*/ 1900264 w 4181098"/>
                <a:gd name="connsiteY32" fmla="*/ 1658319 h 4010832"/>
                <a:gd name="connsiteX33" fmla="*/ 1900264 w 4181098"/>
                <a:gd name="connsiteY33" fmla="*/ 1596326 h 4010832"/>
                <a:gd name="connsiteX34" fmla="*/ 1729783 w 4181098"/>
                <a:gd name="connsiteY34" fmla="*/ 1611824 h 4010832"/>
                <a:gd name="connsiteX35" fmla="*/ 1714285 w 4181098"/>
                <a:gd name="connsiteY35" fmla="*/ 1549831 h 4010832"/>
                <a:gd name="connsiteX36" fmla="*/ 1776278 w 4181098"/>
                <a:gd name="connsiteY36" fmla="*/ 1394848 h 4010832"/>
                <a:gd name="connsiteX37" fmla="*/ 1931261 w 4181098"/>
                <a:gd name="connsiteY37" fmla="*/ 1177871 h 4010832"/>
                <a:gd name="connsiteX38" fmla="*/ 1931261 w 4181098"/>
                <a:gd name="connsiteY38" fmla="*/ 1084882 h 4010832"/>
                <a:gd name="connsiteX39" fmla="*/ 2210230 w 4181098"/>
                <a:gd name="connsiteY39" fmla="*/ 666427 h 4010832"/>
                <a:gd name="connsiteX40" fmla="*/ 2489200 w 4181098"/>
                <a:gd name="connsiteY40" fmla="*/ 387458 h 4010832"/>
                <a:gd name="connsiteX41" fmla="*/ 2783668 w 4181098"/>
                <a:gd name="connsiteY41" fmla="*/ 216977 h 4010832"/>
                <a:gd name="connsiteX42" fmla="*/ 2956732 w 4181098"/>
                <a:gd name="connsiteY42" fmla="*/ 63285 h 4010832"/>
                <a:gd name="connsiteX0" fmla="*/ 2956732 w 4181098"/>
                <a:gd name="connsiteY0" fmla="*/ 63285 h 4010832"/>
                <a:gd name="connsiteX1" fmla="*/ 3185332 w 4181098"/>
                <a:gd name="connsiteY1" fmla="*/ 596686 h 4010832"/>
                <a:gd name="connsiteX2" fmla="*/ 3337732 w 4181098"/>
                <a:gd name="connsiteY2" fmla="*/ 1053884 h 4010832"/>
                <a:gd name="connsiteX3" fmla="*/ 3357105 w 4181098"/>
                <a:gd name="connsiteY3" fmla="*/ 1224366 h 4010832"/>
                <a:gd name="connsiteX4" fmla="*/ 3574081 w 4181098"/>
                <a:gd name="connsiteY4" fmla="*/ 1658319 h 4010832"/>
                <a:gd name="connsiteX5" fmla="*/ 3651573 w 4181098"/>
                <a:gd name="connsiteY5" fmla="*/ 2061275 h 4010832"/>
                <a:gd name="connsiteX6" fmla="*/ 3667071 w 4181098"/>
                <a:gd name="connsiteY6" fmla="*/ 2495227 h 4010832"/>
                <a:gd name="connsiteX7" fmla="*/ 3775559 w 4181098"/>
                <a:gd name="connsiteY7" fmla="*/ 2898183 h 4010832"/>
                <a:gd name="connsiteX8" fmla="*/ 3871132 w 4181098"/>
                <a:gd name="connsiteY8" fmla="*/ 3263686 h 4010832"/>
                <a:gd name="connsiteX9" fmla="*/ 4023532 w 4181098"/>
                <a:gd name="connsiteY9" fmla="*/ 3568486 h 4010832"/>
                <a:gd name="connsiteX10" fmla="*/ 4085525 w 4181098"/>
                <a:gd name="connsiteY10" fmla="*/ 3952068 h 4010832"/>
                <a:gd name="connsiteX11" fmla="*/ 4101024 w 4181098"/>
                <a:gd name="connsiteY11" fmla="*/ 3921071 h 4010832"/>
                <a:gd name="connsiteX12" fmla="*/ 3605078 w 4181098"/>
                <a:gd name="connsiteY12" fmla="*/ 3549112 h 4010832"/>
                <a:gd name="connsiteX13" fmla="*/ 3248617 w 4181098"/>
                <a:gd name="connsiteY13" fmla="*/ 3533614 h 4010832"/>
                <a:gd name="connsiteX14" fmla="*/ 2923152 w 4181098"/>
                <a:gd name="connsiteY14" fmla="*/ 3347634 h 4010832"/>
                <a:gd name="connsiteX15" fmla="*/ 2597688 w 4181098"/>
                <a:gd name="connsiteY15" fmla="*/ 3006671 h 4010832"/>
                <a:gd name="connsiteX16" fmla="*/ 1853769 w 4181098"/>
                <a:gd name="connsiteY16" fmla="*/ 3254644 h 4010832"/>
                <a:gd name="connsiteX17" fmla="*/ 691396 w 4181098"/>
                <a:gd name="connsiteY17" fmla="*/ 3657600 h 4010832"/>
                <a:gd name="connsiteX18" fmla="*/ 272942 w 4181098"/>
                <a:gd name="connsiteY18" fmla="*/ 3735092 h 4010832"/>
                <a:gd name="connsiteX19" fmla="*/ 61133 w 4181098"/>
                <a:gd name="connsiteY19" fmla="*/ 3720884 h 4010832"/>
                <a:gd name="connsiteX20" fmla="*/ 61132 w 4181098"/>
                <a:gd name="connsiteY20" fmla="*/ 3644684 h 4010832"/>
                <a:gd name="connsiteX21" fmla="*/ 427925 w 4181098"/>
                <a:gd name="connsiteY21" fmla="*/ 3254644 h 4010832"/>
                <a:gd name="connsiteX22" fmla="*/ 443424 w 4181098"/>
                <a:gd name="connsiteY22" fmla="*/ 3146156 h 4010832"/>
                <a:gd name="connsiteX23" fmla="*/ 350434 w 4181098"/>
                <a:gd name="connsiteY23" fmla="*/ 3130658 h 4010832"/>
                <a:gd name="connsiteX24" fmla="*/ 61132 w 4181098"/>
                <a:gd name="connsiteY24" fmla="*/ 2882684 h 4010832"/>
                <a:gd name="connsiteX25" fmla="*/ 427925 w 4181098"/>
                <a:gd name="connsiteY25" fmla="*/ 2634712 h 4010832"/>
                <a:gd name="connsiteX26" fmla="*/ 923871 w 4181098"/>
                <a:gd name="connsiteY26" fmla="*/ 2448732 h 4010832"/>
                <a:gd name="connsiteX27" fmla="*/ 1109851 w 4181098"/>
                <a:gd name="connsiteY27" fmla="*/ 2495227 h 4010832"/>
                <a:gd name="connsiteX28" fmla="*/ 1543803 w 4181098"/>
                <a:gd name="connsiteY28" fmla="*/ 2355743 h 4010832"/>
                <a:gd name="connsiteX29" fmla="*/ 1807274 w 4181098"/>
                <a:gd name="connsiteY29" fmla="*/ 2138766 h 4010832"/>
                <a:gd name="connsiteX30" fmla="*/ 1915763 w 4181098"/>
                <a:gd name="connsiteY30" fmla="*/ 1937288 h 4010832"/>
                <a:gd name="connsiteX31" fmla="*/ 1838271 w 4181098"/>
                <a:gd name="connsiteY31" fmla="*/ 1797804 h 4010832"/>
                <a:gd name="connsiteX32" fmla="*/ 1900264 w 4181098"/>
                <a:gd name="connsiteY32" fmla="*/ 1658319 h 4010832"/>
                <a:gd name="connsiteX33" fmla="*/ 1900264 w 4181098"/>
                <a:gd name="connsiteY33" fmla="*/ 1596326 h 4010832"/>
                <a:gd name="connsiteX34" fmla="*/ 1729783 w 4181098"/>
                <a:gd name="connsiteY34" fmla="*/ 1611824 h 4010832"/>
                <a:gd name="connsiteX35" fmla="*/ 1714285 w 4181098"/>
                <a:gd name="connsiteY35" fmla="*/ 1549831 h 4010832"/>
                <a:gd name="connsiteX36" fmla="*/ 1776278 w 4181098"/>
                <a:gd name="connsiteY36" fmla="*/ 1394848 h 4010832"/>
                <a:gd name="connsiteX37" fmla="*/ 1931261 w 4181098"/>
                <a:gd name="connsiteY37" fmla="*/ 1177871 h 4010832"/>
                <a:gd name="connsiteX38" fmla="*/ 1931261 w 4181098"/>
                <a:gd name="connsiteY38" fmla="*/ 1084882 h 4010832"/>
                <a:gd name="connsiteX39" fmla="*/ 2210230 w 4181098"/>
                <a:gd name="connsiteY39" fmla="*/ 666427 h 4010832"/>
                <a:gd name="connsiteX40" fmla="*/ 2489200 w 4181098"/>
                <a:gd name="connsiteY40" fmla="*/ 387458 h 4010832"/>
                <a:gd name="connsiteX41" fmla="*/ 2783668 w 4181098"/>
                <a:gd name="connsiteY41" fmla="*/ 216977 h 4010832"/>
                <a:gd name="connsiteX42" fmla="*/ 2956732 w 4181098"/>
                <a:gd name="connsiteY42" fmla="*/ 63285 h 4010832"/>
                <a:gd name="connsiteX0" fmla="*/ 2956732 w 4181098"/>
                <a:gd name="connsiteY0" fmla="*/ 63285 h 4010832"/>
                <a:gd name="connsiteX1" fmla="*/ 3185332 w 4181098"/>
                <a:gd name="connsiteY1" fmla="*/ 596686 h 4010832"/>
                <a:gd name="connsiteX2" fmla="*/ 3357105 w 4181098"/>
                <a:gd name="connsiteY2" fmla="*/ 1224366 h 4010832"/>
                <a:gd name="connsiteX3" fmla="*/ 3574081 w 4181098"/>
                <a:gd name="connsiteY3" fmla="*/ 1658319 h 4010832"/>
                <a:gd name="connsiteX4" fmla="*/ 3651573 w 4181098"/>
                <a:gd name="connsiteY4" fmla="*/ 2061275 h 4010832"/>
                <a:gd name="connsiteX5" fmla="*/ 3667071 w 4181098"/>
                <a:gd name="connsiteY5" fmla="*/ 2495227 h 4010832"/>
                <a:gd name="connsiteX6" fmla="*/ 3775559 w 4181098"/>
                <a:gd name="connsiteY6" fmla="*/ 2898183 h 4010832"/>
                <a:gd name="connsiteX7" fmla="*/ 3871132 w 4181098"/>
                <a:gd name="connsiteY7" fmla="*/ 3263686 h 4010832"/>
                <a:gd name="connsiteX8" fmla="*/ 4023532 w 4181098"/>
                <a:gd name="connsiteY8" fmla="*/ 3568486 h 4010832"/>
                <a:gd name="connsiteX9" fmla="*/ 4085525 w 4181098"/>
                <a:gd name="connsiteY9" fmla="*/ 3952068 h 4010832"/>
                <a:gd name="connsiteX10" fmla="*/ 4101024 w 4181098"/>
                <a:gd name="connsiteY10" fmla="*/ 3921071 h 4010832"/>
                <a:gd name="connsiteX11" fmla="*/ 3605078 w 4181098"/>
                <a:gd name="connsiteY11" fmla="*/ 3549112 h 4010832"/>
                <a:gd name="connsiteX12" fmla="*/ 3248617 w 4181098"/>
                <a:gd name="connsiteY12" fmla="*/ 3533614 h 4010832"/>
                <a:gd name="connsiteX13" fmla="*/ 2923152 w 4181098"/>
                <a:gd name="connsiteY13" fmla="*/ 3347634 h 4010832"/>
                <a:gd name="connsiteX14" fmla="*/ 2597688 w 4181098"/>
                <a:gd name="connsiteY14" fmla="*/ 3006671 h 4010832"/>
                <a:gd name="connsiteX15" fmla="*/ 1853769 w 4181098"/>
                <a:gd name="connsiteY15" fmla="*/ 3254644 h 4010832"/>
                <a:gd name="connsiteX16" fmla="*/ 691396 w 4181098"/>
                <a:gd name="connsiteY16" fmla="*/ 3657600 h 4010832"/>
                <a:gd name="connsiteX17" fmla="*/ 272942 w 4181098"/>
                <a:gd name="connsiteY17" fmla="*/ 3735092 h 4010832"/>
                <a:gd name="connsiteX18" fmla="*/ 61133 w 4181098"/>
                <a:gd name="connsiteY18" fmla="*/ 3720884 h 4010832"/>
                <a:gd name="connsiteX19" fmla="*/ 61132 w 4181098"/>
                <a:gd name="connsiteY19" fmla="*/ 3644684 h 4010832"/>
                <a:gd name="connsiteX20" fmla="*/ 427925 w 4181098"/>
                <a:gd name="connsiteY20" fmla="*/ 3254644 h 4010832"/>
                <a:gd name="connsiteX21" fmla="*/ 443424 w 4181098"/>
                <a:gd name="connsiteY21" fmla="*/ 3146156 h 4010832"/>
                <a:gd name="connsiteX22" fmla="*/ 350434 w 4181098"/>
                <a:gd name="connsiteY22" fmla="*/ 3130658 h 4010832"/>
                <a:gd name="connsiteX23" fmla="*/ 61132 w 4181098"/>
                <a:gd name="connsiteY23" fmla="*/ 2882684 h 4010832"/>
                <a:gd name="connsiteX24" fmla="*/ 427925 w 4181098"/>
                <a:gd name="connsiteY24" fmla="*/ 2634712 h 4010832"/>
                <a:gd name="connsiteX25" fmla="*/ 923871 w 4181098"/>
                <a:gd name="connsiteY25" fmla="*/ 2448732 h 4010832"/>
                <a:gd name="connsiteX26" fmla="*/ 1109851 w 4181098"/>
                <a:gd name="connsiteY26" fmla="*/ 2495227 h 4010832"/>
                <a:gd name="connsiteX27" fmla="*/ 1543803 w 4181098"/>
                <a:gd name="connsiteY27" fmla="*/ 2355743 h 4010832"/>
                <a:gd name="connsiteX28" fmla="*/ 1807274 w 4181098"/>
                <a:gd name="connsiteY28" fmla="*/ 2138766 h 4010832"/>
                <a:gd name="connsiteX29" fmla="*/ 1915763 w 4181098"/>
                <a:gd name="connsiteY29" fmla="*/ 1937288 h 4010832"/>
                <a:gd name="connsiteX30" fmla="*/ 1838271 w 4181098"/>
                <a:gd name="connsiteY30" fmla="*/ 1797804 h 4010832"/>
                <a:gd name="connsiteX31" fmla="*/ 1900264 w 4181098"/>
                <a:gd name="connsiteY31" fmla="*/ 1658319 h 4010832"/>
                <a:gd name="connsiteX32" fmla="*/ 1900264 w 4181098"/>
                <a:gd name="connsiteY32" fmla="*/ 1596326 h 4010832"/>
                <a:gd name="connsiteX33" fmla="*/ 1729783 w 4181098"/>
                <a:gd name="connsiteY33" fmla="*/ 1611824 h 4010832"/>
                <a:gd name="connsiteX34" fmla="*/ 1714285 w 4181098"/>
                <a:gd name="connsiteY34" fmla="*/ 1549831 h 4010832"/>
                <a:gd name="connsiteX35" fmla="*/ 1776278 w 4181098"/>
                <a:gd name="connsiteY35" fmla="*/ 1394848 h 4010832"/>
                <a:gd name="connsiteX36" fmla="*/ 1931261 w 4181098"/>
                <a:gd name="connsiteY36" fmla="*/ 1177871 h 4010832"/>
                <a:gd name="connsiteX37" fmla="*/ 1931261 w 4181098"/>
                <a:gd name="connsiteY37" fmla="*/ 1084882 h 4010832"/>
                <a:gd name="connsiteX38" fmla="*/ 2210230 w 4181098"/>
                <a:gd name="connsiteY38" fmla="*/ 666427 h 4010832"/>
                <a:gd name="connsiteX39" fmla="*/ 2489200 w 4181098"/>
                <a:gd name="connsiteY39" fmla="*/ 387458 h 4010832"/>
                <a:gd name="connsiteX40" fmla="*/ 2783668 w 4181098"/>
                <a:gd name="connsiteY40" fmla="*/ 216977 h 4010832"/>
                <a:gd name="connsiteX41" fmla="*/ 2956732 w 4181098"/>
                <a:gd name="connsiteY41" fmla="*/ 63285 h 4010832"/>
                <a:gd name="connsiteX0" fmla="*/ 2956732 w 4181098"/>
                <a:gd name="connsiteY0" fmla="*/ 63285 h 4010832"/>
                <a:gd name="connsiteX1" fmla="*/ 3185332 w 4181098"/>
                <a:gd name="connsiteY1" fmla="*/ 596686 h 4010832"/>
                <a:gd name="connsiteX2" fmla="*/ 3413932 w 4181098"/>
                <a:gd name="connsiteY2" fmla="*/ 1206284 h 4010832"/>
                <a:gd name="connsiteX3" fmla="*/ 3574081 w 4181098"/>
                <a:gd name="connsiteY3" fmla="*/ 1658319 h 4010832"/>
                <a:gd name="connsiteX4" fmla="*/ 3651573 w 4181098"/>
                <a:gd name="connsiteY4" fmla="*/ 2061275 h 4010832"/>
                <a:gd name="connsiteX5" fmla="*/ 3667071 w 4181098"/>
                <a:gd name="connsiteY5" fmla="*/ 2495227 h 4010832"/>
                <a:gd name="connsiteX6" fmla="*/ 3775559 w 4181098"/>
                <a:gd name="connsiteY6" fmla="*/ 2898183 h 4010832"/>
                <a:gd name="connsiteX7" fmla="*/ 3871132 w 4181098"/>
                <a:gd name="connsiteY7" fmla="*/ 3263686 h 4010832"/>
                <a:gd name="connsiteX8" fmla="*/ 4023532 w 4181098"/>
                <a:gd name="connsiteY8" fmla="*/ 3568486 h 4010832"/>
                <a:gd name="connsiteX9" fmla="*/ 4085525 w 4181098"/>
                <a:gd name="connsiteY9" fmla="*/ 3952068 h 4010832"/>
                <a:gd name="connsiteX10" fmla="*/ 4101024 w 4181098"/>
                <a:gd name="connsiteY10" fmla="*/ 3921071 h 4010832"/>
                <a:gd name="connsiteX11" fmla="*/ 3605078 w 4181098"/>
                <a:gd name="connsiteY11" fmla="*/ 3549112 h 4010832"/>
                <a:gd name="connsiteX12" fmla="*/ 3248617 w 4181098"/>
                <a:gd name="connsiteY12" fmla="*/ 3533614 h 4010832"/>
                <a:gd name="connsiteX13" fmla="*/ 2923152 w 4181098"/>
                <a:gd name="connsiteY13" fmla="*/ 3347634 h 4010832"/>
                <a:gd name="connsiteX14" fmla="*/ 2597688 w 4181098"/>
                <a:gd name="connsiteY14" fmla="*/ 3006671 h 4010832"/>
                <a:gd name="connsiteX15" fmla="*/ 1853769 w 4181098"/>
                <a:gd name="connsiteY15" fmla="*/ 3254644 h 4010832"/>
                <a:gd name="connsiteX16" fmla="*/ 691396 w 4181098"/>
                <a:gd name="connsiteY16" fmla="*/ 3657600 h 4010832"/>
                <a:gd name="connsiteX17" fmla="*/ 272942 w 4181098"/>
                <a:gd name="connsiteY17" fmla="*/ 3735092 h 4010832"/>
                <a:gd name="connsiteX18" fmla="*/ 61133 w 4181098"/>
                <a:gd name="connsiteY18" fmla="*/ 3720884 h 4010832"/>
                <a:gd name="connsiteX19" fmla="*/ 61132 w 4181098"/>
                <a:gd name="connsiteY19" fmla="*/ 3644684 h 4010832"/>
                <a:gd name="connsiteX20" fmla="*/ 427925 w 4181098"/>
                <a:gd name="connsiteY20" fmla="*/ 3254644 h 4010832"/>
                <a:gd name="connsiteX21" fmla="*/ 443424 w 4181098"/>
                <a:gd name="connsiteY21" fmla="*/ 3146156 h 4010832"/>
                <a:gd name="connsiteX22" fmla="*/ 350434 w 4181098"/>
                <a:gd name="connsiteY22" fmla="*/ 3130658 h 4010832"/>
                <a:gd name="connsiteX23" fmla="*/ 61132 w 4181098"/>
                <a:gd name="connsiteY23" fmla="*/ 2882684 h 4010832"/>
                <a:gd name="connsiteX24" fmla="*/ 427925 w 4181098"/>
                <a:gd name="connsiteY24" fmla="*/ 2634712 h 4010832"/>
                <a:gd name="connsiteX25" fmla="*/ 923871 w 4181098"/>
                <a:gd name="connsiteY25" fmla="*/ 2448732 h 4010832"/>
                <a:gd name="connsiteX26" fmla="*/ 1109851 w 4181098"/>
                <a:gd name="connsiteY26" fmla="*/ 2495227 h 4010832"/>
                <a:gd name="connsiteX27" fmla="*/ 1543803 w 4181098"/>
                <a:gd name="connsiteY27" fmla="*/ 2355743 h 4010832"/>
                <a:gd name="connsiteX28" fmla="*/ 1807274 w 4181098"/>
                <a:gd name="connsiteY28" fmla="*/ 2138766 h 4010832"/>
                <a:gd name="connsiteX29" fmla="*/ 1915763 w 4181098"/>
                <a:gd name="connsiteY29" fmla="*/ 1937288 h 4010832"/>
                <a:gd name="connsiteX30" fmla="*/ 1838271 w 4181098"/>
                <a:gd name="connsiteY30" fmla="*/ 1797804 h 4010832"/>
                <a:gd name="connsiteX31" fmla="*/ 1900264 w 4181098"/>
                <a:gd name="connsiteY31" fmla="*/ 1658319 h 4010832"/>
                <a:gd name="connsiteX32" fmla="*/ 1900264 w 4181098"/>
                <a:gd name="connsiteY32" fmla="*/ 1596326 h 4010832"/>
                <a:gd name="connsiteX33" fmla="*/ 1729783 w 4181098"/>
                <a:gd name="connsiteY33" fmla="*/ 1611824 h 4010832"/>
                <a:gd name="connsiteX34" fmla="*/ 1714285 w 4181098"/>
                <a:gd name="connsiteY34" fmla="*/ 1549831 h 4010832"/>
                <a:gd name="connsiteX35" fmla="*/ 1776278 w 4181098"/>
                <a:gd name="connsiteY35" fmla="*/ 1394848 h 4010832"/>
                <a:gd name="connsiteX36" fmla="*/ 1931261 w 4181098"/>
                <a:gd name="connsiteY36" fmla="*/ 1177871 h 4010832"/>
                <a:gd name="connsiteX37" fmla="*/ 1931261 w 4181098"/>
                <a:gd name="connsiteY37" fmla="*/ 1084882 h 4010832"/>
                <a:gd name="connsiteX38" fmla="*/ 2210230 w 4181098"/>
                <a:gd name="connsiteY38" fmla="*/ 666427 h 4010832"/>
                <a:gd name="connsiteX39" fmla="*/ 2489200 w 4181098"/>
                <a:gd name="connsiteY39" fmla="*/ 387458 h 4010832"/>
                <a:gd name="connsiteX40" fmla="*/ 2783668 w 4181098"/>
                <a:gd name="connsiteY40" fmla="*/ 216977 h 4010832"/>
                <a:gd name="connsiteX41" fmla="*/ 2956732 w 4181098"/>
                <a:gd name="connsiteY41" fmla="*/ 63285 h 4010832"/>
                <a:gd name="connsiteX0" fmla="*/ 2956732 w 4098225"/>
                <a:gd name="connsiteY0" fmla="*/ 63285 h 4016643"/>
                <a:gd name="connsiteX1" fmla="*/ 3185332 w 4098225"/>
                <a:gd name="connsiteY1" fmla="*/ 596686 h 4016643"/>
                <a:gd name="connsiteX2" fmla="*/ 3413932 w 4098225"/>
                <a:gd name="connsiteY2" fmla="*/ 1206284 h 4016643"/>
                <a:gd name="connsiteX3" fmla="*/ 3574081 w 4098225"/>
                <a:gd name="connsiteY3" fmla="*/ 1658319 h 4016643"/>
                <a:gd name="connsiteX4" fmla="*/ 3651573 w 4098225"/>
                <a:gd name="connsiteY4" fmla="*/ 2061275 h 4016643"/>
                <a:gd name="connsiteX5" fmla="*/ 3667071 w 4098225"/>
                <a:gd name="connsiteY5" fmla="*/ 2495227 h 4016643"/>
                <a:gd name="connsiteX6" fmla="*/ 3775559 w 4098225"/>
                <a:gd name="connsiteY6" fmla="*/ 2898183 h 4016643"/>
                <a:gd name="connsiteX7" fmla="*/ 3871132 w 4098225"/>
                <a:gd name="connsiteY7" fmla="*/ 3263686 h 4016643"/>
                <a:gd name="connsiteX8" fmla="*/ 4023532 w 4098225"/>
                <a:gd name="connsiteY8" fmla="*/ 3568486 h 4016643"/>
                <a:gd name="connsiteX9" fmla="*/ 4085525 w 4098225"/>
                <a:gd name="connsiteY9" fmla="*/ 3952068 h 4016643"/>
                <a:gd name="connsiteX10" fmla="*/ 3947332 w 4098225"/>
                <a:gd name="connsiteY10" fmla="*/ 3949484 h 4016643"/>
                <a:gd name="connsiteX11" fmla="*/ 3605078 w 4098225"/>
                <a:gd name="connsiteY11" fmla="*/ 3549112 h 4016643"/>
                <a:gd name="connsiteX12" fmla="*/ 3248617 w 4098225"/>
                <a:gd name="connsiteY12" fmla="*/ 3533614 h 4016643"/>
                <a:gd name="connsiteX13" fmla="*/ 2923152 w 4098225"/>
                <a:gd name="connsiteY13" fmla="*/ 3347634 h 4016643"/>
                <a:gd name="connsiteX14" fmla="*/ 2597688 w 4098225"/>
                <a:gd name="connsiteY14" fmla="*/ 3006671 h 4016643"/>
                <a:gd name="connsiteX15" fmla="*/ 1853769 w 4098225"/>
                <a:gd name="connsiteY15" fmla="*/ 3254644 h 4016643"/>
                <a:gd name="connsiteX16" fmla="*/ 691396 w 4098225"/>
                <a:gd name="connsiteY16" fmla="*/ 3657600 h 4016643"/>
                <a:gd name="connsiteX17" fmla="*/ 272942 w 4098225"/>
                <a:gd name="connsiteY17" fmla="*/ 3735092 h 4016643"/>
                <a:gd name="connsiteX18" fmla="*/ 61133 w 4098225"/>
                <a:gd name="connsiteY18" fmla="*/ 3720884 h 4016643"/>
                <a:gd name="connsiteX19" fmla="*/ 61132 w 4098225"/>
                <a:gd name="connsiteY19" fmla="*/ 3644684 h 4016643"/>
                <a:gd name="connsiteX20" fmla="*/ 427925 w 4098225"/>
                <a:gd name="connsiteY20" fmla="*/ 3254644 h 4016643"/>
                <a:gd name="connsiteX21" fmla="*/ 443424 w 4098225"/>
                <a:gd name="connsiteY21" fmla="*/ 3146156 h 4016643"/>
                <a:gd name="connsiteX22" fmla="*/ 350434 w 4098225"/>
                <a:gd name="connsiteY22" fmla="*/ 3130658 h 4016643"/>
                <a:gd name="connsiteX23" fmla="*/ 61132 w 4098225"/>
                <a:gd name="connsiteY23" fmla="*/ 2882684 h 4016643"/>
                <a:gd name="connsiteX24" fmla="*/ 427925 w 4098225"/>
                <a:gd name="connsiteY24" fmla="*/ 2634712 h 4016643"/>
                <a:gd name="connsiteX25" fmla="*/ 923871 w 4098225"/>
                <a:gd name="connsiteY25" fmla="*/ 2448732 h 4016643"/>
                <a:gd name="connsiteX26" fmla="*/ 1109851 w 4098225"/>
                <a:gd name="connsiteY26" fmla="*/ 2495227 h 4016643"/>
                <a:gd name="connsiteX27" fmla="*/ 1543803 w 4098225"/>
                <a:gd name="connsiteY27" fmla="*/ 2355743 h 4016643"/>
                <a:gd name="connsiteX28" fmla="*/ 1807274 w 4098225"/>
                <a:gd name="connsiteY28" fmla="*/ 2138766 h 4016643"/>
                <a:gd name="connsiteX29" fmla="*/ 1915763 w 4098225"/>
                <a:gd name="connsiteY29" fmla="*/ 1937288 h 4016643"/>
                <a:gd name="connsiteX30" fmla="*/ 1838271 w 4098225"/>
                <a:gd name="connsiteY30" fmla="*/ 1797804 h 4016643"/>
                <a:gd name="connsiteX31" fmla="*/ 1900264 w 4098225"/>
                <a:gd name="connsiteY31" fmla="*/ 1658319 h 4016643"/>
                <a:gd name="connsiteX32" fmla="*/ 1900264 w 4098225"/>
                <a:gd name="connsiteY32" fmla="*/ 1596326 h 4016643"/>
                <a:gd name="connsiteX33" fmla="*/ 1729783 w 4098225"/>
                <a:gd name="connsiteY33" fmla="*/ 1611824 h 4016643"/>
                <a:gd name="connsiteX34" fmla="*/ 1714285 w 4098225"/>
                <a:gd name="connsiteY34" fmla="*/ 1549831 h 4016643"/>
                <a:gd name="connsiteX35" fmla="*/ 1776278 w 4098225"/>
                <a:gd name="connsiteY35" fmla="*/ 1394848 h 4016643"/>
                <a:gd name="connsiteX36" fmla="*/ 1931261 w 4098225"/>
                <a:gd name="connsiteY36" fmla="*/ 1177871 h 4016643"/>
                <a:gd name="connsiteX37" fmla="*/ 1931261 w 4098225"/>
                <a:gd name="connsiteY37" fmla="*/ 1084882 h 4016643"/>
                <a:gd name="connsiteX38" fmla="*/ 2210230 w 4098225"/>
                <a:gd name="connsiteY38" fmla="*/ 666427 h 4016643"/>
                <a:gd name="connsiteX39" fmla="*/ 2489200 w 4098225"/>
                <a:gd name="connsiteY39" fmla="*/ 387458 h 4016643"/>
                <a:gd name="connsiteX40" fmla="*/ 2783668 w 4098225"/>
                <a:gd name="connsiteY40" fmla="*/ 216977 h 4016643"/>
                <a:gd name="connsiteX41" fmla="*/ 2956732 w 4098225"/>
                <a:gd name="connsiteY41" fmla="*/ 63285 h 401664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923152 w 4036232"/>
                <a:gd name="connsiteY12" fmla="*/ 334763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177871 h 3952713"/>
                <a:gd name="connsiteX36" fmla="*/ 1931261 w 4036232"/>
                <a:gd name="connsiteY36" fmla="*/ 1084882 h 3952713"/>
                <a:gd name="connsiteX37" fmla="*/ 2210230 w 4036232"/>
                <a:gd name="connsiteY37" fmla="*/ 666427 h 3952713"/>
                <a:gd name="connsiteX38" fmla="*/ 2489200 w 4036232"/>
                <a:gd name="connsiteY38" fmla="*/ 387458 h 3952713"/>
                <a:gd name="connsiteX39" fmla="*/ 2783668 w 4036232"/>
                <a:gd name="connsiteY39" fmla="*/ 216977 h 3952713"/>
                <a:gd name="connsiteX40" fmla="*/ 2956732 w 4036232"/>
                <a:gd name="connsiteY40"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177871 h 3952713"/>
                <a:gd name="connsiteX36" fmla="*/ 1931261 w 4036232"/>
                <a:gd name="connsiteY36" fmla="*/ 1084882 h 3952713"/>
                <a:gd name="connsiteX37" fmla="*/ 2210230 w 4036232"/>
                <a:gd name="connsiteY37" fmla="*/ 666427 h 3952713"/>
                <a:gd name="connsiteX38" fmla="*/ 2489200 w 4036232"/>
                <a:gd name="connsiteY38" fmla="*/ 387458 h 3952713"/>
                <a:gd name="connsiteX39" fmla="*/ 2783668 w 4036232"/>
                <a:gd name="connsiteY39" fmla="*/ 216977 h 3952713"/>
                <a:gd name="connsiteX40" fmla="*/ 2956732 w 4036232"/>
                <a:gd name="connsiteY40"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813733 w 4036232"/>
                <a:gd name="connsiteY35" fmla="*/ 1206284 h 3952713"/>
                <a:gd name="connsiteX36" fmla="*/ 1931261 w 4036232"/>
                <a:gd name="connsiteY36" fmla="*/ 1084882 h 3952713"/>
                <a:gd name="connsiteX37" fmla="*/ 2210230 w 4036232"/>
                <a:gd name="connsiteY37" fmla="*/ 666427 h 3952713"/>
                <a:gd name="connsiteX38" fmla="*/ 2489200 w 4036232"/>
                <a:gd name="connsiteY38" fmla="*/ 387458 h 3952713"/>
                <a:gd name="connsiteX39" fmla="*/ 2783668 w 4036232"/>
                <a:gd name="connsiteY39" fmla="*/ 216977 h 3952713"/>
                <a:gd name="connsiteX40" fmla="*/ 2956732 w 4036232"/>
                <a:gd name="connsiteY40"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084882 h 3952713"/>
                <a:gd name="connsiteX36" fmla="*/ 2210230 w 4036232"/>
                <a:gd name="connsiteY36" fmla="*/ 666427 h 3952713"/>
                <a:gd name="connsiteX37" fmla="*/ 2489200 w 4036232"/>
                <a:gd name="connsiteY37" fmla="*/ 387458 h 3952713"/>
                <a:gd name="connsiteX38" fmla="*/ 2783668 w 4036232"/>
                <a:gd name="connsiteY38" fmla="*/ 216977 h 3952713"/>
                <a:gd name="connsiteX39" fmla="*/ 2956732 w 4036232"/>
                <a:gd name="connsiteY39"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084882 h 3952713"/>
                <a:gd name="connsiteX36" fmla="*/ 2210230 w 4036232"/>
                <a:gd name="connsiteY36" fmla="*/ 666427 h 3952713"/>
                <a:gd name="connsiteX37" fmla="*/ 2489200 w 4036232"/>
                <a:gd name="connsiteY37" fmla="*/ 387458 h 3952713"/>
                <a:gd name="connsiteX38" fmla="*/ 2783668 w 4036232"/>
                <a:gd name="connsiteY38" fmla="*/ 216977 h 3952713"/>
                <a:gd name="connsiteX39" fmla="*/ 2956732 w 4036232"/>
                <a:gd name="connsiteY39"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900264 w 4036232"/>
                <a:gd name="connsiteY30" fmla="*/ 1596326 h 3952713"/>
                <a:gd name="connsiteX31" fmla="*/ 1729783 w 4036232"/>
                <a:gd name="connsiteY31" fmla="*/ 1611824 h 3952713"/>
                <a:gd name="connsiteX32" fmla="*/ 1714285 w 4036232"/>
                <a:gd name="connsiteY32" fmla="*/ 1549831 h 3952713"/>
                <a:gd name="connsiteX33" fmla="*/ 1776278 w 4036232"/>
                <a:gd name="connsiteY33" fmla="*/ 1394848 h 3952713"/>
                <a:gd name="connsiteX34" fmla="*/ 1931261 w 4036232"/>
                <a:gd name="connsiteY34" fmla="*/ 1084882 h 3952713"/>
                <a:gd name="connsiteX35" fmla="*/ 2210230 w 4036232"/>
                <a:gd name="connsiteY35" fmla="*/ 666427 h 3952713"/>
                <a:gd name="connsiteX36" fmla="*/ 2489200 w 4036232"/>
                <a:gd name="connsiteY36" fmla="*/ 387458 h 3952713"/>
                <a:gd name="connsiteX37" fmla="*/ 2783668 w 4036232"/>
                <a:gd name="connsiteY37" fmla="*/ 216977 h 3952713"/>
                <a:gd name="connsiteX38" fmla="*/ 2956732 w 4036232"/>
                <a:gd name="connsiteY38"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889933 w 4036232"/>
                <a:gd name="connsiteY30" fmla="*/ 1587284 h 3952713"/>
                <a:gd name="connsiteX31" fmla="*/ 1729783 w 4036232"/>
                <a:gd name="connsiteY31" fmla="*/ 1611824 h 3952713"/>
                <a:gd name="connsiteX32" fmla="*/ 1714285 w 4036232"/>
                <a:gd name="connsiteY32" fmla="*/ 1549831 h 3952713"/>
                <a:gd name="connsiteX33" fmla="*/ 1776278 w 4036232"/>
                <a:gd name="connsiteY33" fmla="*/ 1394848 h 3952713"/>
                <a:gd name="connsiteX34" fmla="*/ 1931261 w 4036232"/>
                <a:gd name="connsiteY34" fmla="*/ 1084882 h 3952713"/>
                <a:gd name="connsiteX35" fmla="*/ 2210230 w 4036232"/>
                <a:gd name="connsiteY35" fmla="*/ 666427 h 3952713"/>
                <a:gd name="connsiteX36" fmla="*/ 2489200 w 4036232"/>
                <a:gd name="connsiteY36" fmla="*/ 387458 h 3952713"/>
                <a:gd name="connsiteX37" fmla="*/ 2783668 w 4036232"/>
                <a:gd name="connsiteY37" fmla="*/ 216977 h 3952713"/>
                <a:gd name="connsiteX38" fmla="*/ 2956732 w 4036232"/>
                <a:gd name="connsiteY38"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729783 w 4036232"/>
                <a:gd name="connsiteY30" fmla="*/ 1611824 h 3952713"/>
                <a:gd name="connsiteX31" fmla="*/ 1714285 w 4036232"/>
                <a:gd name="connsiteY31" fmla="*/ 1549831 h 3952713"/>
                <a:gd name="connsiteX32" fmla="*/ 1776278 w 4036232"/>
                <a:gd name="connsiteY32" fmla="*/ 1394848 h 3952713"/>
                <a:gd name="connsiteX33" fmla="*/ 1931261 w 4036232"/>
                <a:gd name="connsiteY33" fmla="*/ 1084882 h 3952713"/>
                <a:gd name="connsiteX34" fmla="*/ 2210230 w 4036232"/>
                <a:gd name="connsiteY34" fmla="*/ 666427 h 3952713"/>
                <a:gd name="connsiteX35" fmla="*/ 2489200 w 4036232"/>
                <a:gd name="connsiteY35" fmla="*/ 387458 h 3952713"/>
                <a:gd name="connsiteX36" fmla="*/ 2783668 w 4036232"/>
                <a:gd name="connsiteY36" fmla="*/ 216977 h 3952713"/>
                <a:gd name="connsiteX37" fmla="*/ 2956732 w 4036232"/>
                <a:gd name="connsiteY37" fmla="*/ 63285 h 39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36232" h="3952713">
                  <a:moveTo>
                    <a:pt x="2956732" y="63285"/>
                  </a:moveTo>
                  <a:cubicBezTo>
                    <a:pt x="3023676" y="126570"/>
                    <a:pt x="3109132" y="406186"/>
                    <a:pt x="3185332" y="596686"/>
                  </a:cubicBezTo>
                  <a:cubicBezTo>
                    <a:pt x="3261532" y="787186"/>
                    <a:pt x="3349141" y="1029345"/>
                    <a:pt x="3413932" y="1206284"/>
                  </a:cubicBezTo>
                  <a:cubicBezTo>
                    <a:pt x="3478724" y="1383223"/>
                    <a:pt x="3534474" y="1515821"/>
                    <a:pt x="3574081" y="1658319"/>
                  </a:cubicBezTo>
                  <a:cubicBezTo>
                    <a:pt x="3613688" y="1800817"/>
                    <a:pt x="3636075" y="1921790"/>
                    <a:pt x="3651573" y="2061275"/>
                  </a:cubicBezTo>
                  <a:cubicBezTo>
                    <a:pt x="3667071" y="2200760"/>
                    <a:pt x="3646407" y="2355742"/>
                    <a:pt x="3667071" y="2495227"/>
                  </a:cubicBezTo>
                  <a:cubicBezTo>
                    <a:pt x="3687735" y="2634712"/>
                    <a:pt x="3741549" y="2770107"/>
                    <a:pt x="3775559" y="2898183"/>
                  </a:cubicBezTo>
                  <a:cubicBezTo>
                    <a:pt x="3809569" y="3026260"/>
                    <a:pt x="3829803" y="3151969"/>
                    <a:pt x="3871132" y="3263686"/>
                  </a:cubicBezTo>
                  <a:cubicBezTo>
                    <a:pt x="3912461" y="3375403"/>
                    <a:pt x="4010832" y="3454187"/>
                    <a:pt x="4023532" y="3568486"/>
                  </a:cubicBezTo>
                  <a:cubicBezTo>
                    <a:pt x="4036232" y="3682785"/>
                    <a:pt x="4017074" y="3952713"/>
                    <a:pt x="3947332" y="3949484"/>
                  </a:cubicBezTo>
                  <a:cubicBezTo>
                    <a:pt x="3877590" y="3946255"/>
                    <a:pt x="3721530" y="3618423"/>
                    <a:pt x="3605078" y="3549112"/>
                  </a:cubicBezTo>
                  <a:cubicBezTo>
                    <a:pt x="3488626" y="3479801"/>
                    <a:pt x="3369374" y="3555785"/>
                    <a:pt x="3248617" y="3533614"/>
                  </a:cubicBezTo>
                  <a:cubicBezTo>
                    <a:pt x="3127860" y="3511443"/>
                    <a:pt x="2989021" y="3503908"/>
                    <a:pt x="2880533" y="3416084"/>
                  </a:cubicBezTo>
                  <a:cubicBezTo>
                    <a:pt x="2772045" y="3328260"/>
                    <a:pt x="2768815" y="3033578"/>
                    <a:pt x="2597688" y="3006671"/>
                  </a:cubicBezTo>
                  <a:cubicBezTo>
                    <a:pt x="2426561" y="2979764"/>
                    <a:pt x="1853769" y="3254644"/>
                    <a:pt x="1853769" y="3254644"/>
                  </a:cubicBezTo>
                  <a:cubicBezTo>
                    <a:pt x="1536054" y="3363132"/>
                    <a:pt x="954867" y="3577525"/>
                    <a:pt x="691396" y="3657600"/>
                  </a:cubicBezTo>
                  <a:cubicBezTo>
                    <a:pt x="427925" y="3737675"/>
                    <a:pt x="377986" y="3724545"/>
                    <a:pt x="272942" y="3735092"/>
                  </a:cubicBezTo>
                  <a:cubicBezTo>
                    <a:pt x="167898" y="3745639"/>
                    <a:pt x="96435" y="3735952"/>
                    <a:pt x="61133" y="3720884"/>
                  </a:cubicBezTo>
                  <a:cubicBezTo>
                    <a:pt x="25831" y="3705816"/>
                    <a:pt x="0" y="3722391"/>
                    <a:pt x="61132" y="3644684"/>
                  </a:cubicBezTo>
                  <a:cubicBezTo>
                    <a:pt x="122264" y="3566977"/>
                    <a:pt x="364210" y="3337732"/>
                    <a:pt x="427925" y="3254644"/>
                  </a:cubicBezTo>
                  <a:cubicBezTo>
                    <a:pt x="491640" y="3171556"/>
                    <a:pt x="456339" y="3166820"/>
                    <a:pt x="443424" y="3146156"/>
                  </a:cubicBezTo>
                  <a:cubicBezTo>
                    <a:pt x="430509" y="3125492"/>
                    <a:pt x="414149" y="3174570"/>
                    <a:pt x="350434" y="3130658"/>
                  </a:cubicBezTo>
                  <a:cubicBezTo>
                    <a:pt x="286719" y="3086746"/>
                    <a:pt x="48217" y="2965342"/>
                    <a:pt x="61132" y="2882684"/>
                  </a:cubicBezTo>
                  <a:cubicBezTo>
                    <a:pt x="74047" y="2800026"/>
                    <a:pt x="284135" y="2707037"/>
                    <a:pt x="427925" y="2634712"/>
                  </a:cubicBezTo>
                  <a:cubicBezTo>
                    <a:pt x="571715" y="2562387"/>
                    <a:pt x="810217" y="2471979"/>
                    <a:pt x="923871" y="2448732"/>
                  </a:cubicBezTo>
                  <a:cubicBezTo>
                    <a:pt x="1037525" y="2425485"/>
                    <a:pt x="1006529" y="2510725"/>
                    <a:pt x="1109851" y="2495227"/>
                  </a:cubicBezTo>
                  <a:cubicBezTo>
                    <a:pt x="1213173" y="2479729"/>
                    <a:pt x="1427566" y="2415153"/>
                    <a:pt x="1543803" y="2355743"/>
                  </a:cubicBezTo>
                  <a:cubicBezTo>
                    <a:pt x="1660040" y="2296333"/>
                    <a:pt x="1736886" y="2203342"/>
                    <a:pt x="1807274" y="2138766"/>
                  </a:cubicBezTo>
                  <a:cubicBezTo>
                    <a:pt x="1877662" y="2074190"/>
                    <a:pt x="1960967" y="2025111"/>
                    <a:pt x="1966133" y="1968284"/>
                  </a:cubicBezTo>
                  <a:cubicBezTo>
                    <a:pt x="1971299" y="1911457"/>
                    <a:pt x="1877663" y="1857214"/>
                    <a:pt x="1838271" y="1797804"/>
                  </a:cubicBezTo>
                  <a:cubicBezTo>
                    <a:pt x="1798879" y="1738394"/>
                    <a:pt x="1750447" y="1653153"/>
                    <a:pt x="1729783" y="1611824"/>
                  </a:cubicBezTo>
                  <a:cubicBezTo>
                    <a:pt x="1709119" y="1570495"/>
                    <a:pt x="1706536" y="1585994"/>
                    <a:pt x="1714285" y="1549831"/>
                  </a:cubicBezTo>
                  <a:cubicBezTo>
                    <a:pt x="1722034" y="1513668"/>
                    <a:pt x="1740115" y="1472339"/>
                    <a:pt x="1776278" y="1394848"/>
                  </a:cubicBezTo>
                  <a:cubicBezTo>
                    <a:pt x="1812441" y="1317357"/>
                    <a:pt x="1858936" y="1206286"/>
                    <a:pt x="1931261" y="1084882"/>
                  </a:cubicBezTo>
                  <a:cubicBezTo>
                    <a:pt x="2003586" y="963479"/>
                    <a:pt x="2117240" y="782664"/>
                    <a:pt x="2210230" y="666427"/>
                  </a:cubicBezTo>
                  <a:cubicBezTo>
                    <a:pt x="2303220" y="550190"/>
                    <a:pt x="2393627" y="462366"/>
                    <a:pt x="2489200" y="387458"/>
                  </a:cubicBezTo>
                  <a:cubicBezTo>
                    <a:pt x="2584773" y="312550"/>
                    <a:pt x="2705746" y="271006"/>
                    <a:pt x="2783668" y="216977"/>
                  </a:cubicBezTo>
                  <a:cubicBezTo>
                    <a:pt x="2861590" y="162948"/>
                    <a:pt x="2889788" y="0"/>
                    <a:pt x="2956732" y="63285"/>
                  </a:cubicBezTo>
                  <a:close/>
                </a:path>
              </a:pathLst>
            </a:custGeom>
            <a:noFill/>
            <a:ln w="63500" cap="rnd">
              <a:solidFill>
                <a:schemeClr val="tx1">
                  <a:lumMod val="65000"/>
                  <a:lumOff val="35000"/>
                  <a:alpha val="84000"/>
                </a:schemeClr>
              </a:solidFill>
              <a:prstDash val="sysDot"/>
            </a:ln>
            <a:effectLst>
              <a:outerShdw blurRad="63500" dist="381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360"/>
                                          </p:val>
                                        </p:tav>
                                        <p:tav tm="100000">
                                          <p:val>
                                            <p:fltVal val="0"/>
                                          </p:val>
                                        </p:tav>
                                      </p:tavLst>
                                    </p:anim>
                                    <p:animEffect transition="in" filter="fade">
                                      <p:cBhvr>
                                        <p:cTn id="14" dur="1000"/>
                                        <p:tgtEl>
                                          <p:spTgt spid="9"/>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1000"/>
                                        <p:tgtEl>
                                          <p:spTgt spid="18"/>
                                        </p:tgtEl>
                                      </p:cBhvr>
                                    </p:animEffect>
                                  </p:childTnLst>
                                </p:cTn>
                              </p:par>
                            </p:childTnLst>
                          </p:cTn>
                        </p:par>
                        <p:par>
                          <p:cTn id="19" fill="hold">
                            <p:stCondLst>
                              <p:cond delay="3000"/>
                            </p:stCondLst>
                            <p:childTnLst>
                              <p:par>
                                <p:cTn id="20" presetID="49" presetClass="entr" presetSubtype="0" decel="10000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360"/>
                                          </p:val>
                                        </p:tav>
                                        <p:tav tm="100000">
                                          <p:val>
                                            <p:fltVal val="0"/>
                                          </p:val>
                                        </p:tav>
                                      </p:tavLst>
                                    </p:anim>
                                    <p:animEffect transition="in" filter="fade">
                                      <p:cBhvr>
                                        <p:cTn id="25" dur="10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1000"/>
                                        <p:tgtEl>
                                          <p:spTgt spid="15"/>
                                        </p:tgtEl>
                                      </p:cBhvr>
                                    </p:animEffect>
                                  </p:childTnLst>
                                </p:cTn>
                              </p:par>
                            </p:childTnLst>
                          </p:cTn>
                        </p:par>
                        <p:par>
                          <p:cTn id="39" fill="hold">
                            <p:stCondLst>
                              <p:cond delay="1000"/>
                            </p:stCondLst>
                            <p:childTnLst>
                              <p:par>
                                <p:cTn id="40" presetID="53"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1000" fill="hold"/>
                                        <p:tgtEl>
                                          <p:spTgt spid="30"/>
                                        </p:tgtEl>
                                        <p:attrNameLst>
                                          <p:attrName>ppt_w</p:attrName>
                                        </p:attrNameLst>
                                      </p:cBhvr>
                                      <p:tavLst>
                                        <p:tav tm="0">
                                          <p:val>
                                            <p:fltVal val="0"/>
                                          </p:val>
                                        </p:tav>
                                        <p:tav tm="100000">
                                          <p:val>
                                            <p:strVal val="#ppt_w"/>
                                          </p:val>
                                        </p:tav>
                                      </p:tavLst>
                                    </p:anim>
                                    <p:anim calcmode="lin" valueType="num">
                                      <p:cBhvr>
                                        <p:cTn id="43" dur="1000" fill="hold"/>
                                        <p:tgtEl>
                                          <p:spTgt spid="30"/>
                                        </p:tgtEl>
                                        <p:attrNameLst>
                                          <p:attrName>ppt_h</p:attrName>
                                        </p:attrNameLst>
                                      </p:cBhvr>
                                      <p:tavLst>
                                        <p:tav tm="0">
                                          <p:val>
                                            <p:fltVal val="0"/>
                                          </p:val>
                                        </p:tav>
                                        <p:tav tm="100000">
                                          <p:val>
                                            <p:strVal val="#ppt_h"/>
                                          </p:val>
                                        </p:tav>
                                      </p:tavLst>
                                    </p:anim>
                                    <p:animEffect transition="in" filter="fade">
                                      <p:cBhvr>
                                        <p:cTn id="44" dur="1000"/>
                                        <p:tgtEl>
                                          <p:spTgt spid="30"/>
                                        </p:tgtEl>
                                      </p:cBhvr>
                                    </p:animEffect>
                                  </p:childTnLst>
                                </p:cTn>
                              </p:par>
                              <p:par>
                                <p:cTn id="45" presetID="42" presetClass="path" presetSubtype="0" accel="50000" decel="50000" fill="hold" nodeType="withEffect">
                                  <p:stCondLst>
                                    <p:cond delay="0"/>
                                  </p:stCondLst>
                                  <p:childTnLst>
                                    <p:animMotion origin="layout" path="M 3.33333E-6 -1.44509E-6 L -0.34167 0.27746 " pathEditMode="relative" rAng="0" ptsTypes="AA">
                                      <p:cBhvr>
                                        <p:cTn id="46" dur="1000" fill="hold"/>
                                        <p:tgtEl>
                                          <p:spTgt spid="30"/>
                                        </p:tgtEl>
                                        <p:attrNameLst>
                                          <p:attrName>ppt_x</p:attrName>
                                          <p:attrName>ppt_y</p:attrName>
                                        </p:attrNameLst>
                                      </p:cBhvr>
                                      <p:rCtr x="-171" y="139"/>
                                    </p:animMotion>
                                  </p:childTnLst>
                                </p:cTn>
                              </p:par>
                              <p:par>
                                <p:cTn id="47" presetID="10" presetClass="exit" presetSubtype="0" fill="hold" grpId="1" nodeType="withEffect">
                                  <p:stCondLst>
                                    <p:cond delay="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2"/>
                                        </p:tgtEl>
                                      </p:cBhvr>
                                    </p:animEffect>
                                    <p:set>
                                      <p:cBhvr>
                                        <p:cTn id="58" dur="1" fill="hold">
                                          <p:stCondLst>
                                            <p:cond delay="9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7"/>
                                        </p:tgtEl>
                                      </p:cBhvr>
                                    </p:animEffect>
                                    <p:set>
                                      <p:cBhvr>
                                        <p:cTn id="61" dur="1" fill="hold">
                                          <p:stCondLst>
                                            <p:cond delay="1999"/>
                                          </p:stCondLst>
                                        </p:cTn>
                                        <p:tgtEl>
                                          <p:spTgt spid="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15"/>
                                        </p:tgtEl>
                                      </p:cBhvr>
                                    </p:animEffect>
                                    <p:set>
                                      <p:cBhvr>
                                        <p:cTn id="64" dur="1" fill="hold">
                                          <p:stCondLst>
                                            <p:cond delay="1999"/>
                                          </p:stCondLst>
                                        </p:cTn>
                                        <p:tgtEl>
                                          <p:spTgt spid="1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8"/>
                                        </p:tgtEl>
                                      </p:cBhvr>
                                    </p:animEffect>
                                    <p:set>
                                      <p:cBhvr>
                                        <p:cTn id="6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14" grpId="0" animBg="1"/>
      <p:bldP spid="14" grpId="1" animBg="1"/>
      <p:bldP spid="17" grpId="0" animBg="1"/>
      <p:bldP spid="15" grpId="0" animBg="1"/>
      <p:bldP spid="15" grpId="1" animBg="1"/>
      <p:bldP spid="9" grpId="0" animBg="1"/>
      <p:bldP spid="9" grpId="1"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1: THURSDAY, May 15</a:t>
            </a:r>
          </a:p>
          <a:p>
            <a:pPr algn="ctr"/>
            <a:r>
              <a:rPr lang="en-US" sz="2800" dirty="0" smtClean="0">
                <a:solidFill>
                  <a:schemeClr val="bg1"/>
                </a:solidFill>
              </a:rPr>
              <a:t>JFK Airport </a:t>
            </a:r>
            <a:r>
              <a:rPr lang="en-US" sz="2800" dirty="0" smtClean="0">
                <a:solidFill>
                  <a:schemeClr val="bg1"/>
                </a:solidFill>
                <a:sym typeface="Wingdings"/>
              </a:rPr>
              <a:t></a:t>
            </a:r>
            <a:r>
              <a:rPr lang="en-US" sz="2800" dirty="0" smtClean="0">
                <a:solidFill>
                  <a:schemeClr val="bg1"/>
                </a:solidFill>
              </a:rPr>
              <a:t> New Windsor </a:t>
            </a:r>
            <a:r>
              <a:rPr lang="en-US" sz="2800" dirty="0" smtClean="0">
                <a:solidFill>
                  <a:schemeClr val="bg1"/>
                </a:solidFill>
                <a:sym typeface="Wingdings" pitchFamily="2" charset="2"/>
              </a:rPr>
              <a:t></a:t>
            </a:r>
            <a:r>
              <a:rPr lang="en-US" sz="2800" dirty="0" smtClean="0">
                <a:solidFill>
                  <a:schemeClr val="bg1"/>
                </a:solidFill>
              </a:rPr>
              <a:t> Rhinebeck</a:t>
            </a:r>
          </a:p>
        </p:txBody>
      </p:sp>
      <p:sp useBgFill="1">
        <p:nvSpPr>
          <p:cNvPr id="29" name="Rectangle 28"/>
          <p:cNvSpPr/>
          <p:nvPr/>
        </p:nvSpPr>
        <p:spPr>
          <a:xfrm>
            <a:off x="1524000" y="533400"/>
            <a:ext cx="6096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066800" y="0"/>
            <a:ext cx="7171660" cy="6858000"/>
            <a:chOff x="1066800" y="0"/>
            <a:chExt cx="7171660" cy="6858000"/>
          </a:xfrm>
        </p:grpSpPr>
        <p:pic>
          <p:nvPicPr>
            <p:cNvPr id="21" name="Picture 2" descr="File:New York STS058-081-038.jpg"/>
            <p:cNvPicPr>
              <a:picLocks noChangeAspect="1" noChangeArrowheads="1"/>
            </p:cNvPicPr>
            <p:nvPr/>
          </p:nvPicPr>
          <p:blipFill>
            <a:blip r:embed="rId3" cstate="print"/>
            <a:srcRect/>
            <a:stretch>
              <a:fillRect/>
            </a:stretch>
          </p:blipFill>
          <p:spPr bwMode="auto">
            <a:xfrm>
              <a:off x="1295400" y="0"/>
              <a:ext cx="6858000" cy="6858000"/>
            </a:xfrm>
            <a:prstGeom prst="rect">
              <a:avLst/>
            </a:prstGeom>
            <a:noFill/>
          </p:spPr>
        </p:pic>
        <p:grpSp>
          <p:nvGrpSpPr>
            <p:cNvPr id="23" name="Group 22"/>
            <p:cNvGrpSpPr/>
            <p:nvPr/>
          </p:nvGrpSpPr>
          <p:grpSpPr>
            <a:xfrm>
              <a:off x="1066800" y="3940248"/>
              <a:ext cx="7171660" cy="2917752"/>
              <a:chOff x="1066800" y="3940248"/>
              <a:chExt cx="7171660" cy="2917752"/>
            </a:xfrm>
          </p:grpSpPr>
          <p:sp>
            <p:nvSpPr>
              <p:cNvPr id="24" name="Freeform 23"/>
              <p:cNvSpPr/>
              <p:nvPr/>
            </p:nvSpPr>
            <p:spPr>
              <a:xfrm>
                <a:off x="1066800" y="3940248"/>
                <a:ext cx="7171660" cy="2917752"/>
              </a:xfrm>
              <a:custGeom>
                <a:avLst/>
                <a:gdLst>
                  <a:gd name="connsiteX0" fmla="*/ 0 w 6407888"/>
                  <a:gd name="connsiteY0" fmla="*/ 857693 h 2888512"/>
                  <a:gd name="connsiteX1" fmla="*/ 1552353 w 6407888"/>
                  <a:gd name="connsiteY1" fmla="*/ 1431851 h 2888512"/>
                  <a:gd name="connsiteX2" fmla="*/ 2764465 w 6407888"/>
                  <a:gd name="connsiteY2" fmla="*/ 1920948 h 2888512"/>
                  <a:gd name="connsiteX3" fmla="*/ 4593265 w 6407888"/>
                  <a:gd name="connsiteY3" fmla="*/ 2580167 h 2888512"/>
                  <a:gd name="connsiteX4" fmla="*/ 5209953 w 6407888"/>
                  <a:gd name="connsiteY4" fmla="*/ 2792818 h 2888512"/>
                  <a:gd name="connsiteX5" fmla="*/ 5954233 w 6407888"/>
                  <a:gd name="connsiteY5" fmla="*/ 2835348 h 2888512"/>
                  <a:gd name="connsiteX6" fmla="*/ 6103088 w 6407888"/>
                  <a:gd name="connsiteY6" fmla="*/ 2686493 h 2888512"/>
                  <a:gd name="connsiteX7" fmla="*/ 6188149 w 6407888"/>
                  <a:gd name="connsiteY7" fmla="*/ 1623237 h 2888512"/>
                  <a:gd name="connsiteX8" fmla="*/ 6294474 w 6407888"/>
                  <a:gd name="connsiteY8" fmla="*/ 581246 h 2888512"/>
                  <a:gd name="connsiteX9" fmla="*/ 5507665 w 6407888"/>
                  <a:gd name="connsiteY9" fmla="*/ 177209 h 2888512"/>
                  <a:gd name="connsiteX10" fmla="*/ 4720856 w 6407888"/>
                  <a:gd name="connsiteY10" fmla="*/ 92148 h 2888512"/>
                  <a:gd name="connsiteX11" fmla="*/ 3593805 w 6407888"/>
                  <a:gd name="connsiteY11" fmla="*/ 113413 h 2888512"/>
                  <a:gd name="connsiteX12" fmla="*/ 2892056 w 6407888"/>
                  <a:gd name="connsiteY12" fmla="*/ 134679 h 2888512"/>
                  <a:gd name="connsiteX13" fmla="*/ 2445488 w 6407888"/>
                  <a:gd name="connsiteY13" fmla="*/ 7088 h 2888512"/>
                  <a:gd name="connsiteX14" fmla="*/ 1658679 w 6407888"/>
                  <a:gd name="connsiteY14" fmla="*/ 177209 h 2888512"/>
                  <a:gd name="connsiteX15" fmla="*/ 1127051 w 6407888"/>
                  <a:gd name="connsiteY15" fmla="*/ 198474 h 2888512"/>
                  <a:gd name="connsiteX0" fmla="*/ 0 w 6407888"/>
                  <a:gd name="connsiteY0" fmla="*/ 857693 h 2888512"/>
                  <a:gd name="connsiteX1" fmla="*/ 1552353 w 6407888"/>
                  <a:gd name="connsiteY1" fmla="*/ 1431851 h 2888512"/>
                  <a:gd name="connsiteX2" fmla="*/ 2764465 w 6407888"/>
                  <a:gd name="connsiteY2" fmla="*/ 1920948 h 2888512"/>
                  <a:gd name="connsiteX3" fmla="*/ 4593265 w 6407888"/>
                  <a:gd name="connsiteY3" fmla="*/ 2580167 h 2888512"/>
                  <a:gd name="connsiteX4" fmla="*/ 5209953 w 6407888"/>
                  <a:gd name="connsiteY4" fmla="*/ 2792818 h 2888512"/>
                  <a:gd name="connsiteX5" fmla="*/ 5954233 w 6407888"/>
                  <a:gd name="connsiteY5" fmla="*/ 2835348 h 2888512"/>
                  <a:gd name="connsiteX6" fmla="*/ 6103088 w 6407888"/>
                  <a:gd name="connsiteY6" fmla="*/ 2686493 h 2888512"/>
                  <a:gd name="connsiteX7" fmla="*/ 6188149 w 6407888"/>
                  <a:gd name="connsiteY7" fmla="*/ 1623237 h 2888512"/>
                  <a:gd name="connsiteX8" fmla="*/ 6294474 w 6407888"/>
                  <a:gd name="connsiteY8" fmla="*/ 581246 h 2888512"/>
                  <a:gd name="connsiteX9" fmla="*/ 5507665 w 6407888"/>
                  <a:gd name="connsiteY9" fmla="*/ 177209 h 2888512"/>
                  <a:gd name="connsiteX10" fmla="*/ 4720856 w 6407888"/>
                  <a:gd name="connsiteY10" fmla="*/ 92148 h 2888512"/>
                  <a:gd name="connsiteX11" fmla="*/ 3593805 w 6407888"/>
                  <a:gd name="connsiteY11" fmla="*/ 113413 h 2888512"/>
                  <a:gd name="connsiteX12" fmla="*/ 2892056 w 6407888"/>
                  <a:gd name="connsiteY12" fmla="*/ 134679 h 2888512"/>
                  <a:gd name="connsiteX13" fmla="*/ 2445488 w 6407888"/>
                  <a:gd name="connsiteY13" fmla="*/ 7088 h 2888512"/>
                  <a:gd name="connsiteX14" fmla="*/ 1658679 w 6407888"/>
                  <a:gd name="connsiteY14" fmla="*/ 177209 h 2888512"/>
                  <a:gd name="connsiteX15" fmla="*/ 1127051 w 6407888"/>
                  <a:gd name="connsiteY15" fmla="*/ 198474 h 2888512"/>
                  <a:gd name="connsiteX16" fmla="*/ 0 w 6407888"/>
                  <a:gd name="connsiteY16" fmla="*/ 857693 h 2888512"/>
                  <a:gd name="connsiteX0" fmla="*/ 1073888 w 7481776"/>
                  <a:gd name="connsiteY0" fmla="*/ 1082749 h 3113568"/>
                  <a:gd name="connsiteX1" fmla="*/ 2626241 w 7481776"/>
                  <a:gd name="connsiteY1" fmla="*/ 1656907 h 3113568"/>
                  <a:gd name="connsiteX2" fmla="*/ 3838353 w 7481776"/>
                  <a:gd name="connsiteY2" fmla="*/ 2146004 h 3113568"/>
                  <a:gd name="connsiteX3" fmla="*/ 5667153 w 7481776"/>
                  <a:gd name="connsiteY3" fmla="*/ 2805223 h 3113568"/>
                  <a:gd name="connsiteX4" fmla="*/ 6283841 w 7481776"/>
                  <a:gd name="connsiteY4" fmla="*/ 3017874 h 3113568"/>
                  <a:gd name="connsiteX5" fmla="*/ 7028121 w 7481776"/>
                  <a:gd name="connsiteY5" fmla="*/ 3060404 h 3113568"/>
                  <a:gd name="connsiteX6" fmla="*/ 7176976 w 7481776"/>
                  <a:gd name="connsiteY6" fmla="*/ 2911549 h 3113568"/>
                  <a:gd name="connsiteX7" fmla="*/ 7262037 w 7481776"/>
                  <a:gd name="connsiteY7" fmla="*/ 1848293 h 3113568"/>
                  <a:gd name="connsiteX8" fmla="*/ 7368362 w 7481776"/>
                  <a:gd name="connsiteY8" fmla="*/ 806302 h 3113568"/>
                  <a:gd name="connsiteX9" fmla="*/ 6581553 w 7481776"/>
                  <a:gd name="connsiteY9" fmla="*/ 402265 h 3113568"/>
                  <a:gd name="connsiteX10" fmla="*/ 5794744 w 7481776"/>
                  <a:gd name="connsiteY10" fmla="*/ 317204 h 3113568"/>
                  <a:gd name="connsiteX11" fmla="*/ 4667693 w 7481776"/>
                  <a:gd name="connsiteY11" fmla="*/ 338469 h 3113568"/>
                  <a:gd name="connsiteX12" fmla="*/ 3965944 w 7481776"/>
                  <a:gd name="connsiteY12" fmla="*/ 359735 h 3113568"/>
                  <a:gd name="connsiteX13" fmla="*/ 3519376 w 7481776"/>
                  <a:gd name="connsiteY13" fmla="*/ 232144 h 3113568"/>
                  <a:gd name="connsiteX14" fmla="*/ 2732567 w 7481776"/>
                  <a:gd name="connsiteY14" fmla="*/ 402265 h 3113568"/>
                  <a:gd name="connsiteX15" fmla="*/ 2200939 w 7481776"/>
                  <a:gd name="connsiteY15" fmla="*/ 423530 h 3113568"/>
                  <a:gd name="connsiteX16" fmla="*/ 1073888 w 7481776"/>
                  <a:gd name="connsiteY16" fmla="*/ 1082749 h 3113568"/>
                  <a:gd name="connsiteX0" fmla="*/ 1073888 w 7481776"/>
                  <a:gd name="connsiteY0" fmla="*/ 1082749 h 3113568"/>
                  <a:gd name="connsiteX1" fmla="*/ 2626241 w 7481776"/>
                  <a:gd name="connsiteY1" fmla="*/ 1656907 h 3113568"/>
                  <a:gd name="connsiteX2" fmla="*/ 3838353 w 7481776"/>
                  <a:gd name="connsiteY2" fmla="*/ 2146004 h 3113568"/>
                  <a:gd name="connsiteX3" fmla="*/ 5667153 w 7481776"/>
                  <a:gd name="connsiteY3" fmla="*/ 2805223 h 3113568"/>
                  <a:gd name="connsiteX4" fmla="*/ 6283841 w 7481776"/>
                  <a:gd name="connsiteY4" fmla="*/ 3017874 h 3113568"/>
                  <a:gd name="connsiteX5" fmla="*/ 7028121 w 7481776"/>
                  <a:gd name="connsiteY5" fmla="*/ 3060404 h 3113568"/>
                  <a:gd name="connsiteX6" fmla="*/ 7176976 w 7481776"/>
                  <a:gd name="connsiteY6" fmla="*/ 2911549 h 3113568"/>
                  <a:gd name="connsiteX7" fmla="*/ 7262037 w 7481776"/>
                  <a:gd name="connsiteY7" fmla="*/ 1848293 h 3113568"/>
                  <a:gd name="connsiteX8" fmla="*/ 7368362 w 7481776"/>
                  <a:gd name="connsiteY8" fmla="*/ 806302 h 3113568"/>
                  <a:gd name="connsiteX9" fmla="*/ 6581553 w 7481776"/>
                  <a:gd name="connsiteY9" fmla="*/ 402265 h 3113568"/>
                  <a:gd name="connsiteX10" fmla="*/ 5794744 w 7481776"/>
                  <a:gd name="connsiteY10" fmla="*/ 317204 h 3113568"/>
                  <a:gd name="connsiteX11" fmla="*/ 4667693 w 7481776"/>
                  <a:gd name="connsiteY11" fmla="*/ 338469 h 3113568"/>
                  <a:gd name="connsiteX12" fmla="*/ 3965944 w 7481776"/>
                  <a:gd name="connsiteY12" fmla="*/ 359735 h 3113568"/>
                  <a:gd name="connsiteX13" fmla="*/ 3519376 w 7481776"/>
                  <a:gd name="connsiteY13" fmla="*/ 232144 h 3113568"/>
                  <a:gd name="connsiteX14" fmla="*/ 2732567 w 7481776"/>
                  <a:gd name="connsiteY14" fmla="*/ 402265 h 3113568"/>
                  <a:gd name="connsiteX15" fmla="*/ 884274 w 7481776"/>
                  <a:gd name="connsiteY15" fmla="*/ 425302 h 3113568"/>
                  <a:gd name="connsiteX16" fmla="*/ 1073888 w 7481776"/>
                  <a:gd name="connsiteY16" fmla="*/ 1082749 h 3113568"/>
                  <a:gd name="connsiteX0" fmla="*/ 1073888 w 7823790"/>
                  <a:gd name="connsiteY0" fmla="*/ 1082749 h 3085215"/>
                  <a:gd name="connsiteX1" fmla="*/ 2968255 w 7823790"/>
                  <a:gd name="connsiteY1" fmla="*/ 1628554 h 3085215"/>
                  <a:gd name="connsiteX2" fmla="*/ 4180367 w 7823790"/>
                  <a:gd name="connsiteY2" fmla="*/ 2117651 h 3085215"/>
                  <a:gd name="connsiteX3" fmla="*/ 6009167 w 7823790"/>
                  <a:gd name="connsiteY3" fmla="*/ 2776870 h 3085215"/>
                  <a:gd name="connsiteX4" fmla="*/ 6625855 w 7823790"/>
                  <a:gd name="connsiteY4" fmla="*/ 2989521 h 3085215"/>
                  <a:gd name="connsiteX5" fmla="*/ 7370135 w 7823790"/>
                  <a:gd name="connsiteY5" fmla="*/ 3032051 h 3085215"/>
                  <a:gd name="connsiteX6" fmla="*/ 7518990 w 7823790"/>
                  <a:gd name="connsiteY6" fmla="*/ 2883196 h 3085215"/>
                  <a:gd name="connsiteX7" fmla="*/ 7604051 w 7823790"/>
                  <a:gd name="connsiteY7" fmla="*/ 1819940 h 3085215"/>
                  <a:gd name="connsiteX8" fmla="*/ 7710376 w 7823790"/>
                  <a:gd name="connsiteY8" fmla="*/ 777949 h 3085215"/>
                  <a:gd name="connsiteX9" fmla="*/ 6923567 w 7823790"/>
                  <a:gd name="connsiteY9" fmla="*/ 373912 h 3085215"/>
                  <a:gd name="connsiteX10" fmla="*/ 6136758 w 7823790"/>
                  <a:gd name="connsiteY10" fmla="*/ 288851 h 3085215"/>
                  <a:gd name="connsiteX11" fmla="*/ 5009707 w 7823790"/>
                  <a:gd name="connsiteY11" fmla="*/ 310116 h 3085215"/>
                  <a:gd name="connsiteX12" fmla="*/ 4307958 w 7823790"/>
                  <a:gd name="connsiteY12" fmla="*/ 331382 h 3085215"/>
                  <a:gd name="connsiteX13" fmla="*/ 3861390 w 7823790"/>
                  <a:gd name="connsiteY13" fmla="*/ 203791 h 3085215"/>
                  <a:gd name="connsiteX14" fmla="*/ 3074581 w 7823790"/>
                  <a:gd name="connsiteY14" fmla="*/ 373912 h 3085215"/>
                  <a:gd name="connsiteX15" fmla="*/ 1226288 w 7823790"/>
                  <a:gd name="connsiteY15" fmla="*/ 396949 h 3085215"/>
                  <a:gd name="connsiteX16" fmla="*/ 1073888 w 7823790"/>
                  <a:gd name="connsiteY16" fmla="*/ 1082749 h 3085215"/>
                  <a:gd name="connsiteX0" fmla="*/ 345558 w 7095460"/>
                  <a:gd name="connsiteY0" fmla="*/ 894907 h 2897373"/>
                  <a:gd name="connsiteX1" fmla="*/ 2239925 w 7095460"/>
                  <a:gd name="connsiteY1" fmla="*/ 1440712 h 2897373"/>
                  <a:gd name="connsiteX2" fmla="*/ 3452037 w 7095460"/>
                  <a:gd name="connsiteY2" fmla="*/ 1929809 h 2897373"/>
                  <a:gd name="connsiteX3" fmla="*/ 5280837 w 7095460"/>
                  <a:gd name="connsiteY3" fmla="*/ 2589028 h 2897373"/>
                  <a:gd name="connsiteX4" fmla="*/ 5897525 w 7095460"/>
                  <a:gd name="connsiteY4" fmla="*/ 2801679 h 2897373"/>
                  <a:gd name="connsiteX5" fmla="*/ 6641805 w 7095460"/>
                  <a:gd name="connsiteY5" fmla="*/ 2844209 h 2897373"/>
                  <a:gd name="connsiteX6" fmla="*/ 6790660 w 7095460"/>
                  <a:gd name="connsiteY6" fmla="*/ 2695354 h 2897373"/>
                  <a:gd name="connsiteX7" fmla="*/ 6875721 w 7095460"/>
                  <a:gd name="connsiteY7" fmla="*/ 1632098 h 2897373"/>
                  <a:gd name="connsiteX8" fmla="*/ 6982046 w 7095460"/>
                  <a:gd name="connsiteY8" fmla="*/ 590107 h 2897373"/>
                  <a:gd name="connsiteX9" fmla="*/ 6195237 w 7095460"/>
                  <a:gd name="connsiteY9" fmla="*/ 186070 h 2897373"/>
                  <a:gd name="connsiteX10" fmla="*/ 5408428 w 7095460"/>
                  <a:gd name="connsiteY10" fmla="*/ 101009 h 2897373"/>
                  <a:gd name="connsiteX11" fmla="*/ 4281377 w 7095460"/>
                  <a:gd name="connsiteY11" fmla="*/ 122274 h 2897373"/>
                  <a:gd name="connsiteX12" fmla="*/ 3579628 w 7095460"/>
                  <a:gd name="connsiteY12" fmla="*/ 143540 h 2897373"/>
                  <a:gd name="connsiteX13" fmla="*/ 3133060 w 7095460"/>
                  <a:gd name="connsiteY13" fmla="*/ 15949 h 2897373"/>
                  <a:gd name="connsiteX14" fmla="*/ 2346251 w 7095460"/>
                  <a:gd name="connsiteY14" fmla="*/ 186070 h 2897373"/>
                  <a:gd name="connsiteX15" fmla="*/ 497958 w 7095460"/>
                  <a:gd name="connsiteY15" fmla="*/ 209107 h 2897373"/>
                  <a:gd name="connsiteX16" fmla="*/ 345558 w 7095460"/>
                  <a:gd name="connsiteY16" fmla="*/ 894907 h 2897373"/>
                  <a:gd name="connsiteX0" fmla="*/ 345558 w 7095460"/>
                  <a:gd name="connsiteY0" fmla="*/ 914400 h 2916866"/>
                  <a:gd name="connsiteX1" fmla="*/ 2239925 w 7095460"/>
                  <a:gd name="connsiteY1" fmla="*/ 1460205 h 2916866"/>
                  <a:gd name="connsiteX2" fmla="*/ 3452037 w 7095460"/>
                  <a:gd name="connsiteY2" fmla="*/ 1949302 h 2916866"/>
                  <a:gd name="connsiteX3" fmla="*/ 5280837 w 7095460"/>
                  <a:gd name="connsiteY3" fmla="*/ 2608521 h 2916866"/>
                  <a:gd name="connsiteX4" fmla="*/ 5897525 w 7095460"/>
                  <a:gd name="connsiteY4" fmla="*/ 2821172 h 2916866"/>
                  <a:gd name="connsiteX5" fmla="*/ 6641805 w 7095460"/>
                  <a:gd name="connsiteY5" fmla="*/ 2863702 h 2916866"/>
                  <a:gd name="connsiteX6" fmla="*/ 6790660 w 7095460"/>
                  <a:gd name="connsiteY6" fmla="*/ 2714847 h 2916866"/>
                  <a:gd name="connsiteX7" fmla="*/ 6875721 w 7095460"/>
                  <a:gd name="connsiteY7" fmla="*/ 1651591 h 2916866"/>
                  <a:gd name="connsiteX8" fmla="*/ 6982046 w 7095460"/>
                  <a:gd name="connsiteY8" fmla="*/ 609600 h 2916866"/>
                  <a:gd name="connsiteX9" fmla="*/ 6195237 w 7095460"/>
                  <a:gd name="connsiteY9" fmla="*/ 205563 h 2916866"/>
                  <a:gd name="connsiteX10" fmla="*/ 5408428 w 7095460"/>
                  <a:gd name="connsiteY10" fmla="*/ 120502 h 2916866"/>
                  <a:gd name="connsiteX11" fmla="*/ 4281377 w 7095460"/>
                  <a:gd name="connsiteY11" fmla="*/ 141767 h 2916866"/>
                  <a:gd name="connsiteX12" fmla="*/ 3579628 w 7095460"/>
                  <a:gd name="connsiteY12" fmla="*/ 163033 h 2916866"/>
                  <a:gd name="connsiteX13" fmla="*/ 3133060 w 7095460"/>
                  <a:gd name="connsiteY13" fmla="*/ 35442 h 2916866"/>
                  <a:gd name="connsiteX14" fmla="*/ 2346251 w 7095460"/>
                  <a:gd name="connsiteY14" fmla="*/ 205563 h 2916866"/>
                  <a:gd name="connsiteX15" fmla="*/ 497958 w 7095460"/>
                  <a:gd name="connsiteY15" fmla="*/ 0 h 2916866"/>
                  <a:gd name="connsiteX16" fmla="*/ 345558 w 7095460"/>
                  <a:gd name="connsiteY16" fmla="*/ 914400 h 2916866"/>
                  <a:gd name="connsiteX0" fmla="*/ 345558 w 7095460"/>
                  <a:gd name="connsiteY0" fmla="*/ 914400 h 2916866"/>
                  <a:gd name="connsiteX1" fmla="*/ 2239925 w 7095460"/>
                  <a:gd name="connsiteY1" fmla="*/ 1460205 h 2916866"/>
                  <a:gd name="connsiteX2" fmla="*/ 3452037 w 7095460"/>
                  <a:gd name="connsiteY2" fmla="*/ 1949302 h 2916866"/>
                  <a:gd name="connsiteX3" fmla="*/ 5280837 w 7095460"/>
                  <a:gd name="connsiteY3" fmla="*/ 2608521 h 2916866"/>
                  <a:gd name="connsiteX4" fmla="*/ 5897525 w 7095460"/>
                  <a:gd name="connsiteY4" fmla="*/ 2821172 h 2916866"/>
                  <a:gd name="connsiteX5" fmla="*/ 6641805 w 7095460"/>
                  <a:gd name="connsiteY5" fmla="*/ 2863702 h 2916866"/>
                  <a:gd name="connsiteX6" fmla="*/ 6790660 w 7095460"/>
                  <a:gd name="connsiteY6" fmla="*/ 2714847 h 2916866"/>
                  <a:gd name="connsiteX7" fmla="*/ 6875721 w 7095460"/>
                  <a:gd name="connsiteY7" fmla="*/ 1651591 h 2916866"/>
                  <a:gd name="connsiteX8" fmla="*/ 6982046 w 7095460"/>
                  <a:gd name="connsiteY8" fmla="*/ 609600 h 2916866"/>
                  <a:gd name="connsiteX9" fmla="*/ 6195237 w 7095460"/>
                  <a:gd name="connsiteY9" fmla="*/ 205563 h 2916866"/>
                  <a:gd name="connsiteX10" fmla="*/ 5408428 w 7095460"/>
                  <a:gd name="connsiteY10" fmla="*/ 120502 h 2916866"/>
                  <a:gd name="connsiteX11" fmla="*/ 4281377 w 7095460"/>
                  <a:gd name="connsiteY11" fmla="*/ 141767 h 2916866"/>
                  <a:gd name="connsiteX12" fmla="*/ 3579628 w 7095460"/>
                  <a:gd name="connsiteY12" fmla="*/ 163033 h 2916866"/>
                  <a:gd name="connsiteX13" fmla="*/ 3133060 w 7095460"/>
                  <a:gd name="connsiteY13" fmla="*/ 35442 h 2916866"/>
                  <a:gd name="connsiteX14" fmla="*/ 2346251 w 7095460"/>
                  <a:gd name="connsiteY14" fmla="*/ 205563 h 2916866"/>
                  <a:gd name="connsiteX15" fmla="*/ 497958 w 7095460"/>
                  <a:gd name="connsiteY15" fmla="*/ 0 h 2916866"/>
                  <a:gd name="connsiteX16" fmla="*/ 345558 w 7095460"/>
                  <a:gd name="connsiteY16" fmla="*/ 914400 h 2916866"/>
                  <a:gd name="connsiteX0" fmla="*/ 345558 w 7095460"/>
                  <a:gd name="connsiteY0" fmla="*/ 915286 h 2917752"/>
                  <a:gd name="connsiteX1" fmla="*/ 2239925 w 7095460"/>
                  <a:gd name="connsiteY1" fmla="*/ 1461091 h 2917752"/>
                  <a:gd name="connsiteX2" fmla="*/ 3452037 w 7095460"/>
                  <a:gd name="connsiteY2" fmla="*/ 1950188 h 2917752"/>
                  <a:gd name="connsiteX3" fmla="*/ 5280837 w 7095460"/>
                  <a:gd name="connsiteY3" fmla="*/ 2609407 h 2917752"/>
                  <a:gd name="connsiteX4" fmla="*/ 5897525 w 7095460"/>
                  <a:gd name="connsiteY4" fmla="*/ 2822058 h 2917752"/>
                  <a:gd name="connsiteX5" fmla="*/ 6641805 w 7095460"/>
                  <a:gd name="connsiteY5" fmla="*/ 2864588 h 2917752"/>
                  <a:gd name="connsiteX6" fmla="*/ 6790660 w 7095460"/>
                  <a:gd name="connsiteY6" fmla="*/ 2715733 h 2917752"/>
                  <a:gd name="connsiteX7" fmla="*/ 6875721 w 7095460"/>
                  <a:gd name="connsiteY7" fmla="*/ 1652477 h 2917752"/>
                  <a:gd name="connsiteX8" fmla="*/ 6982046 w 7095460"/>
                  <a:gd name="connsiteY8" fmla="*/ 610486 h 2917752"/>
                  <a:gd name="connsiteX9" fmla="*/ 6195237 w 7095460"/>
                  <a:gd name="connsiteY9" fmla="*/ 206449 h 2917752"/>
                  <a:gd name="connsiteX10" fmla="*/ 5408428 w 7095460"/>
                  <a:gd name="connsiteY10" fmla="*/ 121388 h 2917752"/>
                  <a:gd name="connsiteX11" fmla="*/ 4281377 w 7095460"/>
                  <a:gd name="connsiteY11" fmla="*/ 142653 h 2917752"/>
                  <a:gd name="connsiteX12" fmla="*/ 3579628 w 7095460"/>
                  <a:gd name="connsiteY12" fmla="*/ 163919 h 2917752"/>
                  <a:gd name="connsiteX13" fmla="*/ 3133060 w 7095460"/>
                  <a:gd name="connsiteY13" fmla="*/ 36328 h 2917752"/>
                  <a:gd name="connsiteX14" fmla="*/ 1793358 w 7095460"/>
                  <a:gd name="connsiteY14" fmla="*/ 381886 h 2917752"/>
                  <a:gd name="connsiteX15" fmla="*/ 497958 w 7095460"/>
                  <a:gd name="connsiteY15" fmla="*/ 886 h 2917752"/>
                  <a:gd name="connsiteX16" fmla="*/ 345558 w 7095460"/>
                  <a:gd name="connsiteY16" fmla="*/ 915286 h 2917752"/>
                  <a:gd name="connsiteX0" fmla="*/ 345558 w 7095460"/>
                  <a:gd name="connsiteY0" fmla="*/ 1064437 h 3066903"/>
                  <a:gd name="connsiteX1" fmla="*/ 2239925 w 7095460"/>
                  <a:gd name="connsiteY1" fmla="*/ 1610242 h 3066903"/>
                  <a:gd name="connsiteX2" fmla="*/ 3452037 w 7095460"/>
                  <a:gd name="connsiteY2" fmla="*/ 2099339 h 3066903"/>
                  <a:gd name="connsiteX3" fmla="*/ 5280837 w 7095460"/>
                  <a:gd name="connsiteY3" fmla="*/ 2758558 h 3066903"/>
                  <a:gd name="connsiteX4" fmla="*/ 5897525 w 7095460"/>
                  <a:gd name="connsiteY4" fmla="*/ 2971209 h 3066903"/>
                  <a:gd name="connsiteX5" fmla="*/ 6641805 w 7095460"/>
                  <a:gd name="connsiteY5" fmla="*/ 3013739 h 3066903"/>
                  <a:gd name="connsiteX6" fmla="*/ 6790660 w 7095460"/>
                  <a:gd name="connsiteY6" fmla="*/ 2864884 h 3066903"/>
                  <a:gd name="connsiteX7" fmla="*/ 6875721 w 7095460"/>
                  <a:gd name="connsiteY7" fmla="*/ 1801628 h 3066903"/>
                  <a:gd name="connsiteX8" fmla="*/ 6982046 w 7095460"/>
                  <a:gd name="connsiteY8" fmla="*/ 759637 h 3066903"/>
                  <a:gd name="connsiteX9" fmla="*/ 6195237 w 7095460"/>
                  <a:gd name="connsiteY9" fmla="*/ 355600 h 3066903"/>
                  <a:gd name="connsiteX10" fmla="*/ 5408428 w 7095460"/>
                  <a:gd name="connsiteY10" fmla="*/ 270539 h 3066903"/>
                  <a:gd name="connsiteX11" fmla="*/ 4281377 w 7095460"/>
                  <a:gd name="connsiteY11" fmla="*/ 291804 h 3066903"/>
                  <a:gd name="connsiteX12" fmla="*/ 3579628 w 7095460"/>
                  <a:gd name="connsiteY12" fmla="*/ 313070 h 3066903"/>
                  <a:gd name="connsiteX13" fmla="*/ 3133060 w 7095460"/>
                  <a:gd name="connsiteY13" fmla="*/ 185479 h 3066903"/>
                  <a:gd name="connsiteX14" fmla="*/ 1793358 w 7095460"/>
                  <a:gd name="connsiteY14" fmla="*/ 531037 h 3066903"/>
                  <a:gd name="connsiteX15" fmla="*/ 497958 w 7095460"/>
                  <a:gd name="connsiteY15" fmla="*/ 302437 h 3066903"/>
                  <a:gd name="connsiteX16" fmla="*/ 497958 w 7095460"/>
                  <a:gd name="connsiteY16" fmla="*/ 150037 h 3066903"/>
                  <a:gd name="connsiteX17" fmla="*/ 345558 w 7095460"/>
                  <a:gd name="connsiteY17" fmla="*/ 1064437 h 3066903"/>
                  <a:gd name="connsiteX0" fmla="*/ 345558 w 7171660"/>
                  <a:gd name="connsiteY0" fmla="*/ 1064438 h 3066903"/>
                  <a:gd name="connsiteX1" fmla="*/ 2316125 w 7171660"/>
                  <a:gd name="connsiteY1" fmla="*/ 1610242 h 3066903"/>
                  <a:gd name="connsiteX2" fmla="*/ 3528237 w 7171660"/>
                  <a:gd name="connsiteY2" fmla="*/ 2099339 h 3066903"/>
                  <a:gd name="connsiteX3" fmla="*/ 5357037 w 7171660"/>
                  <a:gd name="connsiteY3" fmla="*/ 2758558 h 3066903"/>
                  <a:gd name="connsiteX4" fmla="*/ 5973725 w 7171660"/>
                  <a:gd name="connsiteY4" fmla="*/ 2971209 h 3066903"/>
                  <a:gd name="connsiteX5" fmla="*/ 6718005 w 7171660"/>
                  <a:gd name="connsiteY5" fmla="*/ 3013739 h 3066903"/>
                  <a:gd name="connsiteX6" fmla="*/ 6866860 w 7171660"/>
                  <a:gd name="connsiteY6" fmla="*/ 2864884 h 3066903"/>
                  <a:gd name="connsiteX7" fmla="*/ 6951921 w 7171660"/>
                  <a:gd name="connsiteY7" fmla="*/ 1801628 h 3066903"/>
                  <a:gd name="connsiteX8" fmla="*/ 7058246 w 7171660"/>
                  <a:gd name="connsiteY8" fmla="*/ 759637 h 3066903"/>
                  <a:gd name="connsiteX9" fmla="*/ 6271437 w 7171660"/>
                  <a:gd name="connsiteY9" fmla="*/ 355600 h 3066903"/>
                  <a:gd name="connsiteX10" fmla="*/ 5484628 w 7171660"/>
                  <a:gd name="connsiteY10" fmla="*/ 270539 h 3066903"/>
                  <a:gd name="connsiteX11" fmla="*/ 4357577 w 7171660"/>
                  <a:gd name="connsiteY11" fmla="*/ 291804 h 3066903"/>
                  <a:gd name="connsiteX12" fmla="*/ 3655828 w 7171660"/>
                  <a:gd name="connsiteY12" fmla="*/ 313070 h 3066903"/>
                  <a:gd name="connsiteX13" fmla="*/ 3209260 w 7171660"/>
                  <a:gd name="connsiteY13" fmla="*/ 185479 h 3066903"/>
                  <a:gd name="connsiteX14" fmla="*/ 1869558 w 7171660"/>
                  <a:gd name="connsiteY14" fmla="*/ 531037 h 3066903"/>
                  <a:gd name="connsiteX15" fmla="*/ 574158 w 7171660"/>
                  <a:gd name="connsiteY15" fmla="*/ 302437 h 3066903"/>
                  <a:gd name="connsiteX16" fmla="*/ 574158 w 7171660"/>
                  <a:gd name="connsiteY16" fmla="*/ 150037 h 3066903"/>
                  <a:gd name="connsiteX17" fmla="*/ 345558 w 7171660"/>
                  <a:gd name="connsiteY17" fmla="*/ 1064438 h 3066903"/>
                  <a:gd name="connsiteX0" fmla="*/ 366824 w 7192926"/>
                  <a:gd name="connsiteY0" fmla="*/ 915287 h 2917752"/>
                  <a:gd name="connsiteX1" fmla="*/ 2337391 w 7192926"/>
                  <a:gd name="connsiteY1" fmla="*/ 1461091 h 2917752"/>
                  <a:gd name="connsiteX2" fmla="*/ 3549503 w 7192926"/>
                  <a:gd name="connsiteY2" fmla="*/ 1950188 h 2917752"/>
                  <a:gd name="connsiteX3" fmla="*/ 5378303 w 7192926"/>
                  <a:gd name="connsiteY3" fmla="*/ 2609407 h 2917752"/>
                  <a:gd name="connsiteX4" fmla="*/ 5994991 w 7192926"/>
                  <a:gd name="connsiteY4" fmla="*/ 2822058 h 2917752"/>
                  <a:gd name="connsiteX5" fmla="*/ 6739271 w 7192926"/>
                  <a:gd name="connsiteY5" fmla="*/ 2864588 h 2917752"/>
                  <a:gd name="connsiteX6" fmla="*/ 6888126 w 7192926"/>
                  <a:gd name="connsiteY6" fmla="*/ 2715733 h 2917752"/>
                  <a:gd name="connsiteX7" fmla="*/ 6973187 w 7192926"/>
                  <a:gd name="connsiteY7" fmla="*/ 1652477 h 2917752"/>
                  <a:gd name="connsiteX8" fmla="*/ 7079512 w 7192926"/>
                  <a:gd name="connsiteY8" fmla="*/ 610486 h 2917752"/>
                  <a:gd name="connsiteX9" fmla="*/ 6292703 w 7192926"/>
                  <a:gd name="connsiteY9" fmla="*/ 206449 h 2917752"/>
                  <a:gd name="connsiteX10" fmla="*/ 5505894 w 7192926"/>
                  <a:gd name="connsiteY10" fmla="*/ 121388 h 2917752"/>
                  <a:gd name="connsiteX11" fmla="*/ 4378843 w 7192926"/>
                  <a:gd name="connsiteY11" fmla="*/ 142653 h 2917752"/>
                  <a:gd name="connsiteX12" fmla="*/ 3677094 w 7192926"/>
                  <a:gd name="connsiteY12" fmla="*/ 163919 h 2917752"/>
                  <a:gd name="connsiteX13" fmla="*/ 3230526 w 7192926"/>
                  <a:gd name="connsiteY13" fmla="*/ 36328 h 2917752"/>
                  <a:gd name="connsiteX14" fmla="*/ 1890824 w 7192926"/>
                  <a:gd name="connsiteY14" fmla="*/ 381886 h 2917752"/>
                  <a:gd name="connsiteX15" fmla="*/ 595424 w 7192926"/>
                  <a:gd name="connsiteY15" fmla="*/ 153286 h 2917752"/>
                  <a:gd name="connsiteX16" fmla="*/ 366824 w 7192926"/>
                  <a:gd name="connsiteY16" fmla="*/ 153287 h 2917752"/>
                  <a:gd name="connsiteX17" fmla="*/ 366824 w 7192926"/>
                  <a:gd name="connsiteY17" fmla="*/ 915287 h 2917752"/>
                  <a:gd name="connsiteX0" fmla="*/ 345558 w 7171660"/>
                  <a:gd name="connsiteY0" fmla="*/ 915287 h 2917752"/>
                  <a:gd name="connsiteX1" fmla="*/ 2316125 w 7171660"/>
                  <a:gd name="connsiteY1" fmla="*/ 1461091 h 2917752"/>
                  <a:gd name="connsiteX2" fmla="*/ 3528237 w 7171660"/>
                  <a:gd name="connsiteY2" fmla="*/ 1950188 h 2917752"/>
                  <a:gd name="connsiteX3" fmla="*/ 5357037 w 7171660"/>
                  <a:gd name="connsiteY3" fmla="*/ 2609407 h 2917752"/>
                  <a:gd name="connsiteX4" fmla="*/ 5973725 w 7171660"/>
                  <a:gd name="connsiteY4" fmla="*/ 2822058 h 2917752"/>
                  <a:gd name="connsiteX5" fmla="*/ 6718005 w 7171660"/>
                  <a:gd name="connsiteY5" fmla="*/ 2864588 h 2917752"/>
                  <a:gd name="connsiteX6" fmla="*/ 6866860 w 7171660"/>
                  <a:gd name="connsiteY6" fmla="*/ 2715733 h 2917752"/>
                  <a:gd name="connsiteX7" fmla="*/ 6951921 w 7171660"/>
                  <a:gd name="connsiteY7" fmla="*/ 1652477 h 2917752"/>
                  <a:gd name="connsiteX8" fmla="*/ 7058246 w 7171660"/>
                  <a:gd name="connsiteY8" fmla="*/ 610486 h 2917752"/>
                  <a:gd name="connsiteX9" fmla="*/ 6271437 w 7171660"/>
                  <a:gd name="connsiteY9" fmla="*/ 206449 h 2917752"/>
                  <a:gd name="connsiteX10" fmla="*/ 5484628 w 7171660"/>
                  <a:gd name="connsiteY10" fmla="*/ 121388 h 2917752"/>
                  <a:gd name="connsiteX11" fmla="*/ 4357577 w 7171660"/>
                  <a:gd name="connsiteY11" fmla="*/ 142653 h 2917752"/>
                  <a:gd name="connsiteX12" fmla="*/ 3655828 w 7171660"/>
                  <a:gd name="connsiteY12" fmla="*/ 163919 h 2917752"/>
                  <a:gd name="connsiteX13" fmla="*/ 3209260 w 7171660"/>
                  <a:gd name="connsiteY13" fmla="*/ 36328 h 2917752"/>
                  <a:gd name="connsiteX14" fmla="*/ 1869558 w 7171660"/>
                  <a:gd name="connsiteY14" fmla="*/ 381886 h 2917752"/>
                  <a:gd name="connsiteX15" fmla="*/ 574158 w 7171660"/>
                  <a:gd name="connsiteY15" fmla="*/ 153286 h 2917752"/>
                  <a:gd name="connsiteX16" fmla="*/ 345558 w 7171660"/>
                  <a:gd name="connsiteY16" fmla="*/ 153287 h 2917752"/>
                  <a:gd name="connsiteX17" fmla="*/ 345558 w 7171660"/>
                  <a:gd name="connsiteY17" fmla="*/ 915287 h 2917752"/>
                  <a:gd name="connsiteX0" fmla="*/ 345558 w 7171660"/>
                  <a:gd name="connsiteY0" fmla="*/ 915287 h 2917752"/>
                  <a:gd name="connsiteX1" fmla="*/ 2316125 w 7171660"/>
                  <a:gd name="connsiteY1" fmla="*/ 1461091 h 2917752"/>
                  <a:gd name="connsiteX2" fmla="*/ 3528237 w 7171660"/>
                  <a:gd name="connsiteY2" fmla="*/ 1950188 h 2917752"/>
                  <a:gd name="connsiteX3" fmla="*/ 5357037 w 7171660"/>
                  <a:gd name="connsiteY3" fmla="*/ 2609407 h 2917752"/>
                  <a:gd name="connsiteX4" fmla="*/ 5973725 w 7171660"/>
                  <a:gd name="connsiteY4" fmla="*/ 2822058 h 2917752"/>
                  <a:gd name="connsiteX5" fmla="*/ 6718005 w 7171660"/>
                  <a:gd name="connsiteY5" fmla="*/ 2864588 h 2917752"/>
                  <a:gd name="connsiteX6" fmla="*/ 6866860 w 7171660"/>
                  <a:gd name="connsiteY6" fmla="*/ 2715733 h 2917752"/>
                  <a:gd name="connsiteX7" fmla="*/ 6951921 w 7171660"/>
                  <a:gd name="connsiteY7" fmla="*/ 1652477 h 2917752"/>
                  <a:gd name="connsiteX8" fmla="*/ 7058246 w 7171660"/>
                  <a:gd name="connsiteY8" fmla="*/ 610486 h 2917752"/>
                  <a:gd name="connsiteX9" fmla="*/ 6271437 w 7171660"/>
                  <a:gd name="connsiteY9" fmla="*/ 206449 h 2917752"/>
                  <a:gd name="connsiteX10" fmla="*/ 5484628 w 7171660"/>
                  <a:gd name="connsiteY10" fmla="*/ 121388 h 2917752"/>
                  <a:gd name="connsiteX11" fmla="*/ 4357577 w 7171660"/>
                  <a:gd name="connsiteY11" fmla="*/ 142653 h 2917752"/>
                  <a:gd name="connsiteX12" fmla="*/ 3655828 w 7171660"/>
                  <a:gd name="connsiteY12" fmla="*/ 163919 h 2917752"/>
                  <a:gd name="connsiteX13" fmla="*/ 3209260 w 7171660"/>
                  <a:gd name="connsiteY13" fmla="*/ 36328 h 2917752"/>
                  <a:gd name="connsiteX14" fmla="*/ 1869558 w 7171660"/>
                  <a:gd name="connsiteY14" fmla="*/ 381886 h 2917752"/>
                  <a:gd name="connsiteX15" fmla="*/ 574158 w 7171660"/>
                  <a:gd name="connsiteY15" fmla="*/ 153286 h 2917752"/>
                  <a:gd name="connsiteX16" fmla="*/ 345558 w 7171660"/>
                  <a:gd name="connsiteY16" fmla="*/ 305686 h 2917752"/>
                  <a:gd name="connsiteX17" fmla="*/ 345558 w 7171660"/>
                  <a:gd name="connsiteY17" fmla="*/ 915287 h 29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1660" h="2917752">
                    <a:moveTo>
                      <a:pt x="345558" y="915287"/>
                    </a:moveTo>
                    <a:lnTo>
                      <a:pt x="2316125" y="1461091"/>
                    </a:lnTo>
                    <a:cubicBezTo>
                      <a:pt x="2776869" y="1638300"/>
                      <a:pt x="3021418" y="1758802"/>
                      <a:pt x="3528237" y="1950188"/>
                    </a:cubicBezTo>
                    <a:cubicBezTo>
                      <a:pt x="4035056" y="2141574"/>
                      <a:pt x="4949456" y="2464095"/>
                      <a:pt x="5357037" y="2609407"/>
                    </a:cubicBezTo>
                    <a:cubicBezTo>
                      <a:pt x="5764618" y="2754719"/>
                      <a:pt x="5746897" y="2779528"/>
                      <a:pt x="5973725" y="2822058"/>
                    </a:cubicBezTo>
                    <a:cubicBezTo>
                      <a:pt x="6200553" y="2864588"/>
                      <a:pt x="6569149" y="2882309"/>
                      <a:pt x="6718005" y="2864588"/>
                    </a:cubicBezTo>
                    <a:cubicBezTo>
                      <a:pt x="6866861" y="2846867"/>
                      <a:pt x="6827874" y="2917752"/>
                      <a:pt x="6866860" y="2715733"/>
                    </a:cubicBezTo>
                    <a:cubicBezTo>
                      <a:pt x="6905846" y="2513715"/>
                      <a:pt x="6920023" y="2003351"/>
                      <a:pt x="6951921" y="1652477"/>
                    </a:cubicBezTo>
                    <a:cubicBezTo>
                      <a:pt x="6983819" y="1301603"/>
                      <a:pt x="7171660" y="851491"/>
                      <a:pt x="7058246" y="610486"/>
                    </a:cubicBezTo>
                    <a:cubicBezTo>
                      <a:pt x="6944832" y="369481"/>
                      <a:pt x="6533707" y="287965"/>
                      <a:pt x="6271437" y="206449"/>
                    </a:cubicBezTo>
                    <a:cubicBezTo>
                      <a:pt x="6009167" y="124933"/>
                      <a:pt x="5803605" y="132021"/>
                      <a:pt x="5484628" y="121388"/>
                    </a:cubicBezTo>
                    <a:cubicBezTo>
                      <a:pt x="5165651" y="110755"/>
                      <a:pt x="4357577" y="142653"/>
                      <a:pt x="4357577" y="142653"/>
                    </a:cubicBezTo>
                    <a:cubicBezTo>
                      <a:pt x="4052777" y="149742"/>
                      <a:pt x="3847214" y="181640"/>
                      <a:pt x="3655828" y="163919"/>
                    </a:cubicBezTo>
                    <a:cubicBezTo>
                      <a:pt x="3464442" y="146198"/>
                      <a:pt x="3506972" y="0"/>
                      <a:pt x="3209260" y="36328"/>
                    </a:cubicBezTo>
                    <a:cubicBezTo>
                      <a:pt x="2911548" y="72656"/>
                      <a:pt x="2308742" y="362393"/>
                      <a:pt x="1869558" y="381886"/>
                    </a:cubicBezTo>
                    <a:cubicBezTo>
                      <a:pt x="1430374" y="401379"/>
                      <a:pt x="828158" y="165986"/>
                      <a:pt x="574158" y="153286"/>
                    </a:cubicBezTo>
                    <a:cubicBezTo>
                      <a:pt x="320158" y="140586"/>
                      <a:pt x="391928" y="155649"/>
                      <a:pt x="345558" y="305686"/>
                    </a:cubicBezTo>
                    <a:cubicBezTo>
                      <a:pt x="97464" y="748710"/>
                      <a:pt x="0" y="20380"/>
                      <a:pt x="345558" y="915287"/>
                    </a:cubicBezTo>
                    <a:close/>
                  </a:path>
                </a:pathLst>
              </a:custGeom>
              <a:ln w="10160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rot="414906">
                <a:off x="3902747" y="4339680"/>
                <a:ext cx="2622834" cy="1138773"/>
              </a:xfrm>
              <a:prstGeom prst="rect">
                <a:avLst/>
              </a:prstGeom>
              <a:noFill/>
            </p:spPr>
            <p:txBody>
              <a:bodyPr wrap="none" rtlCol="0">
                <a:spAutoFit/>
              </a:bodyPr>
              <a:lstStyle/>
              <a:p>
                <a:pPr algn="ctr"/>
                <a:r>
                  <a:rPr lang="en-US" sz="4000" dirty="0" smtClean="0">
                    <a:solidFill>
                      <a:srgbClr val="FFFF00"/>
                    </a:solidFill>
                  </a:rPr>
                  <a:t>Glacial Drift</a:t>
                </a:r>
              </a:p>
              <a:p>
                <a:pPr algn="ctr"/>
                <a:r>
                  <a:rPr lang="en-US" sz="2800" dirty="0" smtClean="0">
                    <a:solidFill>
                      <a:srgbClr val="FFFF00"/>
                    </a:solidFill>
                  </a:rPr>
                  <a:t>(Long Island)</a:t>
                </a:r>
                <a:endParaRPr lang="en-US" sz="2800" dirty="0">
                  <a:solidFill>
                    <a:srgbClr val="FFFF00"/>
                  </a:solidFill>
                </a:endParaRPr>
              </a:p>
            </p:txBody>
          </p:sp>
        </p:grpSp>
        <p:grpSp>
          <p:nvGrpSpPr>
            <p:cNvPr id="28" name="Group 27"/>
            <p:cNvGrpSpPr/>
            <p:nvPr/>
          </p:nvGrpSpPr>
          <p:grpSpPr>
            <a:xfrm>
              <a:off x="2270760" y="0"/>
              <a:ext cx="5888197" cy="4709160"/>
              <a:chOff x="2270760" y="0"/>
              <a:chExt cx="5888197" cy="4709160"/>
            </a:xfrm>
          </p:grpSpPr>
          <p:sp>
            <p:nvSpPr>
              <p:cNvPr id="30" name="Freeform 29"/>
              <p:cNvSpPr/>
              <p:nvPr/>
            </p:nvSpPr>
            <p:spPr>
              <a:xfrm>
                <a:off x="2270760" y="0"/>
                <a:ext cx="5577840" cy="4709160"/>
              </a:xfrm>
              <a:custGeom>
                <a:avLst/>
                <a:gdLst>
                  <a:gd name="connsiteX0" fmla="*/ 0 w 5577840"/>
                  <a:gd name="connsiteY0" fmla="*/ 4709160 h 4709160"/>
                  <a:gd name="connsiteX1" fmla="*/ 350520 w 5577840"/>
                  <a:gd name="connsiteY1" fmla="*/ 4282440 h 4709160"/>
                  <a:gd name="connsiteX2" fmla="*/ 990600 w 5577840"/>
                  <a:gd name="connsiteY2" fmla="*/ 4008120 h 4709160"/>
                  <a:gd name="connsiteX3" fmla="*/ 2133600 w 5577840"/>
                  <a:gd name="connsiteY3" fmla="*/ 345948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350520 w 5577840"/>
                  <a:gd name="connsiteY1" fmla="*/ 4282440 h 4709160"/>
                  <a:gd name="connsiteX2" fmla="*/ 990600 w 5577840"/>
                  <a:gd name="connsiteY2" fmla="*/ 4008120 h 4709160"/>
                  <a:gd name="connsiteX3" fmla="*/ 1920240 w 5577840"/>
                  <a:gd name="connsiteY3" fmla="*/ 34290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350520 w 5577840"/>
                  <a:gd name="connsiteY1" fmla="*/ 4282440 h 4709160"/>
                  <a:gd name="connsiteX2" fmla="*/ 853440 w 5577840"/>
                  <a:gd name="connsiteY2" fmla="*/ 4038600 h 4709160"/>
                  <a:gd name="connsiteX3" fmla="*/ 1920240 w 5577840"/>
                  <a:gd name="connsiteY3" fmla="*/ 34290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243840 w 5577840"/>
                  <a:gd name="connsiteY1" fmla="*/ 4267200 h 4709160"/>
                  <a:gd name="connsiteX2" fmla="*/ 853440 w 5577840"/>
                  <a:gd name="connsiteY2" fmla="*/ 4038600 h 4709160"/>
                  <a:gd name="connsiteX3" fmla="*/ 1920240 w 5577840"/>
                  <a:gd name="connsiteY3" fmla="*/ 34290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 name="connsiteX0" fmla="*/ 0 w 5577840"/>
                  <a:gd name="connsiteY0" fmla="*/ 4709160 h 4709160"/>
                  <a:gd name="connsiteX1" fmla="*/ 243840 w 5577840"/>
                  <a:gd name="connsiteY1" fmla="*/ 4267200 h 4709160"/>
                  <a:gd name="connsiteX2" fmla="*/ 853440 w 5577840"/>
                  <a:gd name="connsiteY2" fmla="*/ 4038600 h 4709160"/>
                  <a:gd name="connsiteX3" fmla="*/ 1996440 w 5577840"/>
                  <a:gd name="connsiteY3" fmla="*/ 3505200 h 4709160"/>
                  <a:gd name="connsiteX4" fmla="*/ 2865120 w 5577840"/>
                  <a:gd name="connsiteY4" fmla="*/ 3124200 h 4709160"/>
                  <a:gd name="connsiteX5" fmla="*/ 3642360 w 5577840"/>
                  <a:gd name="connsiteY5" fmla="*/ 2499360 h 4709160"/>
                  <a:gd name="connsiteX6" fmla="*/ 3810000 w 5577840"/>
                  <a:gd name="connsiteY6" fmla="*/ 1920240 h 4709160"/>
                  <a:gd name="connsiteX7" fmla="*/ 3810000 w 5577840"/>
                  <a:gd name="connsiteY7" fmla="*/ 1615440 h 4709160"/>
                  <a:gd name="connsiteX8" fmla="*/ 3977640 w 5577840"/>
                  <a:gd name="connsiteY8" fmla="*/ 1539240 h 4709160"/>
                  <a:gd name="connsiteX9" fmla="*/ 4023360 w 5577840"/>
                  <a:gd name="connsiteY9" fmla="*/ 1524000 h 4709160"/>
                  <a:gd name="connsiteX10" fmla="*/ 3992880 w 5577840"/>
                  <a:gd name="connsiteY10" fmla="*/ 1310640 h 4709160"/>
                  <a:gd name="connsiteX11" fmla="*/ 4206240 w 5577840"/>
                  <a:gd name="connsiteY11" fmla="*/ 1219200 h 4709160"/>
                  <a:gd name="connsiteX12" fmla="*/ 4450080 w 5577840"/>
                  <a:gd name="connsiteY12" fmla="*/ 1036320 h 4709160"/>
                  <a:gd name="connsiteX13" fmla="*/ 4526280 w 5577840"/>
                  <a:gd name="connsiteY13" fmla="*/ 807720 h 4709160"/>
                  <a:gd name="connsiteX14" fmla="*/ 4480560 w 5577840"/>
                  <a:gd name="connsiteY14" fmla="*/ 670560 h 4709160"/>
                  <a:gd name="connsiteX15" fmla="*/ 4739640 w 5577840"/>
                  <a:gd name="connsiteY15" fmla="*/ 441960 h 4709160"/>
                  <a:gd name="connsiteX16" fmla="*/ 5029200 w 5577840"/>
                  <a:gd name="connsiteY16" fmla="*/ 304800 h 4709160"/>
                  <a:gd name="connsiteX17" fmla="*/ 5349240 w 5577840"/>
                  <a:gd name="connsiteY17" fmla="*/ 243840 h 4709160"/>
                  <a:gd name="connsiteX18" fmla="*/ 5486400 w 5577840"/>
                  <a:gd name="connsiteY18" fmla="*/ 76200 h 4709160"/>
                  <a:gd name="connsiteX19" fmla="*/ 5577840 w 5577840"/>
                  <a:gd name="connsiteY19" fmla="*/ 0 h 470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7840" h="4709160">
                    <a:moveTo>
                      <a:pt x="0" y="4709160"/>
                    </a:moveTo>
                    <a:cubicBezTo>
                      <a:pt x="92710" y="4554220"/>
                      <a:pt x="101600" y="4378960"/>
                      <a:pt x="243840" y="4267200"/>
                    </a:cubicBezTo>
                    <a:cubicBezTo>
                      <a:pt x="386080" y="4155440"/>
                      <a:pt x="561340" y="4165600"/>
                      <a:pt x="853440" y="4038600"/>
                    </a:cubicBezTo>
                    <a:cubicBezTo>
                      <a:pt x="1145540" y="3911600"/>
                      <a:pt x="1661160" y="3657600"/>
                      <a:pt x="1996440" y="3505200"/>
                    </a:cubicBezTo>
                    <a:cubicBezTo>
                      <a:pt x="2331720" y="3352800"/>
                      <a:pt x="2590800" y="3291840"/>
                      <a:pt x="2865120" y="3124200"/>
                    </a:cubicBezTo>
                    <a:cubicBezTo>
                      <a:pt x="3139440" y="2956560"/>
                      <a:pt x="3484880" y="2700020"/>
                      <a:pt x="3642360" y="2499360"/>
                    </a:cubicBezTo>
                    <a:cubicBezTo>
                      <a:pt x="3799840" y="2298700"/>
                      <a:pt x="3782060" y="2067560"/>
                      <a:pt x="3810000" y="1920240"/>
                    </a:cubicBezTo>
                    <a:cubicBezTo>
                      <a:pt x="3837940" y="1772920"/>
                      <a:pt x="3782060" y="1678940"/>
                      <a:pt x="3810000" y="1615440"/>
                    </a:cubicBezTo>
                    <a:cubicBezTo>
                      <a:pt x="3837940" y="1551940"/>
                      <a:pt x="3942080" y="1554480"/>
                      <a:pt x="3977640" y="1539240"/>
                    </a:cubicBezTo>
                    <a:cubicBezTo>
                      <a:pt x="4013200" y="1524000"/>
                      <a:pt x="4020820" y="1562100"/>
                      <a:pt x="4023360" y="1524000"/>
                    </a:cubicBezTo>
                    <a:cubicBezTo>
                      <a:pt x="4025900" y="1485900"/>
                      <a:pt x="3962400" y="1361440"/>
                      <a:pt x="3992880" y="1310640"/>
                    </a:cubicBezTo>
                    <a:cubicBezTo>
                      <a:pt x="4023360" y="1259840"/>
                      <a:pt x="4130040" y="1264920"/>
                      <a:pt x="4206240" y="1219200"/>
                    </a:cubicBezTo>
                    <a:cubicBezTo>
                      <a:pt x="4282440" y="1173480"/>
                      <a:pt x="4396740" y="1104900"/>
                      <a:pt x="4450080" y="1036320"/>
                    </a:cubicBezTo>
                    <a:cubicBezTo>
                      <a:pt x="4503420" y="967740"/>
                      <a:pt x="4521200" y="868680"/>
                      <a:pt x="4526280" y="807720"/>
                    </a:cubicBezTo>
                    <a:cubicBezTo>
                      <a:pt x="4531360" y="746760"/>
                      <a:pt x="4445000" y="731520"/>
                      <a:pt x="4480560" y="670560"/>
                    </a:cubicBezTo>
                    <a:cubicBezTo>
                      <a:pt x="4516120" y="609600"/>
                      <a:pt x="4648200" y="502920"/>
                      <a:pt x="4739640" y="441960"/>
                    </a:cubicBezTo>
                    <a:cubicBezTo>
                      <a:pt x="4831080" y="381000"/>
                      <a:pt x="4927600" y="337820"/>
                      <a:pt x="5029200" y="304800"/>
                    </a:cubicBezTo>
                    <a:cubicBezTo>
                      <a:pt x="5130800" y="271780"/>
                      <a:pt x="5273040" y="281940"/>
                      <a:pt x="5349240" y="243840"/>
                    </a:cubicBezTo>
                    <a:cubicBezTo>
                      <a:pt x="5425440" y="205740"/>
                      <a:pt x="5448300" y="116840"/>
                      <a:pt x="5486400" y="76200"/>
                    </a:cubicBezTo>
                    <a:cubicBezTo>
                      <a:pt x="5524500" y="35560"/>
                      <a:pt x="5557520" y="17780"/>
                      <a:pt x="5577840" y="0"/>
                    </a:cubicBezTo>
                  </a:path>
                </a:pathLst>
              </a:custGeom>
              <a:ln w="76200">
                <a:solidFill>
                  <a:srgbClr val="00B0F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rot="19321370">
                <a:off x="6031772" y="903885"/>
                <a:ext cx="2127185" cy="523220"/>
              </a:xfrm>
              <a:prstGeom prst="rect">
                <a:avLst/>
              </a:prstGeom>
              <a:noFill/>
            </p:spPr>
            <p:txBody>
              <a:bodyPr wrap="none" rtlCol="0">
                <a:spAutoFit/>
              </a:bodyPr>
              <a:lstStyle/>
              <a:p>
                <a:r>
                  <a:rPr lang="en-US" sz="2800" dirty="0" smtClean="0">
                    <a:solidFill>
                      <a:srgbClr val="00B0F0"/>
                    </a:solidFill>
                    <a:effectLst>
                      <a:outerShdw dist="50800" dir="7200000" algn="ctr" rotWithShape="0">
                        <a:schemeClr val="tx1"/>
                      </a:outerShdw>
                    </a:effectLst>
                  </a:rPr>
                  <a:t>Hudson River</a:t>
                </a:r>
                <a:endParaRPr lang="en-US" sz="2800" dirty="0">
                  <a:solidFill>
                    <a:srgbClr val="00B0F0"/>
                  </a:solidFill>
                  <a:effectLst>
                    <a:outerShdw dist="50800" dir="7200000" algn="ctr" rotWithShape="0">
                      <a:schemeClr val="tx1"/>
                    </a:outerShdw>
                  </a:effectLst>
                </a:endParaRPr>
              </a:p>
            </p:txBody>
          </p:sp>
        </p:grpSp>
        <p:grpSp>
          <p:nvGrpSpPr>
            <p:cNvPr id="32" name="Group 31"/>
            <p:cNvGrpSpPr/>
            <p:nvPr/>
          </p:nvGrpSpPr>
          <p:grpSpPr>
            <a:xfrm>
              <a:off x="1754899" y="1894582"/>
              <a:ext cx="4798301" cy="2315911"/>
              <a:chOff x="1754899" y="1894582"/>
              <a:chExt cx="4798301" cy="2315911"/>
            </a:xfrm>
          </p:grpSpPr>
          <p:sp>
            <p:nvSpPr>
              <p:cNvPr id="35" name="Freeform 34"/>
              <p:cNvSpPr/>
              <p:nvPr/>
            </p:nvSpPr>
            <p:spPr>
              <a:xfrm>
                <a:off x="3157870" y="3366977"/>
                <a:ext cx="1811079" cy="843516"/>
              </a:xfrm>
              <a:custGeom>
                <a:avLst/>
                <a:gdLst>
                  <a:gd name="connsiteX0" fmla="*/ 138223 w 1811079"/>
                  <a:gd name="connsiteY0" fmla="*/ 609600 h 843516"/>
                  <a:gd name="connsiteX1" fmla="*/ 754911 w 1811079"/>
                  <a:gd name="connsiteY1" fmla="*/ 333153 h 843516"/>
                  <a:gd name="connsiteX2" fmla="*/ 1562986 w 1811079"/>
                  <a:gd name="connsiteY2" fmla="*/ 77972 h 843516"/>
                  <a:gd name="connsiteX3" fmla="*/ 1796902 w 1811079"/>
                  <a:gd name="connsiteY3" fmla="*/ 35442 h 843516"/>
                  <a:gd name="connsiteX4" fmla="*/ 1477925 w 1811079"/>
                  <a:gd name="connsiteY4" fmla="*/ 290623 h 843516"/>
                  <a:gd name="connsiteX5" fmla="*/ 1095153 w 1811079"/>
                  <a:gd name="connsiteY5" fmla="*/ 354418 h 843516"/>
                  <a:gd name="connsiteX6" fmla="*/ 1052623 w 1811079"/>
                  <a:gd name="connsiteY6" fmla="*/ 545804 h 843516"/>
                  <a:gd name="connsiteX7" fmla="*/ 542260 w 1811079"/>
                  <a:gd name="connsiteY7" fmla="*/ 673395 h 843516"/>
                  <a:gd name="connsiteX8" fmla="*/ 159488 w 1811079"/>
                  <a:gd name="connsiteY8" fmla="*/ 779721 h 843516"/>
                  <a:gd name="connsiteX9" fmla="*/ 10632 w 1811079"/>
                  <a:gd name="connsiteY9" fmla="*/ 822251 h 843516"/>
                  <a:gd name="connsiteX10" fmla="*/ 95693 w 1811079"/>
                  <a:gd name="connsiteY10" fmla="*/ 652130 h 843516"/>
                  <a:gd name="connsiteX11" fmla="*/ 520995 w 1811079"/>
                  <a:gd name="connsiteY11" fmla="*/ 482009 h 843516"/>
                  <a:gd name="connsiteX0" fmla="*/ 138223 w 1811079"/>
                  <a:gd name="connsiteY0" fmla="*/ 609600 h 843516"/>
                  <a:gd name="connsiteX1" fmla="*/ 754911 w 1811079"/>
                  <a:gd name="connsiteY1" fmla="*/ 333153 h 843516"/>
                  <a:gd name="connsiteX2" fmla="*/ 1562986 w 1811079"/>
                  <a:gd name="connsiteY2" fmla="*/ 77972 h 843516"/>
                  <a:gd name="connsiteX3" fmla="*/ 1796902 w 1811079"/>
                  <a:gd name="connsiteY3" fmla="*/ 35442 h 843516"/>
                  <a:gd name="connsiteX4" fmla="*/ 1477925 w 1811079"/>
                  <a:gd name="connsiteY4" fmla="*/ 290623 h 843516"/>
                  <a:gd name="connsiteX5" fmla="*/ 1095153 w 1811079"/>
                  <a:gd name="connsiteY5" fmla="*/ 354418 h 843516"/>
                  <a:gd name="connsiteX6" fmla="*/ 1052623 w 1811079"/>
                  <a:gd name="connsiteY6" fmla="*/ 545804 h 843516"/>
                  <a:gd name="connsiteX7" fmla="*/ 542260 w 1811079"/>
                  <a:gd name="connsiteY7" fmla="*/ 673395 h 843516"/>
                  <a:gd name="connsiteX8" fmla="*/ 159488 w 1811079"/>
                  <a:gd name="connsiteY8" fmla="*/ 779721 h 843516"/>
                  <a:gd name="connsiteX9" fmla="*/ 10632 w 1811079"/>
                  <a:gd name="connsiteY9" fmla="*/ 822251 h 843516"/>
                  <a:gd name="connsiteX10" fmla="*/ 95693 w 1811079"/>
                  <a:gd name="connsiteY10" fmla="*/ 652130 h 843516"/>
                  <a:gd name="connsiteX11" fmla="*/ 520995 w 1811079"/>
                  <a:gd name="connsiteY11" fmla="*/ 482009 h 843516"/>
                  <a:gd name="connsiteX12" fmla="*/ 138223 w 1811079"/>
                  <a:gd name="connsiteY12" fmla="*/ 609600 h 843516"/>
                  <a:gd name="connsiteX0" fmla="*/ 138223 w 1811079"/>
                  <a:gd name="connsiteY0" fmla="*/ 609600 h 843516"/>
                  <a:gd name="connsiteX1" fmla="*/ 754911 w 1811079"/>
                  <a:gd name="connsiteY1" fmla="*/ 333153 h 843516"/>
                  <a:gd name="connsiteX2" fmla="*/ 1562986 w 1811079"/>
                  <a:gd name="connsiteY2" fmla="*/ 77972 h 843516"/>
                  <a:gd name="connsiteX3" fmla="*/ 1796902 w 1811079"/>
                  <a:gd name="connsiteY3" fmla="*/ 35442 h 843516"/>
                  <a:gd name="connsiteX4" fmla="*/ 1477925 w 1811079"/>
                  <a:gd name="connsiteY4" fmla="*/ 290623 h 843516"/>
                  <a:gd name="connsiteX5" fmla="*/ 1095153 w 1811079"/>
                  <a:gd name="connsiteY5" fmla="*/ 354418 h 843516"/>
                  <a:gd name="connsiteX6" fmla="*/ 1052623 w 1811079"/>
                  <a:gd name="connsiteY6" fmla="*/ 545804 h 843516"/>
                  <a:gd name="connsiteX7" fmla="*/ 542260 w 1811079"/>
                  <a:gd name="connsiteY7" fmla="*/ 673395 h 843516"/>
                  <a:gd name="connsiteX8" fmla="*/ 159488 w 1811079"/>
                  <a:gd name="connsiteY8" fmla="*/ 779721 h 843516"/>
                  <a:gd name="connsiteX9" fmla="*/ 10632 w 1811079"/>
                  <a:gd name="connsiteY9" fmla="*/ 822251 h 843516"/>
                  <a:gd name="connsiteX10" fmla="*/ 95693 w 1811079"/>
                  <a:gd name="connsiteY10" fmla="*/ 652130 h 843516"/>
                  <a:gd name="connsiteX11" fmla="*/ 138223 w 1811079"/>
                  <a:gd name="connsiteY11" fmla="*/ 609600 h 84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1079" h="843516">
                    <a:moveTo>
                      <a:pt x="138223" y="609600"/>
                    </a:moveTo>
                    <a:cubicBezTo>
                      <a:pt x="248093" y="556437"/>
                      <a:pt x="517451" y="421758"/>
                      <a:pt x="754911" y="333153"/>
                    </a:cubicBezTo>
                    <a:cubicBezTo>
                      <a:pt x="992371" y="244548"/>
                      <a:pt x="1389321" y="127591"/>
                      <a:pt x="1562986" y="77972"/>
                    </a:cubicBezTo>
                    <a:cubicBezTo>
                      <a:pt x="1736651" y="28354"/>
                      <a:pt x="1811079" y="0"/>
                      <a:pt x="1796902" y="35442"/>
                    </a:cubicBezTo>
                    <a:cubicBezTo>
                      <a:pt x="1782725" y="70884"/>
                      <a:pt x="1594883" y="237460"/>
                      <a:pt x="1477925" y="290623"/>
                    </a:cubicBezTo>
                    <a:cubicBezTo>
                      <a:pt x="1360967" y="343786"/>
                      <a:pt x="1166037" y="311888"/>
                      <a:pt x="1095153" y="354418"/>
                    </a:cubicBezTo>
                    <a:cubicBezTo>
                      <a:pt x="1024269" y="396948"/>
                      <a:pt x="1144772" y="492641"/>
                      <a:pt x="1052623" y="545804"/>
                    </a:cubicBezTo>
                    <a:cubicBezTo>
                      <a:pt x="960474" y="598967"/>
                      <a:pt x="691116" y="634409"/>
                      <a:pt x="542260" y="673395"/>
                    </a:cubicBezTo>
                    <a:cubicBezTo>
                      <a:pt x="393404" y="712381"/>
                      <a:pt x="159488" y="779721"/>
                      <a:pt x="159488" y="779721"/>
                    </a:cubicBezTo>
                    <a:cubicBezTo>
                      <a:pt x="70883" y="804530"/>
                      <a:pt x="21265" y="843516"/>
                      <a:pt x="10632" y="822251"/>
                    </a:cubicBezTo>
                    <a:cubicBezTo>
                      <a:pt x="0" y="800986"/>
                      <a:pt x="74428" y="687572"/>
                      <a:pt x="95693" y="652130"/>
                    </a:cubicBezTo>
                    <a:cubicBezTo>
                      <a:pt x="116958" y="616688"/>
                      <a:pt x="28353" y="662763"/>
                      <a:pt x="138223" y="609600"/>
                    </a:cubicBezTo>
                    <a:close/>
                  </a:path>
                </a:pathLst>
              </a:custGeom>
              <a:ln w="76200">
                <a:solidFill>
                  <a:schemeClr val="tx1"/>
                </a:solidFill>
                <a:prstDash val="sysDot"/>
              </a:ln>
              <a:effectLst>
                <a:outerShdw dist="50800" dir="9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p:cNvCxnSpPr/>
              <p:nvPr/>
            </p:nvCxnSpPr>
            <p:spPr>
              <a:xfrm>
                <a:off x="4114800" y="2971800"/>
                <a:ext cx="1" cy="685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754899" y="1894582"/>
                <a:ext cx="4798301" cy="1077218"/>
              </a:xfrm>
              <a:prstGeom prst="rect">
                <a:avLst/>
              </a:prstGeom>
              <a:noFill/>
              <a:ln w="50800">
                <a:solidFill>
                  <a:schemeClr val="bg1"/>
                </a:solidFill>
              </a:ln>
            </p:spPr>
            <p:txBody>
              <a:bodyPr wrap="none" rtlCol="0">
                <a:spAutoFit/>
              </a:bodyPr>
              <a:lstStyle/>
              <a:p>
                <a:pPr algn="ctr"/>
                <a:r>
                  <a:rPr lang="en-US" sz="3200" dirty="0" smtClean="0">
                    <a:solidFill>
                      <a:schemeClr val="bg1"/>
                    </a:solidFill>
                  </a:rPr>
                  <a:t>Recent deposits scoured off</a:t>
                </a:r>
              </a:p>
              <a:p>
                <a:pPr algn="ctr"/>
                <a:r>
                  <a:rPr lang="en-US" sz="3200" dirty="0" smtClean="0">
                    <a:solidFill>
                      <a:schemeClr val="bg1"/>
                    </a:solidFill>
                  </a:rPr>
                  <a:t>(Manhattan)</a:t>
                </a:r>
                <a:endParaRPr lang="en-US" sz="3200" dirty="0">
                  <a:solidFill>
                    <a:schemeClr val="bg1"/>
                  </a:solidFill>
                </a:endParaRPr>
              </a:p>
            </p:txBody>
          </p:sp>
        </p:grpSp>
      </p:grpSp>
      <p:graphicFrame>
        <p:nvGraphicFramePr>
          <p:cNvPr id="4" name="Table 3"/>
          <p:cNvGraphicFramePr>
            <a:graphicFrameLocks noGrp="1"/>
          </p:cNvGraphicFramePr>
          <p:nvPr/>
        </p:nvGraphicFramePr>
        <p:xfrm>
          <a:off x="4093464" y="3200400"/>
          <a:ext cx="957072" cy="457200"/>
        </p:xfrm>
        <a:graphic>
          <a:graphicData uri="http://schemas.openxmlformats.org/drawingml/2006/table">
            <a:tbl>
              <a:tblPr/>
              <a:tblGrid>
                <a:gridCol w="478536"/>
                <a:gridCol w="478536"/>
              </a:tblGrid>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dirty="0">
                        <a:latin typeface="Times New Roman"/>
                      </a:endParaRPr>
                    </a:p>
                  </a:txBody>
                  <a:tcPr marL="83185" marR="0" marT="0" marB="0" anchor="ctr">
                    <a:lnL>
                      <a:noFill/>
                    </a:lnL>
                    <a:lnR>
                      <a:noFill/>
                    </a:lnR>
                    <a:lnT>
                      <a:noFill/>
                    </a:lnT>
                    <a:lnB>
                      <a:noFill/>
                    </a:lnB>
                  </a:tcPr>
                </a:tc>
              </a:tr>
            </a:tbl>
          </a:graphicData>
        </a:graphic>
      </p:graphicFrame>
      <p:grpSp>
        <p:nvGrpSpPr>
          <p:cNvPr id="45" name="Group 44"/>
          <p:cNvGrpSpPr/>
          <p:nvPr/>
        </p:nvGrpSpPr>
        <p:grpSpPr>
          <a:xfrm>
            <a:off x="63500" y="1024840"/>
            <a:ext cx="9004300" cy="5801409"/>
            <a:chOff x="63500" y="1024840"/>
            <a:chExt cx="9004300" cy="5801409"/>
          </a:xfrm>
        </p:grpSpPr>
        <p:pic>
          <p:nvPicPr>
            <p:cNvPr id="3" name="Picture 2"/>
            <p:cNvPicPr>
              <a:picLocks noChangeAspect="1" noChangeArrowheads="1"/>
            </p:cNvPicPr>
            <p:nvPr/>
          </p:nvPicPr>
          <p:blipFill>
            <a:blip r:embed="rId4" cstate="print"/>
            <a:srcRect/>
            <a:stretch>
              <a:fillRect/>
            </a:stretch>
          </p:blipFill>
          <p:spPr bwMode="auto">
            <a:xfrm>
              <a:off x="63500" y="1024840"/>
              <a:ext cx="4737100" cy="5801409"/>
            </a:xfrm>
            <a:prstGeom prst="rect">
              <a:avLst/>
            </a:prstGeom>
            <a:noFill/>
            <a:ln w="9525">
              <a:noFill/>
              <a:miter lim="800000"/>
              <a:headEnd/>
              <a:tailEnd/>
            </a:ln>
            <a:effectLst/>
          </p:spPr>
        </p:pic>
        <p:sp>
          <p:nvSpPr>
            <p:cNvPr id="22" name="Freeform 21"/>
            <p:cNvSpPr/>
            <p:nvPr/>
          </p:nvSpPr>
          <p:spPr>
            <a:xfrm>
              <a:off x="2409708" y="1072445"/>
              <a:ext cx="465196" cy="5562835"/>
            </a:xfrm>
            <a:custGeom>
              <a:avLst/>
              <a:gdLst>
                <a:gd name="connsiteX0" fmla="*/ 282222 w 301037"/>
                <a:gd name="connsiteY0" fmla="*/ 0 h 4955823"/>
                <a:gd name="connsiteX1" fmla="*/ 225777 w 301037"/>
                <a:gd name="connsiteY1" fmla="*/ 90312 h 4955823"/>
                <a:gd name="connsiteX2" fmla="*/ 169333 w 301037"/>
                <a:gd name="connsiteY2" fmla="*/ 316089 h 4955823"/>
                <a:gd name="connsiteX3" fmla="*/ 112889 w 301037"/>
                <a:gd name="connsiteY3" fmla="*/ 587023 h 4955823"/>
                <a:gd name="connsiteX4" fmla="*/ 112889 w 301037"/>
                <a:gd name="connsiteY4" fmla="*/ 778934 h 4955823"/>
                <a:gd name="connsiteX5" fmla="*/ 158044 w 301037"/>
                <a:gd name="connsiteY5" fmla="*/ 936978 h 4955823"/>
                <a:gd name="connsiteX6" fmla="*/ 101600 w 301037"/>
                <a:gd name="connsiteY6" fmla="*/ 1219200 h 4955823"/>
                <a:gd name="connsiteX7" fmla="*/ 146755 w 301037"/>
                <a:gd name="connsiteY7" fmla="*/ 1467556 h 4955823"/>
                <a:gd name="connsiteX8" fmla="*/ 146755 w 301037"/>
                <a:gd name="connsiteY8" fmla="*/ 1941689 h 4955823"/>
                <a:gd name="connsiteX9" fmla="*/ 33866 w 301037"/>
                <a:gd name="connsiteY9" fmla="*/ 2156178 h 4955823"/>
                <a:gd name="connsiteX10" fmla="*/ 33866 w 301037"/>
                <a:gd name="connsiteY10" fmla="*/ 2370667 h 4955823"/>
                <a:gd name="connsiteX11" fmla="*/ 33866 w 301037"/>
                <a:gd name="connsiteY11" fmla="*/ 2472267 h 4955823"/>
                <a:gd name="connsiteX12" fmla="*/ 101600 w 301037"/>
                <a:gd name="connsiteY12" fmla="*/ 2619023 h 4955823"/>
                <a:gd name="connsiteX13" fmla="*/ 112889 w 301037"/>
                <a:gd name="connsiteY13" fmla="*/ 2709334 h 4955823"/>
                <a:gd name="connsiteX14" fmla="*/ 56444 w 301037"/>
                <a:gd name="connsiteY14" fmla="*/ 2946400 h 4955823"/>
                <a:gd name="connsiteX15" fmla="*/ 146755 w 301037"/>
                <a:gd name="connsiteY15" fmla="*/ 3014134 h 4955823"/>
                <a:gd name="connsiteX16" fmla="*/ 101600 w 301037"/>
                <a:gd name="connsiteY16" fmla="*/ 3104445 h 4955823"/>
                <a:gd name="connsiteX17" fmla="*/ 203200 w 301037"/>
                <a:gd name="connsiteY17" fmla="*/ 3352800 h 4955823"/>
                <a:gd name="connsiteX18" fmla="*/ 270933 w 301037"/>
                <a:gd name="connsiteY18" fmla="*/ 3544712 h 4955823"/>
                <a:gd name="connsiteX19" fmla="*/ 293511 w 301037"/>
                <a:gd name="connsiteY19" fmla="*/ 3838223 h 4955823"/>
                <a:gd name="connsiteX20" fmla="*/ 270933 w 301037"/>
                <a:gd name="connsiteY20" fmla="*/ 4143023 h 4955823"/>
                <a:gd name="connsiteX21" fmla="*/ 112889 w 301037"/>
                <a:gd name="connsiteY21" fmla="*/ 4662312 h 4955823"/>
                <a:gd name="connsiteX22" fmla="*/ 0 w 301037"/>
                <a:gd name="connsiteY22" fmla="*/ 4955823 h 4955823"/>
                <a:gd name="connsiteX0" fmla="*/ 417689 w 436504"/>
                <a:gd name="connsiteY0" fmla="*/ 0 h 5175956"/>
                <a:gd name="connsiteX1" fmla="*/ 361244 w 436504"/>
                <a:gd name="connsiteY1" fmla="*/ 90312 h 5175956"/>
                <a:gd name="connsiteX2" fmla="*/ 304800 w 436504"/>
                <a:gd name="connsiteY2" fmla="*/ 316089 h 5175956"/>
                <a:gd name="connsiteX3" fmla="*/ 248356 w 436504"/>
                <a:gd name="connsiteY3" fmla="*/ 587023 h 5175956"/>
                <a:gd name="connsiteX4" fmla="*/ 248356 w 436504"/>
                <a:gd name="connsiteY4" fmla="*/ 778934 h 5175956"/>
                <a:gd name="connsiteX5" fmla="*/ 293511 w 436504"/>
                <a:gd name="connsiteY5" fmla="*/ 936978 h 5175956"/>
                <a:gd name="connsiteX6" fmla="*/ 237067 w 436504"/>
                <a:gd name="connsiteY6" fmla="*/ 1219200 h 5175956"/>
                <a:gd name="connsiteX7" fmla="*/ 282222 w 436504"/>
                <a:gd name="connsiteY7" fmla="*/ 1467556 h 5175956"/>
                <a:gd name="connsiteX8" fmla="*/ 282222 w 436504"/>
                <a:gd name="connsiteY8" fmla="*/ 1941689 h 5175956"/>
                <a:gd name="connsiteX9" fmla="*/ 169333 w 436504"/>
                <a:gd name="connsiteY9" fmla="*/ 2156178 h 5175956"/>
                <a:gd name="connsiteX10" fmla="*/ 169333 w 436504"/>
                <a:gd name="connsiteY10" fmla="*/ 2370667 h 5175956"/>
                <a:gd name="connsiteX11" fmla="*/ 169333 w 436504"/>
                <a:gd name="connsiteY11" fmla="*/ 2472267 h 5175956"/>
                <a:gd name="connsiteX12" fmla="*/ 237067 w 436504"/>
                <a:gd name="connsiteY12" fmla="*/ 2619023 h 5175956"/>
                <a:gd name="connsiteX13" fmla="*/ 248356 w 436504"/>
                <a:gd name="connsiteY13" fmla="*/ 2709334 h 5175956"/>
                <a:gd name="connsiteX14" fmla="*/ 191911 w 436504"/>
                <a:gd name="connsiteY14" fmla="*/ 2946400 h 5175956"/>
                <a:gd name="connsiteX15" fmla="*/ 282222 w 436504"/>
                <a:gd name="connsiteY15" fmla="*/ 3014134 h 5175956"/>
                <a:gd name="connsiteX16" fmla="*/ 237067 w 436504"/>
                <a:gd name="connsiteY16" fmla="*/ 3104445 h 5175956"/>
                <a:gd name="connsiteX17" fmla="*/ 338667 w 436504"/>
                <a:gd name="connsiteY17" fmla="*/ 3352800 h 5175956"/>
                <a:gd name="connsiteX18" fmla="*/ 406400 w 436504"/>
                <a:gd name="connsiteY18" fmla="*/ 3544712 h 5175956"/>
                <a:gd name="connsiteX19" fmla="*/ 428978 w 436504"/>
                <a:gd name="connsiteY19" fmla="*/ 3838223 h 5175956"/>
                <a:gd name="connsiteX20" fmla="*/ 406400 w 436504"/>
                <a:gd name="connsiteY20" fmla="*/ 4143023 h 5175956"/>
                <a:gd name="connsiteX21" fmla="*/ 248356 w 436504"/>
                <a:gd name="connsiteY21" fmla="*/ 4662312 h 5175956"/>
                <a:gd name="connsiteX22" fmla="*/ 0 w 436504"/>
                <a:gd name="connsiteY22" fmla="*/ 5175956 h 5175956"/>
                <a:gd name="connsiteX0" fmla="*/ 459082 w 477897"/>
                <a:gd name="connsiteY0" fmla="*/ 0 h 5256859"/>
                <a:gd name="connsiteX1" fmla="*/ 402637 w 477897"/>
                <a:gd name="connsiteY1" fmla="*/ 90312 h 5256859"/>
                <a:gd name="connsiteX2" fmla="*/ 346193 w 477897"/>
                <a:gd name="connsiteY2" fmla="*/ 316089 h 5256859"/>
                <a:gd name="connsiteX3" fmla="*/ 289749 w 477897"/>
                <a:gd name="connsiteY3" fmla="*/ 587023 h 5256859"/>
                <a:gd name="connsiteX4" fmla="*/ 289749 w 477897"/>
                <a:gd name="connsiteY4" fmla="*/ 778934 h 5256859"/>
                <a:gd name="connsiteX5" fmla="*/ 334904 w 477897"/>
                <a:gd name="connsiteY5" fmla="*/ 936978 h 5256859"/>
                <a:gd name="connsiteX6" fmla="*/ 278460 w 477897"/>
                <a:gd name="connsiteY6" fmla="*/ 1219200 h 5256859"/>
                <a:gd name="connsiteX7" fmla="*/ 323615 w 477897"/>
                <a:gd name="connsiteY7" fmla="*/ 1467556 h 5256859"/>
                <a:gd name="connsiteX8" fmla="*/ 323615 w 477897"/>
                <a:gd name="connsiteY8" fmla="*/ 1941689 h 5256859"/>
                <a:gd name="connsiteX9" fmla="*/ 210726 w 477897"/>
                <a:gd name="connsiteY9" fmla="*/ 2156178 h 5256859"/>
                <a:gd name="connsiteX10" fmla="*/ 210726 w 477897"/>
                <a:gd name="connsiteY10" fmla="*/ 2370667 h 5256859"/>
                <a:gd name="connsiteX11" fmla="*/ 210726 w 477897"/>
                <a:gd name="connsiteY11" fmla="*/ 2472267 h 5256859"/>
                <a:gd name="connsiteX12" fmla="*/ 278460 w 477897"/>
                <a:gd name="connsiteY12" fmla="*/ 2619023 h 5256859"/>
                <a:gd name="connsiteX13" fmla="*/ 289749 w 477897"/>
                <a:gd name="connsiteY13" fmla="*/ 2709334 h 5256859"/>
                <a:gd name="connsiteX14" fmla="*/ 233304 w 477897"/>
                <a:gd name="connsiteY14" fmla="*/ 2946400 h 5256859"/>
                <a:gd name="connsiteX15" fmla="*/ 323615 w 477897"/>
                <a:gd name="connsiteY15" fmla="*/ 3014134 h 5256859"/>
                <a:gd name="connsiteX16" fmla="*/ 278460 w 477897"/>
                <a:gd name="connsiteY16" fmla="*/ 3104445 h 5256859"/>
                <a:gd name="connsiteX17" fmla="*/ 380060 w 477897"/>
                <a:gd name="connsiteY17" fmla="*/ 3352800 h 5256859"/>
                <a:gd name="connsiteX18" fmla="*/ 447793 w 477897"/>
                <a:gd name="connsiteY18" fmla="*/ 3544712 h 5256859"/>
                <a:gd name="connsiteX19" fmla="*/ 470371 w 477897"/>
                <a:gd name="connsiteY19" fmla="*/ 3838223 h 5256859"/>
                <a:gd name="connsiteX20" fmla="*/ 447793 w 477897"/>
                <a:gd name="connsiteY20" fmla="*/ 4143023 h 5256859"/>
                <a:gd name="connsiteX21" fmla="*/ 289749 w 477897"/>
                <a:gd name="connsiteY21" fmla="*/ 4662312 h 5256859"/>
                <a:gd name="connsiteX22" fmla="*/ 41393 w 477897"/>
                <a:gd name="connsiteY22" fmla="*/ 5175956 h 5256859"/>
                <a:gd name="connsiteX23" fmla="*/ 41393 w 477897"/>
                <a:gd name="connsiteY23" fmla="*/ 5147733 h 5256859"/>
                <a:gd name="connsiteX0" fmla="*/ 446381 w 465196"/>
                <a:gd name="connsiteY0" fmla="*/ 0 h 5562835"/>
                <a:gd name="connsiteX1" fmla="*/ 389936 w 465196"/>
                <a:gd name="connsiteY1" fmla="*/ 90312 h 5562835"/>
                <a:gd name="connsiteX2" fmla="*/ 333492 w 465196"/>
                <a:gd name="connsiteY2" fmla="*/ 316089 h 5562835"/>
                <a:gd name="connsiteX3" fmla="*/ 277048 w 465196"/>
                <a:gd name="connsiteY3" fmla="*/ 587023 h 5562835"/>
                <a:gd name="connsiteX4" fmla="*/ 277048 w 465196"/>
                <a:gd name="connsiteY4" fmla="*/ 778934 h 5562835"/>
                <a:gd name="connsiteX5" fmla="*/ 322203 w 465196"/>
                <a:gd name="connsiteY5" fmla="*/ 936978 h 5562835"/>
                <a:gd name="connsiteX6" fmla="*/ 265759 w 465196"/>
                <a:gd name="connsiteY6" fmla="*/ 1219200 h 5562835"/>
                <a:gd name="connsiteX7" fmla="*/ 310914 w 465196"/>
                <a:gd name="connsiteY7" fmla="*/ 1467556 h 5562835"/>
                <a:gd name="connsiteX8" fmla="*/ 310914 w 465196"/>
                <a:gd name="connsiteY8" fmla="*/ 1941689 h 5562835"/>
                <a:gd name="connsiteX9" fmla="*/ 198025 w 465196"/>
                <a:gd name="connsiteY9" fmla="*/ 2156178 h 5562835"/>
                <a:gd name="connsiteX10" fmla="*/ 198025 w 465196"/>
                <a:gd name="connsiteY10" fmla="*/ 2370667 h 5562835"/>
                <a:gd name="connsiteX11" fmla="*/ 198025 w 465196"/>
                <a:gd name="connsiteY11" fmla="*/ 2472267 h 5562835"/>
                <a:gd name="connsiteX12" fmla="*/ 265759 w 465196"/>
                <a:gd name="connsiteY12" fmla="*/ 2619023 h 5562835"/>
                <a:gd name="connsiteX13" fmla="*/ 277048 w 465196"/>
                <a:gd name="connsiteY13" fmla="*/ 2709334 h 5562835"/>
                <a:gd name="connsiteX14" fmla="*/ 220603 w 465196"/>
                <a:gd name="connsiteY14" fmla="*/ 2946400 h 5562835"/>
                <a:gd name="connsiteX15" fmla="*/ 310914 w 465196"/>
                <a:gd name="connsiteY15" fmla="*/ 3014134 h 5562835"/>
                <a:gd name="connsiteX16" fmla="*/ 265759 w 465196"/>
                <a:gd name="connsiteY16" fmla="*/ 3104445 h 5562835"/>
                <a:gd name="connsiteX17" fmla="*/ 367359 w 465196"/>
                <a:gd name="connsiteY17" fmla="*/ 3352800 h 5562835"/>
                <a:gd name="connsiteX18" fmla="*/ 435092 w 465196"/>
                <a:gd name="connsiteY18" fmla="*/ 3544712 h 5562835"/>
                <a:gd name="connsiteX19" fmla="*/ 457670 w 465196"/>
                <a:gd name="connsiteY19" fmla="*/ 3838223 h 5562835"/>
                <a:gd name="connsiteX20" fmla="*/ 435092 w 465196"/>
                <a:gd name="connsiteY20" fmla="*/ 4143023 h 5562835"/>
                <a:gd name="connsiteX21" fmla="*/ 277048 w 465196"/>
                <a:gd name="connsiteY21" fmla="*/ 4662312 h 5562835"/>
                <a:gd name="connsiteX22" fmla="*/ 28692 w 465196"/>
                <a:gd name="connsiteY22" fmla="*/ 5175956 h 5562835"/>
                <a:gd name="connsiteX23" fmla="*/ 104893 w 465196"/>
                <a:gd name="connsiteY23" fmla="*/ 5556955 h 55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196" h="5562835">
                  <a:moveTo>
                    <a:pt x="446381" y="0"/>
                  </a:moveTo>
                  <a:cubicBezTo>
                    <a:pt x="427566" y="18815"/>
                    <a:pt x="408751" y="37631"/>
                    <a:pt x="389936" y="90312"/>
                  </a:cubicBezTo>
                  <a:cubicBezTo>
                    <a:pt x="371121" y="142993"/>
                    <a:pt x="352307" y="233304"/>
                    <a:pt x="333492" y="316089"/>
                  </a:cubicBezTo>
                  <a:cubicBezTo>
                    <a:pt x="314677" y="398874"/>
                    <a:pt x="286455" y="509882"/>
                    <a:pt x="277048" y="587023"/>
                  </a:cubicBezTo>
                  <a:cubicBezTo>
                    <a:pt x="267641" y="664164"/>
                    <a:pt x="269522" y="720608"/>
                    <a:pt x="277048" y="778934"/>
                  </a:cubicBezTo>
                  <a:cubicBezTo>
                    <a:pt x="284574" y="837260"/>
                    <a:pt x="324085" y="863600"/>
                    <a:pt x="322203" y="936978"/>
                  </a:cubicBezTo>
                  <a:cubicBezTo>
                    <a:pt x="320322" y="1010356"/>
                    <a:pt x="267641" y="1130770"/>
                    <a:pt x="265759" y="1219200"/>
                  </a:cubicBezTo>
                  <a:cubicBezTo>
                    <a:pt x="263878" y="1307630"/>
                    <a:pt x="303388" y="1347141"/>
                    <a:pt x="310914" y="1467556"/>
                  </a:cubicBezTo>
                  <a:cubicBezTo>
                    <a:pt x="318440" y="1587971"/>
                    <a:pt x="329729" y="1826919"/>
                    <a:pt x="310914" y="1941689"/>
                  </a:cubicBezTo>
                  <a:cubicBezTo>
                    <a:pt x="292099" y="2056459"/>
                    <a:pt x="216840" y="2084682"/>
                    <a:pt x="198025" y="2156178"/>
                  </a:cubicBezTo>
                  <a:cubicBezTo>
                    <a:pt x="179210" y="2227674"/>
                    <a:pt x="198025" y="2370667"/>
                    <a:pt x="198025" y="2370667"/>
                  </a:cubicBezTo>
                  <a:cubicBezTo>
                    <a:pt x="198025" y="2423348"/>
                    <a:pt x="186736" y="2430874"/>
                    <a:pt x="198025" y="2472267"/>
                  </a:cubicBezTo>
                  <a:cubicBezTo>
                    <a:pt x="209314" y="2513660"/>
                    <a:pt x="252589" y="2579512"/>
                    <a:pt x="265759" y="2619023"/>
                  </a:cubicBezTo>
                  <a:cubicBezTo>
                    <a:pt x="278929" y="2658534"/>
                    <a:pt x="284574" y="2654771"/>
                    <a:pt x="277048" y="2709334"/>
                  </a:cubicBezTo>
                  <a:cubicBezTo>
                    <a:pt x="269522" y="2763897"/>
                    <a:pt x="214959" y="2895600"/>
                    <a:pt x="220603" y="2946400"/>
                  </a:cubicBezTo>
                  <a:cubicBezTo>
                    <a:pt x="226247" y="2997200"/>
                    <a:pt x="303388" y="2987793"/>
                    <a:pt x="310914" y="3014134"/>
                  </a:cubicBezTo>
                  <a:cubicBezTo>
                    <a:pt x="318440" y="3040475"/>
                    <a:pt x="256352" y="3048001"/>
                    <a:pt x="265759" y="3104445"/>
                  </a:cubicBezTo>
                  <a:cubicBezTo>
                    <a:pt x="275167" y="3160889"/>
                    <a:pt x="339137" y="3279422"/>
                    <a:pt x="367359" y="3352800"/>
                  </a:cubicBezTo>
                  <a:cubicBezTo>
                    <a:pt x="395581" y="3426178"/>
                    <a:pt x="420040" y="3463808"/>
                    <a:pt x="435092" y="3544712"/>
                  </a:cubicBezTo>
                  <a:cubicBezTo>
                    <a:pt x="450144" y="3625616"/>
                    <a:pt x="457670" y="3738505"/>
                    <a:pt x="457670" y="3838223"/>
                  </a:cubicBezTo>
                  <a:cubicBezTo>
                    <a:pt x="457670" y="3937941"/>
                    <a:pt x="465196" y="4005675"/>
                    <a:pt x="435092" y="4143023"/>
                  </a:cubicBezTo>
                  <a:cubicBezTo>
                    <a:pt x="404988" y="4280371"/>
                    <a:pt x="344781" y="4490157"/>
                    <a:pt x="277048" y="4662312"/>
                  </a:cubicBezTo>
                  <a:cubicBezTo>
                    <a:pt x="209315" y="4834467"/>
                    <a:pt x="57384" y="5026849"/>
                    <a:pt x="28692" y="5175956"/>
                  </a:cubicBezTo>
                  <a:cubicBezTo>
                    <a:pt x="0" y="5325063"/>
                    <a:pt x="104893" y="5562835"/>
                    <a:pt x="104893" y="5556955"/>
                  </a:cubicBezTo>
                </a:path>
              </a:pathLst>
            </a:custGeom>
            <a:ln w="76200">
              <a:solidFill>
                <a:srgbClr val="00B0F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3"/>
            <p:cNvSpPr>
              <a:spLocks noChangeArrowheads="1"/>
            </p:cNvSpPr>
            <p:nvPr/>
          </p:nvSpPr>
          <p:spPr bwMode="auto">
            <a:xfrm>
              <a:off x="5486400" y="3429000"/>
              <a:ext cx="3581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 Storm King Art Center</a:t>
              </a:r>
              <a:endParaRPr kumimoji="0" lang="en-US" sz="2400" b="0" i="0" u="none" strike="noStrike" cap="none" normalizeH="0" baseline="0" dirty="0" smtClean="0">
                <a:ln>
                  <a:noFill/>
                </a:ln>
                <a:effectLst/>
                <a:latin typeface="Arial" pitchFamily="34" charset="0"/>
                <a:cs typeface="Arial" pitchFamily="34" charset="0"/>
              </a:endParaRPr>
            </a:p>
          </p:txBody>
        </p:sp>
        <p:grpSp>
          <p:nvGrpSpPr>
            <p:cNvPr id="5" name="Group 23"/>
            <p:cNvGrpSpPr/>
            <p:nvPr/>
          </p:nvGrpSpPr>
          <p:grpSpPr>
            <a:xfrm>
              <a:off x="2590800" y="2895600"/>
              <a:ext cx="6324600" cy="523220"/>
              <a:chOff x="5105400" y="5943601"/>
              <a:chExt cx="6324600" cy="523220"/>
            </a:xfrm>
          </p:grpSpPr>
          <p:sp>
            <p:nvSpPr>
              <p:cNvPr id="25"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 Windsor</a:t>
                </a:r>
              </a:p>
            </p:txBody>
          </p:sp>
          <p:cxnSp>
            <p:nvCxnSpPr>
              <p:cNvPr id="26" name="Straight Arrow Connector 25"/>
              <p:cNvCxnSpPr/>
              <p:nvPr/>
            </p:nvCxnSpPr>
            <p:spPr>
              <a:xfrm flipH="1">
                <a:off x="5105400" y="6172201"/>
                <a:ext cx="27432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37"/>
            <p:cNvGrpSpPr/>
            <p:nvPr/>
          </p:nvGrpSpPr>
          <p:grpSpPr>
            <a:xfrm>
              <a:off x="2667000" y="4419600"/>
              <a:ext cx="6248400" cy="523220"/>
              <a:chOff x="5181600" y="5943601"/>
              <a:chExt cx="6248400" cy="523220"/>
            </a:xfrm>
          </p:grpSpPr>
          <p:sp>
            <p:nvSpPr>
              <p:cNvPr id="39"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The Palisades</a:t>
                </a:r>
              </a:p>
            </p:txBody>
          </p:sp>
          <p:cxnSp>
            <p:nvCxnSpPr>
              <p:cNvPr id="40" name="Straight Arrow Connector 39"/>
              <p:cNvCxnSpPr>
                <a:stCxn id="39" idx="1"/>
              </p:cNvCxnSpPr>
              <p:nvPr/>
            </p:nvCxnSpPr>
            <p:spPr>
              <a:xfrm flipH="1" flipV="1">
                <a:off x="5181600" y="6172201"/>
                <a:ext cx="27432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 name="Group 27"/>
            <p:cNvGrpSpPr/>
            <p:nvPr/>
          </p:nvGrpSpPr>
          <p:grpSpPr>
            <a:xfrm>
              <a:off x="2743200" y="5486400"/>
              <a:ext cx="6172200" cy="523220"/>
              <a:chOff x="5257800" y="5943601"/>
              <a:chExt cx="6172200" cy="523220"/>
            </a:xfrm>
          </p:grpSpPr>
          <p:sp>
            <p:nvSpPr>
              <p:cNvPr id="33"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Manhattan Island</a:t>
                </a:r>
              </a:p>
            </p:txBody>
          </p:sp>
          <p:cxnSp>
            <p:nvCxnSpPr>
              <p:cNvPr id="34" name="Straight Arrow Connector 33"/>
              <p:cNvCxnSpPr/>
              <p:nvPr/>
            </p:nvCxnSpPr>
            <p:spPr>
              <a:xfrm flipH="1">
                <a:off x="5257800" y="6172201"/>
                <a:ext cx="25908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2225040" y="3474720"/>
              <a:ext cx="368300" cy="2331720"/>
            </a:xfrm>
            <a:custGeom>
              <a:avLst/>
              <a:gdLst>
                <a:gd name="connsiteX0" fmla="*/ 0 w 368300"/>
                <a:gd name="connsiteY0" fmla="*/ 2331720 h 2331720"/>
                <a:gd name="connsiteX1" fmla="*/ 121920 w 368300"/>
                <a:gd name="connsiteY1" fmla="*/ 2011680 h 2331720"/>
                <a:gd name="connsiteX2" fmla="*/ 182880 w 368300"/>
                <a:gd name="connsiteY2" fmla="*/ 1691640 h 2331720"/>
                <a:gd name="connsiteX3" fmla="*/ 304800 w 368300"/>
                <a:gd name="connsiteY3" fmla="*/ 1310640 h 2331720"/>
                <a:gd name="connsiteX4" fmla="*/ 320040 w 368300"/>
                <a:gd name="connsiteY4" fmla="*/ 1021080 h 2331720"/>
                <a:gd name="connsiteX5" fmla="*/ 259080 w 368300"/>
                <a:gd name="connsiteY5" fmla="*/ 624840 h 2331720"/>
                <a:gd name="connsiteX6" fmla="*/ 335280 w 368300"/>
                <a:gd name="connsiteY6" fmla="*/ 441960 h 2331720"/>
                <a:gd name="connsiteX7" fmla="*/ 350520 w 368300"/>
                <a:gd name="connsiteY7" fmla="*/ 259080 h 2331720"/>
                <a:gd name="connsiteX8" fmla="*/ 228600 w 368300"/>
                <a:gd name="connsiteY8" fmla="*/ 137160 h 2331720"/>
                <a:gd name="connsiteX9" fmla="*/ 304800 w 368300"/>
                <a:gd name="connsiteY9"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300" h="2331720">
                  <a:moveTo>
                    <a:pt x="0" y="2331720"/>
                  </a:moveTo>
                  <a:cubicBezTo>
                    <a:pt x="45720" y="2225040"/>
                    <a:pt x="91440" y="2118360"/>
                    <a:pt x="121920" y="2011680"/>
                  </a:cubicBezTo>
                  <a:cubicBezTo>
                    <a:pt x="152400" y="1905000"/>
                    <a:pt x="152400" y="1808480"/>
                    <a:pt x="182880" y="1691640"/>
                  </a:cubicBezTo>
                  <a:cubicBezTo>
                    <a:pt x="213360" y="1574800"/>
                    <a:pt x="281940" y="1422400"/>
                    <a:pt x="304800" y="1310640"/>
                  </a:cubicBezTo>
                  <a:cubicBezTo>
                    <a:pt x="327660" y="1198880"/>
                    <a:pt x="327660" y="1135380"/>
                    <a:pt x="320040" y="1021080"/>
                  </a:cubicBezTo>
                  <a:cubicBezTo>
                    <a:pt x="312420" y="906780"/>
                    <a:pt x="256540" y="721360"/>
                    <a:pt x="259080" y="624840"/>
                  </a:cubicBezTo>
                  <a:cubicBezTo>
                    <a:pt x="261620" y="528320"/>
                    <a:pt x="320040" y="502920"/>
                    <a:pt x="335280" y="441960"/>
                  </a:cubicBezTo>
                  <a:cubicBezTo>
                    <a:pt x="350520" y="381000"/>
                    <a:pt x="368300" y="309880"/>
                    <a:pt x="350520" y="259080"/>
                  </a:cubicBezTo>
                  <a:cubicBezTo>
                    <a:pt x="332740" y="208280"/>
                    <a:pt x="236220" y="180340"/>
                    <a:pt x="228600" y="137160"/>
                  </a:cubicBezTo>
                  <a:cubicBezTo>
                    <a:pt x="220980" y="93980"/>
                    <a:pt x="262890" y="46990"/>
                    <a:pt x="30480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344420" y="1610360"/>
              <a:ext cx="474980" cy="1826260"/>
            </a:xfrm>
            <a:custGeom>
              <a:avLst/>
              <a:gdLst>
                <a:gd name="connsiteX0" fmla="*/ 139700 w 474980"/>
                <a:gd name="connsiteY0" fmla="*/ 1772920 h 1826260"/>
                <a:gd name="connsiteX1" fmla="*/ 17780 w 474980"/>
                <a:gd name="connsiteY1" fmla="*/ 1696720 h 1826260"/>
                <a:gd name="connsiteX2" fmla="*/ 33020 w 474980"/>
                <a:gd name="connsiteY2" fmla="*/ 995680 h 1826260"/>
                <a:gd name="connsiteX3" fmla="*/ 78740 w 474980"/>
                <a:gd name="connsiteY3" fmla="*/ 614680 h 1826260"/>
                <a:gd name="connsiteX4" fmla="*/ 109220 w 474980"/>
                <a:gd name="connsiteY4" fmla="*/ 264160 h 1826260"/>
                <a:gd name="connsiteX5" fmla="*/ 124460 w 474980"/>
                <a:gd name="connsiteY5" fmla="*/ 50800 h 1826260"/>
                <a:gd name="connsiteX6" fmla="*/ 246380 w 474980"/>
                <a:gd name="connsiteY6" fmla="*/ 5080 h 1826260"/>
                <a:gd name="connsiteX7" fmla="*/ 474980 w 474980"/>
                <a:gd name="connsiteY7" fmla="*/ 20320 h 18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980" h="1826260">
                  <a:moveTo>
                    <a:pt x="139700" y="1772920"/>
                  </a:moveTo>
                  <a:cubicBezTo>
                    <a:pt x="87630" y="1799590"/>
                    <a:pt x="35560" y="1826260"/>
                    <a:pt x="17780" y="1696720"/>
                  </a:cubicBezTo>
                  <a:cubicBezTo>
                    <a:pt x="0" y="1567180"/>
                    <a:pt x="22860" y="1176020"/>
                    <a:pt x="33020" y="995680"/>
                  </a:cubicBezTo>
                  <a:cubicBezTo>
                    <a:pt x="43180" y="815340"/>
                    <a:pt x="66040" y="736600"/>
                    <a:pt x="78740" y="614680"/>
                  </a:cubicBezTo>
                  <a:cubicBezTo>
                    <a:pt x="91440" y="492760"/>
                    <a:pt x="101600" y="358140"/>
                    <a:pt x="109220" y="264160"/>
                  </a:cubicBezTo>
                  <a:cubicBezTo>
                    <a:pt x="116840" y="170180"/>
                    <a:pt x="101600" y="93980"/>
                    <a:pt x="124460" y="50800"/>
                  </a:cubicBezTo>
                  <a:cubicBezTo>
                    <a:pt x="147320" y="7620"/>
                    <a:pt x="187960" y="10160"/>
                    <a:pt x="246380" y="5080"/>
                  </a:cubicBezTo>
                  <a:cubicBezTo>
                    <a:pt x="304800" y="0"/>
                    <a:pt x="389890" y="10160"/>
                    <a:pt x="474980" y="2032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Oval 45"/>
          <p:cNvSpPr/>
          <p:nvPr/>
        </p:nvSpPr>
        <p:spPr>
          <a:xfrm>
            <a:off x="5181600" y="5334000"/>
            <a:ext cx="3733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xit" presetSubtype="0" fill="hold" nodeType="withEffect">
                                  <p:stCondLst>
                                    <p:cond delay="0"/>
                                  </p:stCondLst>
                                  <p:childTnLst>
                                    <p:animEffect transition="out" filter="fade">
                                      <p:cBhvr>
                                        <p:cTn id="12" dur="1000"/>
                                        <p:tgtEl>
                                          <p:spTgt spid="42"/>
                                        </p:tgtEl>
                                      </p:cBhvr>
                                    </p:animEffect>
                                    <p:set>
                                      <p:cBhvr>
                                        <p:cTn id="13" dur="1" fill="hold">
                                          <p:stCondLst>
                                            <p:cond delay="999"/>
                                          </p:stCondLst>
                                        </p:cTn>
                                        <p:tgtEl>
                                          <p:spTgt spid="4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3.33333E-6 -3.33333E-6 L -0.02083 -0.14444 " pathEditMode="relative" rAng="0" ptsTypes="AA">
                                      <p:cBhvr>
                                        <p:cTn id="17" dur="1000" fill="hold"/>
                                        <p:tgtEl>
                                          <p:spTgt spid="46"/>
                                        </p:tgtEl>
                                        <p:attrNameLst>
                                          <p:attrName>ppt_x</p:attrName>
                                          <p:attrName>ppt_y</p:attrName>
                                        </p:attrNameLst>
                                      </p:cBhvr>
                                      <p:rCtr x="-10"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63500" y="1024840"/>
            <a:ext cx="4737100" cy="5801409"/>
          </a:xfrm>
          <a:prstGeom prst="rect">
            <a:avLst/>
          </a:prstGeom>
          <a:noFill/>
          <a:ln w="9525">
            <a:noFill/>
            <a:miter lim="800000"/>
            <a:headEnd/>
            <a:tailEnd/>
          </a:ln>
          <a:effectLst/>
        </p:spPr>
      </p:pic>
      <p:grpSp>
        <p:nvGrpSpPr>
          <p:cNvPr id="12" name="Group 27"/>
          <p:cNvGrpSpPr/>
          <p:nvPr/>
        </p:nvGrpSpPr>
        <p:grpSpPr>
          <a:xfrm>
            <a:off x="2743200" y="5486400"/>
            <a:ext cx="6172200" cy="523220"/>
            <a:chOff x="5257800" y="5943601"/>
            <a:chExt cx="6172200" cy="523220"/>
          </a:xfrm>
        </p:grpSpPr>
        <p:sp>
          <p:nvSpPr>
            <p:cNvPr id="33"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Manhattan Island</a:t>
              </a:r>
            </a:p>
          </p:txBody>
        </p:sp>
        <p:cxnSp>
          <p:nvCxnSpPr>
            <p:cNvPr id="34" name="Straight Arrow Connector 33"/>
            <p:cNvCxnSpPr/>
            <p:nvPr/>
          </p:nvCxnSpPr>
          <p:spPr>
            <a:xfrm flipH="1">
              <a:off x="5257800" y="6172201"/>
              <a:ext cx="25908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useBgFill="1">
        <p:nvSpPr>
          <p:cNvPr id="29" name="Rectangle 28"/>
          <p:cNvSpPr/>
          <p:nvPr/>
        </p:nvSpPr>
        <p:spPr>
          <a:xfrm>
            <a:off x="1524000" y="533400"/>
            <a:ext cx="6096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nvGraphicFramePr>
        <p:xfrm>
          <a:off x="4093464" y="3200400"/>
          <a:ext cx="957072" cy="457200"/>
        </p:xfrm>
        <a:graphic>
          <a:graphicData uri="http://schemas.openxmlformats.org/drawingml/2006/table">
            <a:tbl>
              <a:tblPr/>
              <a:tblGrid>
                <a:gridCol w="478536"/>
                <a:gridCol w="478536"/>
              </a:tblGrid>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dirty="0">
                        <a:latin typeface="Times New Roman"/>
                      </a:endParaRPr>
                    </a:p>
                  </a:txBody>
                  <a:tcPr marL="83185" marR="0" marT="0" marB="0" anchor="ctr">
                    <a:lnL>
                      <a:noFill/>
                    </a:lnL>
                    <a:lnR>
                      <a:noFill/>
                    </a:lnR>
                    <a:lnT>
                      <a:noFill/>
                    </a:lnT>
                    <a:lnB>
                      <a:noFill/>
                    </a:lnB>
                  </a:tcPr>
                </a:tc>
              </a:tr>
            </a:tbl>
          </a:graphicData>
        </a:graphic>
      </p:graphicFrame>
      <p:sp>
        <p:nvSpPr>
          <p:cNvPr id="47" name="Rectangle 3"/>
          <p:cNvSpPr>
            <a:spLocks noChangeArrowheads="1"/>
          </p:cNvSpPr>
          <p:nvPr/>
        </p:nvSpPr>
        <p:spPr bwMode="auto">
          <a:xfrm>
            <a:off x="5486400" y="3429000"/>
            <a:ext cx="3581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 Storm King Art Center</a:t>
            </a:r>
            <a:endParaRPr kumimoji="0" lang="en-US" sz="2400" b="0" i="0" u="none" strike="noStrike" cap="none" normalizeH="0" baseline="0" dirty="0" smtClean="0">
              <a:ln>
                <a:noFill/>
              </a:ln>
              <a:effectLst/>
              <a:latin typeface="Arial" pitchFamily="34" charset="0"/>
              <a:cs typeface="Arial" pitchFamily="34" charset="0"/>
            </a:endParaRPr>
          </a:p>
        </p:txBody>
      </p:sp>
      <p:sp>
        <p:nvSpPr>
          <p:cNvPr id="22" name="Freeform 21"/>
          <p:cNvSpPr/>
          <p:nvPr/>
        </p:nvSpPr>
        <p:spPr>
          <a:xfrm>
            <a:off x="2409708" y="1072445"/>
            <a:ext cx="465196" cy="5562835"/>
          </a:xfrm>
          <a:custGeom>
            <a:avLst/>
            <a:gdLst>
              <a:gd name="connsiteX0" fmla="*/ 282222 w 301037"/>
              <a:gd name="connsiteY0" fmla="*/ 0 h 4955823"/>
              <a:gd name="connsiteX1" fmla="*/ 225777 w 301037"/>
              <a:gd name="connsiteY1" fmla="*/ 90312 h 4955823"/>
              <a:gd name="connsiteX2" fmla="*/ 169333 w 301037"/>
              <a:gd name="connsiteY2" fmla="*/ 316089 h 4955823"/>
              <a:gd name="connsiteX3" fmla="*/ 112889 w 301037"/>
              <a:gd name="connsiteY3" fmla="*/ 587023 h 4955823"/>
              <a:gd name="connsiteX4" fmla="*/ 112889 w 301037"/>
              <a:gd name="connsiteY4" fmla="*/ 778934 h 4955823"/>
              <a:gd name="connsiteX5" fmla="*/ 158044 w 301037"/>
              <a:gd name="connsiteY5" fmla="*/ 936978 h 4955823"/>
              <a:gd name="connsiteX6" fmla="*/ 101600 w 301037"/>
              <a:gd name="connsiteY6" fmla="*/ 1219200 h 4955823"/>
              <a:gd name="connsiteX7" fmla="*/ 146755 w 301037"/>
              <a:gd name="connsiteY7" fmla="*/ 1467556 h 4955823"/>
              <a:gd name="connsiteX8" fmla="*/ 146755 w 301037"/>
              <a:gd name="connsiteY8" fmla="*/ 1941689 h 4955823"/>
              <a:gd name="connsiteX9" fmla="*/ 33866 w 301037"/>
              <a:gd name="connsiteY9" fmla="*/ 2156178 h 4955823"/>
              <a:gd name="connsiteX10" fmla="*/ 33866 w 301037"/>
              <a:gd name="connsiteY10" fmla="*/ 2370667 h 4955823"/>
              <a:gd name="connsiteX11" fmla="*/ 33866 w 301037"/>
              <a:gd name="connsiteY11" fmla="*/ 2472267 h 4955823"/>
              <a:gd name="connsiteX12" fmla="*/ 101600 w 301037"/>
              <a:gd name="connsiteY12" fmla="*/ 2619023 h 4955823"/>
              <a:gd name="connsiteX13" fmla="*/ 112889 w 301037"/>
              <a:gd name="connsiteY13" fmla="*/ 2709334 h 4955823"/>
              <a:gd name="connsiteX14" fmla="*/ 56444 w 301037"/>
              <a:gd name="connsiteY14" fmla="*/ 2946400 h 4955823"/>
              <a:gd name="connsiteX15" fmla="*/ 146755 w 301037"/>
              <a:gd name="connsiteY15" fmla="*/ 3014134 h 4955823"/>
              <a:gd name="connsiteX16" fmla="*/ 101600 w 301037"/>
              <a:gd name="connsiteY16" fmla="*/ 3104445 h 4955823"/>
              <a:gd name="connsiteX17" fmla="*/ 203200 w 301037"/>
              <a:gd name="connsiteY17" fmla="*/ 3352800 h 4955823"/>
              <a:gd name="connsiteX18" fmla="*/ 270933 w 301037"/>
              <a:gd name="connsiteY18" fmla="*/ 3544712 h 4955823"/>
              <a:gd name="connsiteX19" fmla="*/ 293511 w 301037"/>
              <a:gd name="connsiteY19" fmla="*/ 3838223 h 4955823"/>
              <a:gd name="connsiteX20" fmla="*/ 270933 w 301037"/>
              <a:gd name="connsiteY20" fmla="*/ 4143023 h 4955823"/>
              <a:gd name="connsiteX21" fmla="*/ 112889 w 301037"/>
              <a:gd name="connsiteY21" fmla="*/ 4662312 h 4955823"/>
              <a:gd name="connsiteX22" fmla="*/ 0 w 301037"/>
              <a:gd name="connsiteY22" fmla="*/ 4955823 h 4955823"/>
              <a:gd name="connsiteX0" fmla="*/ 417689 w 436504"/>
              <a:gd name="connsiteY0" fmla="*/ 0 h 5175956"/>
              <a:gd name="connsiteX1" fmla="*/ 361244 w 436504"/>
              <a:gd name="connsiteY1" fmla="*/ 90312 h 5175956"/>
              <a:gd name="connsiteX2" fmla="*/ 304800 w 436504"/>
              <a:gd name="connsiteY2" fmla="*/ 316089 h 5175956"/>
              <a:gd name="connsiteX3" fmla="*/ 248356 w 436504"/>
              <a:gd name="connsiteY3" fmla="*/ 587023 h 5175956"/>
              <a:gd name="connsiteX4" fmla="*/ 248356 w 436504"/>
              <a:gd name="connsiteY4" fmla="*/ 778934 h 5175956"/>
              <a:gd name="connsiteX5" fmla="*/ 293511 w 436504"/>
              <a:gd name="connsiteY5" fmla="*/ 936978 h 5175956"/>
              <a:gd name="connsiteX6" fmla="*/ 237067 w 436504"/>
              <a:gd name="connsiteY6" fmla="*/ 1219200 h 5175956"/>
              <a:gd name="connsiteX7" fmla="*/ 282222 w 436504"/>
              <a:gd name="connsiteY7" fmla="*/ 1467556 h 5175956"/>
              <a:gd name="connsiteX8" fmla="*/ 282222 w 436504"/>
              <a:gd name="connsiteY8" fmla="*/ 1941689 h 5175956"/>
              <a:gd name="connsiteX9" fmla="*/ 169333 w 436504"/>
              <a:gd name="connsiteY9" fmla="*/ 2156178 h 5175956"/>
              <a:gd name="connsiteX10" fmla="*/ 169333 w 436504"/>
              <a:gd name="connsiteY10" fmla="*/ 2370667 h 5175956"/>
              <a:gd name="connsiteX11" fmla="*/ 169333 w 436504"/>
              <a:gd name="connsiteY11" fmla="*/ 2472267 h 5175956"/>
              <a:gd name="connsiteX12" fmla="*/ 237067 w 436504"/>
              <a:gd name="connsiteY12" fmla="*/ 2619023 h 5175956"/>
              <a:gd name="connsiteX13" fmla="*/ 248356 w 436504"/>
              <a:gd name="connsiteY13" fmla="*/ 2709334 h 5175956"/>
              <a:gd name="connsiteX14" fmla="*/ 191911 w 436504"/>
              <a:gd name="connsiteY14" fmla="*/ 2946400 h 5175956"/>
              <a:gd name="connsiteX15" fmla="*/ 282222 w 436504"/>
              <a:gd name="connsiteY15" fmla="*/ 3014134 h 5175956"/>
              <a:gd name="connsiteX16" fmla="*/ 237067 w 436504"/>
              <a:gd name="connsiteY16" fmla="*/ 3104445 h 5175956"/>
              <a:gd name="connsiteX17" fmla="*/ 338667 w 436504"/>
              <a:gd name="connsiteY17" fmla="*/ 3352800 h 5175956"/>
              <a:gd name="connsiteX18" fmla="*/ 406400 w 436504"/>
              <a:gd name="connsiteY18" fmla="*/ 3544712 h 5175956"/>
              <a:gd name="connsiteX19" fmla="*/ 428978 w 436504"/>
              <a:gd name="connsiteY19" fmla="*/ 3838223 h 5175956"/>
              <a:gd name="connsiteX20" fmla="*/ 406400 w 436504"/>
              <a:gd name="connsiteY20" fmla="*/ 4143023 h 5175956"/>
              <a:gd name="connsiteX21" fmla="*/ 248356 w 436504"/>
              <a:gd name="connsiteY21" fmla="*/ 4662312 h 5175956"/>
              <a:gd name="connsiteX22" fmla="*/ 0 w 436504"/>
              <a:gd name="connsiteY22" fmla="*/ 5175956 h 5175956"/>
              <a:gd name="connsiteX0" fmla="*/ 459082 w 477897"/>
              <a:gd name="connsiteY0" fmla="*/ 0 h 5256859"/>
              <a:gd name="connsiteX1" fmla="*/ 402637 w 477897"/>
              <a:gd name="connsiteY1" fmla="*/ 90312 h 5256859"/>
              <a:gd name="connsiteX2" fmla="*/ 346193 w 477897"/>
              <a:gd name="connsiteY2" fmla="*/ 316089 h 5256859"/>
              <a:gd name="connsiteX3" fmla="*/ 289749 w 477897"/>
              <a:gd name="connsiteY3" fmla="*/ 587023 h 5256859"/>
              <a:gd name="connsiteX4" fmla="*/ 289749 w 477897"/>
              <a:gd name="connsiteY4" fmla="*/ 778934 h 5256859"/>
              <a:gd name="connsiteX5" fmla="*/ 334904 w 477897"/>
              <a:gd name="connsiteY5" fmla="*/ 936978 h 5256859"/>
              <a:gd name="connsiteX6" fmla="*/ 278460 w 477897"/>
              <a:gd name="connsiteY6" fmla="*/ 1219200 h 5256859"/>
              <a:gd name="connsiteX7" fmla="*/ 323615 w 477897"/>
              <a:gd name="connsiteY7" fmla="*/ 1467556 h 5256859"/>
              <a:gd name="connsiteX8" fmla="*/ 323615 w 477897"/>
              <a:gd name="connsiteY8" fmla="*/ 1941689 h 5256859"/>
              <a:gd name="connsiteX9" fmla="*/ 210726 w 477897"/>
              <a:gd name="connsiteY9" fmla="*/ 2156178 h 5256859"/>
              <a:gd name="connsiteX10" fmla="*/ 210726 w 477897"/>
              <a:gd name="connsiteY10" fmla="*/ 2370667 h 5256859"/>
              <a:gd name="connsiteX11" fmla="*/ 210726 w 477897"/>
              <a:gd name="connsiteY11" fmla="*/ 2472267 h 5256859"/>
              <a:gd name="connsiteX12" fmla="*/ 278460 w 477897"/>
              <a:gd name="connsiteY12" fmla="*/ 2619023 h 5256859"/>
              <a:gd name="connsiteX13" fmla="*/ 289749 w 477897"/>
              <a:gd name="connsiteY13" fmla="*/ 2709334 h 5256859"/>
              <a:gd name="connsiteX14" fmla="*/ 233304 w 477897"/>
              <a:gd name="connsiteY14" fmla="*/ 2946400 h 5256859"/>
              <a:gd name="connsiteX15" fmla="*/ 323615 w 477897"/>
              <a:gd name="connsiteY15" fmla="*/ 3014134 h 5256859"/>
              <a:gd name="connsiteX16" fmla="*/ 278460 w 477897"/>
              <a:gd name="connsiteY16" fmla="*/ 3104445 h 5256859"/>
              <a:gd name="connsiteX17" fmla="*/ 380060 w 477897"/>
              <a:gd name="connsiteY17" fmla="*/ 3352800 h 5256859"/>
              <a:gd name="connsiteX18" fmla="*/ 447793 w 477897"/>
              <a:gd name="connsiteY18" fmla="*/ 3544712 h 5256859"/>
              <a:gd name="connsiteX19" fmla="*/ 470371 w 477897"/>
              <a:gd name="connsiteY19" fmla="*/ 3838223 h 5256859"/>
              <a:gd name="connsiteX20" fmla="*/ 447793 w 477897"/>
              <a:gd name="connsiteY20" fmla="*/ 4143023 h 5256859"/>
              <a:gd name="connsiteX21" fmla="*/ 289749 w 477897"/>
              <a:gd name="connsiteY21" fmla="*/ 4662312 h 5256859"/>
              <a:gd name="connsiteX22" fmla="*/ 41393 w 477897"/>
              <a:gd name="connsiteY22" fmla="*/ 5175956 h 5256859"/>
              <a:gd name="connsiteX23" fmla="*/ 41393 w 477897"/>
              <a:gd name="connsiteY23" fmla="*/ 5147733 h 5256859"/>
              <a:gd name="connsiteX0" fmla="*/ 446381 w 465196"/>
              <a:gd name="connsiteY0" fmla="*/ 0 h 5562835"/>
              <a:gd name="connsiteX1" fmla="*/ 389936 w 465196"/>
              <a:gd name="connsiteY1" fmla="*/ 90312 h 5562835"/>
              <a:gd name="connsiteX2" fmla="*/ 333492 w 465196"/>
              <a:gd name="connsiteY2" fmla="*/ 316089 h 5562835"/>
              <a:gd name="connsiteX3" fmla="*/ 277048 w 465196"/>
              <a:gd name="connsiteY3" fmla="*/ 587023 h 5562835"/>
              <a:gd name="connsiteX4" fmla="*/ 277048 w 465196"/>
              <a:gd name="connsiteY4" fmla="*/ 778934 h 5562835"/>
              <a:gd name="connsiteX5" fmla="*/ 322203 w 465196"/>
              <a:gd name="connsiteY5" fmla="*/ 936978 h 5562835"/>
              <a:gd name="connsiteX6" fmla="*/ 265759 w 465196"/>
              <a:gd name="connsiteY6" fmla="*/ 1219200 h 5562835"/>
              <a:gd name="connsiteX7" fmla="*/ 310914 w 465196"/>
              <a:gd name="connsiteY7" fmla="*/ 1467556 h 5562835"/>
              <a:gd name="connsiteX8" fmla="*/ 310914 w 465196"/>
              <a:gd name="connsiteY8" fmla="*/ 1941689 h 5562835"/>
              <a:gd name="connsiteX9" fmla="*/ 198025 w 465196"/>
              <a:gd name="connsiteY9" fmla="*/ 2156178 h 5562835"/>
              <a:gd name="connsiteX10" fmla="*/ 198025 w 465196"/>
              <a:gd name="connsiteY10" fmla="*/ 2370667 h 5562835"/>
              <a:gd name="connsiteX11" fmla="*/ 198025 w 465196"/>
              <a:gd name="connsiteY11" fmla="*/ 2472267 h 5562835"/>
              <a:gd name="connsiteX12" fmla="*/ 265759 w 465196"/>
              <a:gd name="connsiteY12" fmla="*/ 2619023 h 5562835"/>
              <a:gd name="connsiteX13" fmla="*/ 277048 w 465196"/>
              <a:gd name="connsiteY13" fmla="*/ 2709334 h 5562835"/>
              <a:gd name="connsiteX14" fmla="*/ 220603 w 465196"/>
              <a:gd name="connsiteY14" fmla="*/ 2946400 h 5562835"/>
              <a:gd name="connsiteX15" fmla="*/ 310914 w 465196"/>
              <a:gd name="connsiteY15" fmla="*/ 3014134 h 5562835"/>
              <a:gd name="connsiteX16" fmla="*/ 265759 w 465196"/>
              <a:gd name="connsiteY16" fmla="*/ 3104445 h 5562835"/>
              <a:gd name="connsiteX17" fmla="*/ 367359 w 465196"/>
              <a:gd name="connsiteY17" fmla="*/ 3352800 h 5562835"/>
              <a:gd name="connsiteX18" fmla="*/ 435092 w 465196"/>
              <a:gd name="connsiteY18" fmla="*/ 3544712 h 5562835"/>
              <a:gd name="connsiteX19" fmla="*/ 457670 w 465196"/>
              <a:gd name="connsiteY19" fmla="*/ 3838223 h 5562835"/>
              <a:gd name="connsiteX20" fmla="*/ 435092 w 465196"/>
              <a:gd name="connsiteY20" fmla="*/ 4143023 h 5562835"/>
              <a:gd name="connsiteX21" fmla="*/ 277048 w 465196"/>
              <a:gd name="connsiteY21" fmla="*/ 4662312 h 5562835"/>
              <a:gd name="connsiteX22" fmla="*/ 28692 w 465196"/>
              <a:gd name="connsiteY22" fmla="*/ 5175956 h 5562835"/>
              <a:gd name="connsiteX23" fmla="*/ 104893 w 465196"/>
              <a:gd name="connsiteY23" fmla="*/ 5556955 h 55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196" h="5562835">
                <a:moveTo>
                  <a:pt x="446381" y="0"/>
                </a:moveTo>
                <a:cubicBezTo>
                  <a:pt x="427566" y="18815"/>
                  <a:pt x="408751" y="37631"/>
                  <a:pt x="389936" y="90312"/>
                </a:cubicBezTo>
                <a:cubicBezTo>
                  <a:pt x="371121" y="142993"/>
                  <a:pt x="352307" y="233304"/>
                  <a:pt x="333492" y="316089"/>
                </a:cubicBezTo>
                <a:cubicBezTo>
                  <a:pt x="314677" y="398874"/>
                  <a:pt x="286455" y="509882"/>
                  <a:pt x="277048" y="587023"/>
                </a:cubicBezTo>
                <a:cubicBezTo>
                  <a:pt x="267641" y="664164"/>
                  <a:pt x="269522" y="720608"/>
                  <a:pt x="277048" y="778934"/>
                </a:cubicBezTo>
                <a:cubicBezTo>
                  <a:pt x="284574" y="837260"/>
                  <a:pt x="324085" y="863600"/>
                  <a:pt x="322203" y="936978"/>
                </a:cubicBezTo>
                <a:cubicBezTo>
                  <a:pt x="320322" y="1010356"/>
                  <a:pt x="267641" y="1130770"/>
                  <a:pt x="265759" y="1219200"/>
                </a:cubicBezTo>
                <a:cubicBezTo>
                  <a:pt x="263878" y="1307630"/>
                  <a:pt x="303388" y="1347141"/>
                  <a:pt x="310914" y="1467556"/>
                </a:cubicBezTo>
                <a:cubicBezTo>
                  <a:pt x="318440" y="1587971"/>
                  <a:pt x="329729" y="1826919"/>
                  <a:pt x="310914" y="1941689"/>
                </a:cubicBezTo>
                <a:cubicBezTo>
                  <a:pt x="292099" y="2056459"/>
                  <a:pt x="216840" y="2084682"/>
                  <a:pt x="198025" y="2156178"/>
                </a:cubicBezTo>
                <a:cubicBezTo>
                  <a:pt x="179210" y="2227674"/>
                  <a:pt x="198025" y="2370667"/>
                  <a:pt x="198025" y="2370667"/>
                </a:cubicBezTo>
                <a:cubicBezTo>
                  <a:pt x="198025" y="2423348"/>
                  <a:pt x="186736" y="2430874"/>
                  <a:pt x="198025" y="2472267"/>
                </a:cubicBezTo>
                <a:cubicBezTo>
                  <a:pt x="209314" y="2513660"/>
                  <a:pt x="252589" y="2579512"/>
                  <a:pt x="265759" y="2619023"/>
                </a:cubicBezTo>
                <a:cubicBezTo>
                  <a:pt x="278929" y="2658534"/>
                  <a:pt x="284574" y="2654771"/>
                  <a:pt x="277048" y="2709334"/>
                </a:cubicBezTo>
                <a:cubicBezTo>
                  <a:pt x="269522" y="2763897"/>
                  <a:pt x="214959" y="2895600"/>
                  <a:pt x="220603" y="2946400"/>
                </a:cubicBezTo>
                <a:cubicBezTo>
                  <a:pt x="226247" y="2997200"/>
                  <a:pt x="303388" y="2987793"/>
                  <a:pt x="310914" y="3014134"/>
                </a:cubicBezTo>
                <a:cubicBezTo>
                  <a:pt x="318440" y="3040475"/>
                  <a:pt x="256352" y="3048001"/>
                  <a:pt x="265759" y="3104445"/>
                </a:cubicBezTo>
                <a:cubicBezTo>
                  <a:pt x="275167" y="3160889"/>
                  <a:pt x="339137" y="3279422"/>
                  <a:pt x="367359" y="3352800"/>
                </a:cubicBezTo>
                <a:cubicBezTo>
                  <a:pt x="395581" y="3426178"/>
                  <a:pt x="420040" y="3463808"/>
                  <a:pt x="435092" y="3544712"/>
                </a:cubicBezTo>
                <a:cubicBezTo>
                  <a:pt x="450144" y="3625616"/>
                  <a:pt x="457670" y="3738505"/>
                  <a:pt x="457670" y="3838223"/>
                </a:cubicBezTo>
                <a:cubicBezTo>
                  <a:pt x="457670" y="3937941"/>
                  <a:pt x="465196" y="4005675"/>
                  <a:pt x="435092" y="4143023"/>
                </a:cubicBezTo>
                <a:cubicBezTo>
                  <a:pt x="404988" y="4280371"/>
                  <a:pt x="344781" y="4490157"/>
                  <a:pt x="277048" y="4662312"/>
                </a:cubicBezTo>
                <a:cubicBezTo>
                  <a:pt x="209315" y="4834467"/>
                  <a:pt x="57384" y="5026849"/>
                  <a:pt x="28692" y="5175956"/>
                </a:cubicBezTo>
                <a:cubicBezTo>
                  <a:pt x="0" y="5325063"/>
                  <a:pt x="104893" y="5562835"/>
                  <a:pt x="104893" y="5556955"/>
                </a:cubicBezTo>
              </a:path>
            </a:pathLst>
          </a:custGeom>
          <a:ln w="76200">
            <a:solidFill>
              <a:srgbClr val="00B0F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23"/>
          <p:cNvGrpSpPr/>
          <p:nvPr/>
        </p:nvGrpSpPr>
        <p:grpSpPr>
          <a:xfrm>
            <a:off x="2590800" y="2895600"/>
            <a:ext cx="6324600" cy="523220"/>
            <a:chOff x="5105400" y="5943601"/>
            <a:chExt cx="6324600" cy="523220"/>
          </a:xfrm>
        </p:grpSpPr>
        <p:sp>
          <p:nvSpPr>
            <p:cNvPr id="25"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 Windsor</a:t>
              </a:r>
            </a:p>
          </p:txBody>
        </p:sp>
        <p:cxnSp>
          <p:nvCxnSpPr>
            <p:cNvPr id="26" name="Straight Arrow Connector 25"/>
            <p:cNvCxnSpPr/>
            <p:nvPr/>
          </p:nvCxnSpPr>
          <p:spPr>
            <a:xfrm flipH="1">
              <a:off x="5105400" y="6172201"/>
              <a:ext cx="27432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2225040" y="3474720"/>
            <a:ext cx="368300" cy="2331720"/>
          </a:xfrm>
          <a:custGeom>
            <a:avLst/>
            <a:gdLst>
              <a:gd name="connsiteX0" fmla="*/ 0 w 368300"/>
              <a:gd name="connsiteY0" fmla="*/ 2331720 h 2331720"/>
              <a:gd name="connsiteX1" fmla="*/ 121920 w 368300"/>
              <a:gd name="connsiteY1" fmla="*/ 2011680 h 2331720"/>
              <a:gd name="connsiteX2" fmla="*/ 182880 w 368300"/>
              <a:gd name="connsiteY2" fmla="*/ 1691640 h 2331720"/>
              <a:gd name="connsiteX3" fmla="*/ 304800 w 368300"/>
              <a:gd name="connsiteY3" fmla="*/ 1310640 h 2331720"/>
              <a:gd name="connsiteX4" fmla="*/ 320040 w 368300"/>
              <a:gd name="connsiteY4" fmla="*/ 1021080 h 2331720"/>
              <a:gd name="connsiteX5" fmla="*/ 259080 w 368300"/>
              <a:gd name="connsiteY5" fmla="*/ 624840 h 2331720"/>
              <a:gd name="connsiteX6" fmla="*/ 335280 w 368300"/>
              <a:gd name="connsiteY6" fmla="*/ 441960 h 2331720"/>
              <a:gd name="connsiteX7" fmla="*/ 350520 w 368300"/>
              <a:gd name="connsiteY7" fmla="*/ 259080 h 2331720"/>
              <a:gd name="connsiteX8" fmla="*/ 228600 w 368300"/>
              <a:gd name="connsiteY8" fmla="*/ 137160 h 2331720"/>
              <a:gd name="connsiteX9" fmla="*/ 304800 w 368300"/>
              <a:gd name="connsiteY9"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300" h="2331720">
                <a:moveTo>
                  <a:pt x="0" y="2331720"/>
                </a:moveTo>
                <a:cubicBezTo>
                  <a:pt x="45720" y="2225040"/>
                  <a:pt x="91440" y="2118360"/>
                  <a:pt x="121920" y="2011680"/>
                </a:cubicBezTo>
                <a:cubicBezTo>
                  <a:pt x="152400" y="1905000"/>
                  <a:pt x="152400" y="1808480"/>
                  <a:pt x="182880" y="1691640"/>
                </a:cubicBezTo>
                <a:cubicBezTo>
                  <a:pt x="213360" y="1574800"/>
                  <a:pt x="281940" y="1422400"/>
                  <a:pt x="304800" y="1310640"/>
                </a:cubicBezTo>
                <a:cubicBezTo>
                  <a:pt x="327660" y="1198880"/>
                  <a:pt x="327660" y="1135380"/>
                  <a:pt x="320040" y="1021080"/>
                </a:cubicBezTo>
                <a:cubicBezTo>
                  <a:pt x="312420" y="906780"/>
                  <a:pt x="256540" y="721360"/>
                  <a:pt x="259080" y="624840"/>
                </a:cubicBezTo>
                <a:cubicBezTo>
                  <a:pt x="261620" y="528320"/>
                  <a:pt x="320040" y="502920"/>
                  <a:pt x="335280" y="441960"/>
                </a:cubicBezTo>
                <a:cubicBezTo>
                  <a:pt x="350520" y="381000"/>
                  <a:pt x="368300" y="309880"/>
                  <a:pt x="350520" y="259080"/>
                </a:cubicBezTo>
                <a:cubicBezTo>
                  <a:pt x="332740" y="208280"/>
                  <a:pt x="236220" y="180340"/>
                  <a:pt x="228600" y="137160"/>
                </a:cubicBezTo>
                <a:cubicBezTo>
                  <a:pt x="220980" y="93980"/>
                  <a:pt x="262890" y="46990"/>
                  <a:pt x="30480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344420" y="1610360"/>
            <a:ext cx="474980" cy="1826260"/>
          </a:xfrm>
          <a:custGeom>
            <a:avLst/>
            <a:gdLst>
              <a:gd name="connsiteX0" fmla="*/ 139700 w 474980"/>
              <a:gd name="connsiteY0" fmla="*/ 1772920 h 1826260"/>
              <a:gd name="connsiteX1" fmla="*/ 17780 w 474980"/>
              <a:gd name="connsiteY1" fmla="*/ 1696720 h 1826260"/>
              <a:gd name="connsiteX2" fmla="*/ 33020 w 474980"/>
              <a:gd name="connsiteY2" fmla="*/ 995680 h 1826260"/>
              <a:gd name="connsiteX3" fmla="*/ 78740 w 474980"/>
              <a:gd name="connsiteY3" fmla="*/ 614680 h 1826260"/>
              <a:gd name="connsiteX4" fmla="*/ 109220 w 474980"/>
              <a:gd name="connsiteY4" fmla="*/ 264160 h 1826260"/>
              <a:gd name="connsiteX5" fmla="*/ 124460 w 474980"/>
              <a:gd name="connsiteY5" fmla="*/ 50800 h 1826260"/>
              <a:gd name="connsiteX6" fmla="*/ 246380 w 474980"/>
              <a:gd name="connsiteY6" fmla="*/ 5080 h 1826260"/>
              <a:gd name="connsiteX7" fmla="*/ 474980 w 474980"/>
              <a:gd name="connsiteY7" fmla="*/ 20320 h 18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980" h="1826260">
                <a:moveTo>
                  <a:pt x="139700" y="1772920"/>
                </a:moveTo>
                <a:cubicBezTo>
                  <a:pt x="87630" y="1799590"/>
                  <a:pt x="35560" y="1826260"/>
                  <a:pt x="17780" y="1696720"/>
                </a:cubicBezTo>
                <a:cubicBezTo>
                  <a:pt x="0" y="1567180"/>
                  <a:pt x="22860" y="1176020"/>
                  <a:pt x="33020" y="995680"/>
                </a:cubicBezTo>
                <a:cubicBezTo>
                  <a:pt x="43180" y="815340"/>
                  <a:pt x="66040" y="736600"/>
                  <a:pt x="78740" y="614680"/>
                </a:cubicBezTo>
                <a:cubicBezTo>
                  <a:pt x="91440" y="492760"/>
                  <a:pt x="101600" y="358140"/>
                  <a:pt x="109220" y="264160"/>
                </a:cubicBezTo>
                <a:cubicBezTo>
                  <a:pt x="116840" y="170180"/>
                  <a:pt x="101600" y="93980"/>
                  <a:pt x="124460" y="50800"/>
                </a:cubicBezTo>
                <a:cubicBezTo>
                  <a:pt x="147320" y="7620"/>
                  <a:pt x="187960" y="10160"/>
                  <a:pt x="246380" y="5080"/>
                </a:cubicBezTo>
                <a:cubicBezTo>
                  <a:pt x="304800" y="0"/>
                  <a:pt x="389890" y="10160"/>
                  <a:pt x="474980" y="2032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37"/>
          <p:cNvGrpSpPr/>
          <p:nvPr/>
        </p:nvGrpSpPr>
        <p:grpSpPr>
          <a:xfrm>
            <a:off x="2667000" y="4419600"/>
            <a:ext cx="6248400" cy="523220"/>
            <a:chOff x="5181600" y="5943601"/>
            <a:chExt cx="6248400" cy="523220"/>
          </a:xfrm>
        </p:grpSpPr>
        <p:sp>
          <p:nvSpPr>
            <p:cNvPr id="39"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The Palisades</a:t>
              </a:r>
            </a:p>
          </p:txBody>
        </p:sp>
        <p:cxnSp>
          <p:nvCxnSpPr>
            <p:cNvPr id="40" name="Straight Arrow Connector 39"/>
            <p:cNvCxnSpPr>
              <a:stCxn id="39" idx="1"/>
            </p:cNvCxnSpPr>
            <p:nvPr/>
          </p:nvCxnSpPr>
          <p:spPr>
            <a:xfrm flipH="1" flipV="1">
              <a:off x="5181600" y="6172201"/>
              <a:ext cx="27432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Oval 45"/>
          <p:cNvSpPr/>
          <p:nvPr/>
        </p:nvSpPr>
        <p:spPr>
          <a:xfrm>
            <a:off x="4974336" y="4343400"/>
            <a:ext cx="3733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2"/>
          <p:cNvGrpSpPr/>
          <p:nvPr/>
        </p:nvGrpSpPr>
        <p:grpSpPr>
          <a:xfrm>
            <a:off x="0" y="685800"/>
            <a:ext cx="9144000" cy="6172200"/>
            <a:chOff x="0" y="685800"/>
            <a:chExt cx="9144000" cy="6172200"/>
          </a:xfrm>
        </p:grpSpPr>
        <p:pic>
          <p:nvPicPr>
            <p:cNvPr id="44" name="Picture 2"/>
            <p:cNvPicPr>
              <a:picLocks noChangeAspect="1" noChangeArrowheads="1"/>
            </p:cNvPicPr>
            <p:nvPr/>
          </p:nvPicPr>
          <p:blipFill>
            <a:blip r:embed="rId4" cstate="print"/>
            <a:srcRect t="189" r="1790"/>
            <a:stretch>
              <a:fillRect/>
            </a:stretch>
          </p:blipFill>
          <p:spPr bwMode="auto">
            <a:xfrm>
              <a:off x="0" y="685800"/>
              <a:ext cx="9144000" cy="6172200"/>
            </a:xfrm>
            <a:prstGeom prst="rect">
              <a:avLst/>
            </a:prstGeom>
            <a:noFill/>
            <a:ln w="9525">
              <a:noFill/>
              <a:miter lim="800000"/>
              <a:headEnd/>
              <a:tailEnd/>
            </a:ln>
            <a:effectLst/>
          </p:spPr>
        </p:pic>
        <p:sp>
          <p:nvSpPr>
            <p:cNvPr id="45" name="Rectangle 2"/>
            <p:cNvSpPr>
              <a:spLocks noChangeArrowheads="1"/>
            </p:cNvSpPr>
            <p:nvPr/>
          </p:nvSpPr>
          <p:spPr bwMode="auto">
            <a:xfrm>
              <a:off x="0" y="6273225"/>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rial" pitchFamily="34" charset="0"/>
                  <a:cs typeface="Arial" pitchFamily="34" charset="0"/>
                </a:rPr>
                <a:t>The Palisades cliffs overlooking the Hudson River </a:t>
              </a:r>
            </a:p>
          </p:txBody>
        </p:sp>
      </p:grpSp>
      <p:pic>
        <p:nvPicPr>
          <p:cNvPr id="24" name="Picture 2"/>
          <p:cNvPicPr>
            <a:picLocks noChangeAspect="1" noChangeArrowheads="1"/>
          </p:cNvPicPr>
          <p:nvPr/>
        </p:nvPicPr>
        <p:blipFill>
          <a:blip r:embed="rId4" cstate="print"/>
          <a:srcRect l="61381" t="33459" r="7519" b="41896"/>
          <a:stretch>
            <a:fillRect/>
          </a:stretch>
        </p:blipFill>
        <p:spPr bwMode="auto">
          <a:xfrm>
            <a:off x="5715000" y="2743200"/>
            <a:ext cx="2895600" cy="1524000"/>
          </a:xfrm>
          <a:prstGeom prst="rect">
            <a:avLst/>
          </a:prstGeom>
          <a:noFill/>
          <a:ln w="50800">
            <a:solidFill>
              <a:schemeClr val="tx1"/>
            </a:solidFill>
            <a:miter lim="800000"/>
            <a:headEnd/>
            <a:tailEnd/>
          </a:ln>
          <a:effectLst/>
        </p:spPr>
      </p:pic>
      <p:sp>
        <p:nvSpPr>
          <p:cNvPr id="27" name="TextBox 26"/>
          <p:cNvSpPr txBox="1"/>
          <p:nvPr/>
        </p:nvSpPr>
        <p:spPr>
          <a:xfrm>
            <a:off x="1066800" y="1371600"/>
            <a:ext cx="7218066" cy="584775"/>
          </a:xfrm>
          <a:prstGeom prst="rect">
            <a:avLst/>
          </a:prstGeom>
          <a:solidFill>
            <a:schemeClr val="accent1">
              <a:lumMod val="20000"/>
              <a:lumOff val="80000"/>
            </a:schemeClr>
          </a:solidFill>
          <a:ln w="50800">
            <a:solidFill>
              <a:schemeClr val="tx1"/>
            </a:solidFill>
          </a:ln>
        </p:spPr>
        <p:txBody>
          <a:bodyPr wrap="none" rtlCol="0">
            <a:spAutoFit/>
          </a:bodyPr>
          <a:lstStyle/>
          <a:p>
            <a:r>
              <a:rPr lang="en-US" sz="3200" b="1" dirty="0" smtClean="0">
                <a:cs typeface="Arial" pitchFamily="34" charset="0"/>
              </a:rPr>
              <a:t>Columnar Jointing in Palisade Diabase Sill</a:t>
            </a:r>
          </a:p>
        </p:txBody>
      </p:sp>
      <p:sp>
        <p:nvSpPr>
          <p:cNvPr id="30" name="TextBox 29"/>
          <p:cNvSpPr txBox="1"/>
          <p:nvPr/>
        </p:nvSpPr>
        <p:spPr>
          <a:xfrm>
            <a:off x="6019800" y="1143000"/>
            <a:ext cx="1701107" cy="1015663"/>
          </a:xfrm>
          <a:prstGeom prst="rect">
            <a:avLst/>
          </a:prstGeom>
          <a:noFill/>
        </p:spPr>
        <p:txBody>
          <a:bodyPr wrap="none" rtlCol="0">
            <a:spAutoFit/>
          </a:bodyPr>
          <a:lstStyle/>
          <a:p>
            <a:r>
              <a:rPr lang="en-US" sz="6000" dirty="0" smtClean="0">
                <a:solidFill>
                  <a:srgbClr val="FF0000"/>
                </a:solidFill>
              </a:rPr>
              <a:t>(      )</a:t>
            </a:r>
            <a:endParaRPr lang="en-US" sz="6000" dirty="0">
              <a:solidFill>
                <a:srgbClr val="FF0000"/>
              </a:solidFill>
            </a:endParaRPr>
          </a:p>
        </p:txBody>
      </p:sp>
      <p:sp>
        <p:nvSpPr>
          <p:cNvPr id="31" name="Rectangle 3"/>
          <p:cNvSpPr>
            <a:spLocks noChangeArrowheads="1"/>
          </p:cNvSpPr>
          <p:nvPr/>
        </p:nvSpPr>
        <p:spPr bwMode="auto">
          <a:xfrm rot="20837700">
            <a:off x="481847" y="838571"/>
            <a:ext cx="2133600" cy="461665"/>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solidFill>
                  <a:srgbClr val="FF0000"/>
                </a:solidFill>
                <a:effectLst>
                  <a:outerShdw dist="50800" dir="5400000" algn="ctr" rotWithShape="0">
                    <a:schemeClr val="tx1"/>
                  </a:outerShdw>
                </a:effectLst>
                <a:latin typeface="Arial" pitchFamily="34" charset="0"/>
                <a:cs typeface="Arial" pitchFamily="34" charset="0"/>
              </a:rPr>
              <a:t>slow cooling</a:t>
            </a:r>
            <a:endParaRPr kumimoji="0" lang="en-US" sz="2400" b="0" i="0" u="none" strike="noStrike" cap="none" normalizeH="0" baseline="0" dirty="0" smtClean="0">
              <a:ln>
                <a:noFill/>
              </a:ln>
              <a:solidFill>
                <a:srgbClr val="FF0000"/>
              </a:solidFill>
              <a:effectLst>
                <a:outerShdw dist="50800" dir="5400000" algn="ctr" rotWithShape="0">
                  <a:schemeClr val="tx1"/>
                </a:outerShdw>
              </a:effectLst>
              <a:latin typeface="Arial" pitchFamily="34" charset="0"/>
              <a:cs typeface="Arial" pitchFamily="34" charset="0"/>
            </a:endParaRPr>
          </a:p>
        </p:txBody>
      </p:sp>
      <p:sp>
        <p:nvSpPr>
          <p:cNvPr id="32" name="TextBox 31"/>
          <p:cNvSpPr txBox="1"/>
          <p:nvPr/>
        </p:nvSpPr>
        <p:spPr>
          <a:xfrm>
            <a:off x="914400" y="1143000"/>
            <a:ext cx="3538148" cy="1015663"/>
          </a:xfrm>
          <a:prstGeom prst="rect">
            <a:avLst/>
          </a:prstGeom>
          <a:noFill/>
        </p:spPr>
        <p:txBody>
          <a:bodyPr wrap="none" rtlCol="0">
            <a:spAutoFit/>
          </a:bodyPr>
          <a:lstStyle/>
          <a:p>
            <a:r>
              <a:rPr lang="en-US" sz="6000" dirty="0" smtClean="0">
                <a:solidFill>
                  <a:srgbClr val="FF0000"/>
                </a:solidFill>
              </a:rPr>
              <a:t>(      		  )</a:t>
            </a:r>
            <a:endParaRPr lang="en-US" sz="6000" dirty="0">
              <a:solidFill>
                <a:srgbClr val="FF0000"/>
              </a:solidFill>
            </a:endParaRPr>
          </a:p>
        </p:txBody>
      </p:sp>
      <p:pic>
        <p:nvPicPr>
          <p:cNvPr id="35" name="Picture 34"/>
          <p:cNvPicPr>
            <a:picLocks noChangeAspect="1" noChangeArrowheads="1"/>
          </p:cNvPicPr>
          <p:nvPr/>
        </p:nvPicPr>
        <p:blipFill>
          <a:blip r:embed="rId5" cstate="print"/>
          <a:srcRect r="4762" b="240"/>
          <a:stretch>
            <a:fillRect/>
          </a:stretch>
        </p:blipFill>
        <p:spPr bwMode="auto">
          <a:xfrm>
            <a:off x="0" y="533399"/>
            <a:ext cx="9144000" cy="6324601"/>
          </a:xfrm>
          <a:prstGeom prst="rect">
            <a:avLst/>
          </a:prstGeom>
          <a:noFill/>
          <a:ln w="9525">
            <a:noFill/>
            <a:miter lim="800000"/>
            <a:headEnd/>
            <a:tailEnd/>
          </a:ln>
          <a:effectLst/>
        </p:spPr>
      </p:pic>
      <p:sp useBgFill="1">
        <p:nvSpPr>
          <p:cNvPr id="2" name="TextBox 1"/>
          <p:cNvSpPr txBox="1"/>
          <p:nvPr/>
        </p:nvSpPr>
        <p:spPr>
          <a:xfrm>
            <a:off x="0" y="0"/>
            <a:ext cx="9144000" cy="584775"/>
          </a:xfrm>
          <a:prstGeom prst="rect">
            <a:avLst/>
          </a:prstGeom>
          <a:effectLst/>
        </p:spPr>
        <p:txBody>
          <a:bodyPr wrap="square" rtlCol="0">
            <a:spAutoFit/>
          </a:bodyPr>
          <a:lstStyle/>
          <a:p>
            <a:pPr algn="ctr"/>
            <a:r>
              <a:rPr lang="en-US" sz="3200" b="1" dirty="0" smtClean="0">
                <a:solidFill>
                  <a:schemeClr val="bg1"/>
                </a:solidFill>
              </a:rPr>
              <a:t>DAY 1: THURSDAY, May 15</a:t>
            </a:r>
            <a:endParaRPr lang="en-US" sz="2800" dirty="0" smtClean="0">
              <a:solidFill>
                <a:schemeClr val="bg1"/>
              </a:solidFill>
            </a:endParaRPr>
          </a:p>
        </p:txBody>
      </p:sp>
      <p:sp>
        <p:nvSpPr>
          <p:cNvPr id="28" name="Rectangle 3"/>
          <p:cNvSpPr>
            <a:spLocks noChangeArrowheads="1"/>
          </p:cNvSpPr>
          <p:nvPr/>
        </p:nvSpPr>
        <p:spPr bwMode="auto">
          <a:xfrm rot="20837700">
            <a:off x="6120647" y="609971"/>
            <a:ext cx="2133600" cy="461665"/>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solidFill>
                  <a:srgbClr val="FF0000"/>
                </a:solidFill>
                <a:effectLst>
                  <a:outerShdw dist="50800" dir="5400000" algn="ctr" rotWithShape="0">
                    <a:schemeClr val="tx1"/>
                  </a:outerShdw>
                </a:effectLst>
                <a:latin typeface="Arial" pitchFamily="34" charset="0"/>
                <a:cs typeface="Arial" pitchFamily="34" charset="0"/>
              </a:rPr>
              <a:t>Igneous rock</a:t>
            </a:r>
            <a:endParaRPr kumimoji="0" lang="en-US" sz="2400" b="0" i="0" u="none" strike="noStrike" cap="none" normalizeH="0" baseline="0" dirty="0" smtClean="0">
              <a:ln>
                <a:noFill/>
              </a:ln>
              <a:solidFill>
                <a:srgbClr val="FF0000"/>
              </a:solidFill>
              <a:effectLst>
                <a:outerShdw dist="50800" dir="54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24"/>
                                        </p:tgtEl>
                                      </p:cBhvr>
                                      <p:by x="200000" y="200000"/>
                                    </p:animScale>
                                  </p:childTnLst>
                                </p:cTn>
                              </p:par>
                              <p:par>
                                <p:cTn id="17" presetID="35" presetClass="path" presetSubtype="0" fill="hold" nodeType="withEffect">
                                  <p:stCondLst>
                                    <p:cond delay="0"/>
                                  </p:stCondLst>
                                  <p:childTnLst>
                                    <p:animMotion origin="layout" path="M -3.33333E-6 -1.11111E-6 L -0.25833 0.03333 " pathEditMode="relative" rAng="0" ptsTypes="AA">
                                      <p:cBhvr>
                                        <p:cTn id="18" dur="1000" fill="hold"/>
                                        <p:tgtEl>
                                          <p:spTgt spid="24"/>
                                        </p:tgtEl>
                                        <p:attrNameLst>
                                          <p:attrName>ppt_x</p:attrName>
                                          <p:attrName>ppt_y</p:attrName>
                                        </p:attrNameLst>
                                      </p:cBhvr>
                                      <p:rCtr x="-129" y="17"/>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1000"/>
                                        <p:tgtEl>
                                          <p:spTgt spid="30"/>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Effect transition="in" filter="fade">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1000"/>
                                        <p:tgtEl>
                                          <p:spTgt spid="32"/>
                                        </p:tgtEl>
                                      </p:cBhvr>
                                    </p:animEffect>
                                  </p:childTnLst>
                                </p:cTn>
                              </p:par>
                            </p:childTnLst>
                          </p:cTn>
                        </p:par>
                        <p:par>
                          <p:cTn id="40" fill="hold">
                            <p:stCondLst>
                              <p:cond delay="1000"/>
                            </p:stCondLst>
                            <p:childTnLst>
                              <p:par>
                                <p:cTn id="41" presetID="53"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fltVal val="0"/>
                                          </p:val>
                                        </p:tav>
                                        <p:tav tm="100000">
                                          <p:val>
                                            <p:strVal val="#ppt_w"/>
                                          </p:val>
                                        </p:tav>
                                      </p:tavLst>
                                    </p:anim>
                                    <p:anim calcmode="lin" valueType="num">
                                      <p:cBhvr>
                                        <p:cTn id="44" dur="1000" fill="hold"/>
                                        <p:tgtEl>
                                          <p:spTgt spid="31"/>
                                        </p:tgtEl>
                                        <p:attrNameLst>
                                          <p:attrName>ppt_h</p:attrName>
                                        </p:attrNameLst>
                                      </p:cBhvr>
                                      <p:tavLst>
                                        <p:tav tm="0">
                                          <p:val>
                                            <p:fltVal val="0"/>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000"/>
                                        <p:tgtEl>
                                          <p:spTgt spid="27"/>
                                        </p:tgtEl>
                                      </p:cBhvr>
                                    </p:animEffect>
                                    <p:set>
                                      <p:cBhvr>
                                        <p:cTn id="50" dur="1" fill="hold">
                                          <p:stCondLst>
                                            <p:cond delay="999"/>
                                          </p:stCondLst>
                                        </p:cTn>
                                        <p:tgtEl>
                                          <p:spTgt spid="2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24"/>
                                        </p:tgtEl>
                                      </p:cBhvr>
                                    </p:animEffect>
                                    <p:set>
                                      <p:cBhvr>
                                        <p:cTn id="53" dur="1" fill="hold">
                                          <p:stCondLst>
                                            <p:cond delay="999"/>
                                          </p:stCondLst>
                                        </p:cTn>
                                        <p:tgtEl>
                                          <p:spTgt spid="2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28"/>
                                        </p:tgtEl>
                                      </p:cBhvr>
                                    </p:animEffect>
                                    <p:set>
                                      <p:cBhvr>
                                        <p:cTn id="56" dur="1" fill="hold">
                                          <p:stCondLst>
                                            <p:cond delay="999"/>
                                          </p:stCondLst>
                                        </p:cTn>
                                        <p:tgtEl>
                                          <p:spTgt spid="2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0"/>
                                        </p:tgtEl>
                                      </p:cBhvr>
                                    </p:animEffect>
                                    <p:set>
                                      <p:cBhvr>
                                        <p:cTn id="59" dur="1" fill="hold">
                                          <p:stCondLst>
                                            <p:cond delay="999"/>
                                          </p:stCondLst>
                                        </p:cTn>
                                        <p:tgtEl>
                                          <p:spTgt spid="3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31"/>
                                        </p:tgtEl>
                                      </p:cBhvr>
                                    </p:animEffect>
                                    <p:set>
                                      <p:cBhvr>
                                        <p:cTn id="62" dur="1" fill="hold">
                                          <p:stCondLst>
                                            <p:cond delay="999"/>
                                          </p:stCondLst>
                                        </p:cTn>
                                        <p:tgtEl>
                                          <p:spTgt spid="3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32"/>
                                        </p:tgtEl>
                                      </p:cBhvr>
                                    </p:animEffect>
                                    <p:set>
                                      <p:cBhvr>
                                        <p:cTn id="65" dur="1" fill="hold">
                                          <p:stCondLst>
                                            <p:cond delay="999"/>
                                          </p:stCondLst>
                                        </p:cTn>
                                        <p:tgtEl>
                                          <p:spTgt spid="32"/>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p:bldP spid="30" grpId="1"/>
      <p:bldP spid="31" grpId="0" animBg="1"/>
      <p:bldP spid="31" grpId="1" animBg="1"/>
      <p:bldP spid="32" grpId="0"/>
      <p:bldP spid="32" grpId="1"/>
      <p:bldP spid="28" grpId="0" animBg="1"/>
      <p:bldP spid="2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p:cNvPicPr>
            <a:picLocks noChangeAspect="1" noChangeArrowheads="1"/>
          </p:cNvPicPr>
          <p:nvPr/>
        </p:nvPicPr>
        <p:blipFill>
          <a:blip r:embed="rId2" cstate="print"/>
          <a:srcRect r="4762" b="240"/>
          <a:stretch>
            <a:fillRect/>
          </a:stretch>
        </p:blipFill>
        <p:spPr bwMode="auto">
          <a:xfrm>
            <a:off x="0" y="533400"/>
            <a:ext cx="9144000" cy="6324601"/>
          </a:xfrm>
          <a:prstGeom prst="rect">
            <a:avLst/>
          </a:prstGeom>
          <a:noFill/>
          <a:ln w="9525">
            <a:noFill/>
            <a:miter lim="800000"/>
            <a:headEnd/>
            <a:tailEnd/>
          </a:ln>
          <a:effectLst/>
        </p:spPr>
      </p:pic>
      <p:pic>
        <p:nvPicPr>
          <p:cNvPr id="50" name="Picture 2"/>
          <p:cNvPicPr>
            <a:picLocks noChangeAspect="1" noChangeArrowheads="1"/>
          </p:cNvPicPr>
          <p:nvPr/>
        </p:nvPicPr>
        <p:blipFill>
          <a:blip r:embed="rId3" cstate="print"/>
          <a:srcRect t="2600"/>
          <a:stretch>
            <a:fillRect/>
          </a:stretch>
        </p:blipFill>
        <p:spPr bwMode="auto">
          <a:xfrm>
            <a:off x="-26389263" y="762000"/>
            <a:ext cx="35533263" cy="6096000"/>
          </a:xfrm>
          <a:prstGeom prst="rect">
            <a:avLst/>
          </a:prstGeom>
          <a:noFill/>
          <a:ln w="9525">
            <a:noFill/>
            <a:miter lim="800000"/>
            <a:headEnd/>
            <a:tailEnd/>
          </a:ln>
          <a:effectLst/>
        </p:spPr>
      </p:pic>
      <p:pic>
        <p:nvPicPr>
          <p:cNvPr id="51" name="Picture 1" descr="E:\$_Pictures\1_Civil War Tour\130708 2013-07-07\130706 NY Drive along Hudson\130708 249.JPG"/>
          <p:cNvPicPr>
            <a:picLocks noChangeAspect="1" noChangeArrowheads="1"/>
          </p:cNvPicPr>
          <p:nvPr/>
        </p:nvPicPr>
        <p:blipFill>
          <a:blip r:embed="rId4" cstate="print">
            <a:lum bright="12000"/>
          </a:blip>
          <a:srcRect/>
          <a:stretch>
            <a:fillRect/>
          </a:stretch>
        </p:blipFill>
        <p:spPr bwMode="auto">
          <a:xfrm>
            <a:off x="2667000" y="446087"/>
            <a:ext cx="4263505" cy="6411913"/>
          </a:xfrm>
          <a:prstGeom prst="rect">
            <a:avLst/>
          </a:prstGeom>
          <a:noFill/>
        </p:spPr>
      </p:pic>
      <p:graphicFrame>
        <p:nvGraphicFramePr>
          <p:cNvPr id="4" name="Table 3"/>
          <p:cNvGraphicFramePr>
            <a:graphicFrameLocks noGrp="1"/>
          </p:cNvGraphicFramePr>
          <p:nvPr/>
        </p:nvGraphicFramePr>
        <p:xfrm>
          <a:off x="4093464" y="3200400"/>
          <a:ext cx="957072" cy="457200"/>
        </p:xfrm>
        <a:graphic>
          <a:graphicData uri="http://schemas.openxmlformats.org/drawingml/2006/table">
            <a:tbl>
              <a:tblPr/>
              <a:tblGrid>
                <a:gridCol w="478536"/>
                <a:gridCol w="478536"/>
              </a:tblGrid>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dirty="0">
                        <a:latin typeface="Times New Roman"/>
                      </a:endParaRPr>
                    </a:p>
                  </a:txBody>
                  <a:tcPr marL="83185" marR="0" marT="0" marB="0" anchor="ctr">
                    <a:lnL>
                      <a:noFill/>
                    </a:lnL>
                    <a:lnR>
                      <a:noFill/>
                    </a:lnR>
                    <a:lnT>
                      <a:noFill/>
                    </a:lnT>
                    <a:lnB>
                      <a:noFill/>
                    </a:lnB>
                  </a:tcPr>
                </a:tc>
              </a:tr>
            </a:tbl>
          </a:graphicData>
        </a:graphic>
      </p:graphicFrame>
      <p:sp useBgFill="1">
        <p:nvSpPr>
          <p:cNvPr id="2" name="TextBox 1"/>
          <p:cNvSpPr txBox="1"/>
          <p:nvPr/>
        </p:nvSpPr>
        <p:spPr>
          <a:xfrm>
            <a:off x="0" y="0"/>
            <a:ext cx="9144000" cy="584775"/>
          </a:xfrm>
          <a:prstGeom prst="rect">
            <a:avLst/>
          </a:prstGeom>
          <a:effectLst/>
        </p:spPr>
        <p:txBody>
          <a:bodyPr wrap="square" rtlCol="0">
            <a:spAutoFit/>
          </a:bodyPr>
          <a:lstStyle/>
          <a:p>
            <a:pPr algn="ctr"/>
            <a:r>
              <a:rPr lang="en-US" sz="3200" b="1" dirty="0" smtClean="0">
                <a:solidFill>
                  <a:schemeClr val="bg1"/>
                </a:solidFill>
              </a:rPr>
              <a:t>DAY 1: THURSDAY, May 15</a:t>
            </a:r>
          </a:p>
        </p:txBody>
      </p:sp>
      <p:sp useBgFill="1">
        <p:nvSpPr>
          <p:cNvPr id="7" name="TextBox 6"/>
          <p:cNvSpPr txBox="1"/>
          <p:nvPr/>
        </p:nvSpPr>
        <p:spPr>
          <a:xfrm>
            <a:off x="0" y="558969"/>
            <a:ext cx="9144000" cy="507831"/>
          </a:xfrm>
          <a:prstGeom prst="rect">
            <a:avLst/>
          </a:prstGeom>
        </p:spPr>
        <p:txBody>
          <a:bodyPr wrap="square" rtlCol="0">
            <a:spAutoFit/>
          </a:bodyPr>
          <a:lstStyle/>
          <a:p>
            <a:r>
              <a:rPr lang="en-US" sz="2700" b="1" dirty="0" smtClean="0">
                <a:solidFill>
                  <a:schemeClr val="bg1"/>
                </a:solidFill>
                <a:cs typeface="Arial" pitchFamily="34" charset="0"/>
              </a:rPr>
              <a:t>  Rocks: 220M year old </a:t>
            </a:r>
            <a:r>
              <a:rPr lang="en-US" sz="2700" b="1" dirty="0" err="1" smtClean="0">
                <a:solidFill>
                  <a:schemeClr val="bg1"/>
                </a:solidFill>
                <a:cs typeface="Arial" pitchFamily="34" charset="0"/>
              </a:rPr>
              <a:t>diabase</a:t>
            </a:r>
            <a:r>
              <a:rPr lang="en-US" sz="2700" b="1" dirty="0" smtClean="0">
                <a:solidFill>
                  <a:schemeClr val="bg1"/>
                </a:solidFill>
                <a:cs typeface="Arial" pitchFamily="34" charset="0"/>
              </a:rPr>
              <a:t> sills  (slowly solidifying basalt)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30"/>
                                        </p:tgtEl>
                                      </p:cBhvr>
                                    </p:animEffect>
                                    <p:set>
                                      <p:cBhvr>
                                        <p:cTn id="11" dur="1" fill="hold">
                                          <p:stCondLst>
                                            <p:cond delay="999"/>
                                          </p:stCondLst>
                                        </p:cTn>
                                        <p:tgtEl>
                                          <p:spTgt spid="3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3" presetClass="path" presetSubtype="0" fill="hold" nodeType="clickEffect">
                                  <p:stCondLst>
                                    <p:cond delay="0"/>
                                  </p:stCondLst>
                                  <p:childTnLst>
                                    <p:animMotion origin="layout" path="M 1.94444E-6 2.089E-6 L 2.88455 0.01107 " pathEditMode="relative" rAng="0" ptsTypes="AA">
                                      <p:cBhvr>
                                        <p:cTn id="15" dur="30000" fill="hold"/>
                                        <p:tgtEl>
                                          <p:spTgt spid="50"/>
                                        </p:tgtEl>
                                        <p:attrNameLst>
                                          <p:attrName>ppt_x</p:attrName>
                                          <p:attrName>ppt_y</p:attrName>
                                        </p:attrNameLst>
                                      </p:cBhvr>
                                      <p:rCtr x="1442" y="6"/>
                                    </p:animMotion>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0"/>
                                        <p:tgtEl>
                                          <p:spTgt spid="51"/>
                                        </p:tgtEl>
                                      </p:cBhvr>
                                    </p:animEffect>
                                    <p:anim calcmode="lin" valueType="num">
                                      <p:cBhvr>
                                        <p:cTn id="21" dur="5000" fill="hold"/>
                                        <p:tgtEl>
                                          <p:spTgt spid="51"/>
                                        </p:tgtEl>
                                        <p:attrNameLst>
                                          <p:attrName>ppt_x</p:attrName>
                                        </p:attrNameLst>
                                      </p:cBhvr>
                                      <p:tavLst>
                                        <p:tav tm="0">
                                          <p:val>
                                            <p:strVal val="#ppt_x"/>
                                          </p:val>
                                        </p:tav>
                                        <p:tav tm="100000">
                                          <p:val>
                                            <p:strVal val="#ppt_x"/>
                                          </p:val>
                                        </p:tav>
                                      </p:tavLst>
                                    </p:anim>
                                    <p:anim calcmode="lin" valueType="num">
                                      <p:cBhvr>
                                        <p:cTn id="22" dur="5000" fill="hold"/>
                                        <p:tgtEl>
                                          <p:spTgt spid="51"/>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5000"/>
                                        <p:tgtEl>
                                          <p:spTgt spid="50"/>
                                        </p:tgtEl>
                                      </p:cBhvr>
                                    </p:animEffect>
                                    <p:anim calcmode="lin" valueType="num">
                                      <p:cBhvr>
                                        <p:cTn id="25" dur="5000"/>
                                        <p:tgtEl>
                                          <p:spTgt spid="50"/>
                                        </p:tgtEl>
                                        <p:attrNameLst>
                                          <p:attrName>ppt_x</p:attrName>
                                        </p:attrNameLst>
                                      </p:cBhvr>
                                      <p:tavLst>
                                        <p:tav tm="0">
                                          <p:val>
                                            <p:strVal val="ppt_x"/>
                                          </p:val>
                                        </p:tav>
                                        <p:tav tm="100000">
                                          <p:val>
                                            <p:strVal val="ppt_x"/>
                                          </p:val>
                                        </p:tav>
                                      </p:tavLst>
                                    </p:anim>
                                    <p:anim calcmode="lin" valueType="num">
                                      <p:cBhvr>
                                        <p:cTn id="26" dur="5000"/>
                                        <p:tgtEl>
                                          <p:spTgt spid="50"/>
                                        </p:tgtEl>
                                        <p:attrNameLst>
                                          <p:attrName>ppt_y</p:attrName>
                                        </p:attrNameLst>
                                      </p:cBhvr>
                                      <p:tavLst>
                                        <p:tav tm="0">
                                          <p:val>
                                            <p:strVal val="ppt_y"/>
                                          </p:val>
                                        </p:tav>
                                        <p:tav tm="100000">
                                          <p:val>
                                            <p:strVal val="ppt_y-.1"/>
                                          </p:val>
                                        </p:tav>
                                      </p:tavLst>
                                    </p:anim>
                                    <p:set>
                                      <p:cBhvr>
                                        <p:cTn id="27" dur="1" fill="hold">
                                          <p:stCondLst>
                                            <p:cond delay="4999"/>
                                          </p:stCondLst>
                                        </p:cTn>
                                        <p:tgtEl>
                                          <p:spTgt spid="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E:\$_Pictures\1_Civil War Tour\130708 2013-07-07\130706 NY Drive along Hudson\130708 249.JPG"/>
          <p:cNvPicPr>
            <a:picLocks noChangeAspect="1" noChangeArrowheads="1"/>
          </p:cNvPicPr>
          <p:nvPr/>
        </p:nvPicPr>
        <p:blipFill>
          <a:blip r:embed="rId2" cstate="print">
            <a:lum bright="12000"/>
          </a:blip>
          <a:srcRect/>
          <a:stretch>
            <a:fillRect/>
          </a:stretch>
        </p:blipFill>
        <p:spPr bwMode="auto">
          <a:xfrm>
            <a:off x="2667000" y="446087"/>
            <a:ext cx="4263505" cy="6411913"/>
          </a:xfrm>
          <a:prstGeom prst="rect">
            <a:avLst/>
          </a:prstGeom>
          <a:noFill/>
        </p:spPr>
      </p:pic>
      <p:grpSp>
        <p:nvGrpSpPr>
          <p:cNvPr id="19" name="Group 18"/>
          <p:cNvGrpSpPr/>
          <p:nvPr/>
        </p:nvGrpSpPr>
        <p:grpSpPr>
          <a:xfrm>
            <a:off x="63500" y="1024840"/>
            <a:ext cx="4737100" cy="5801409"/>
            <a:chOff x="63500" y="1024840"/>
            <a:chExt cx="4737100" cy="5801409"/>
          </a:xfrm>
        </p:grpSpPr>
        <p:pic>
          <p:nvPicPr>
            <p:cNvPr id="3" name="Picture 2"/>
            <p:cNvPicPr>
              <a:picLocks noChangeAspect="1" noChangeArrowheads="1"/>
            </p:cNvPicPr>
            <p:nvPr/>
          </p:nvPicPr>
          <p:blipFill>
            <a:blip r:embed="rId3" cstate="print"/>
            <a:srcRect/>
            <a:stretch>
              <a:fillRect/>
            </a:stretch>
          </p:blipFill>
          <p:spPr bwMode="auto">
            <a:xfrm>
              <a:off x="63500" y="1024840"/>
              <a:ext cx="4737100" cy="5801409"/>
            </a:xfrm>
            <a:prstGeom prst="rect">
              <a:avLst/>
            </a:prstGeom>
            <a:noFill/>
            <a:ln w="9525">
              <a:noFill/>
              <a:miter lim="800000"/>
              <a:headEnd/>
              <a:tailEnd/>
            </a:ln>
            <a:effectLst/>
          </p:spPr>
        </p:pic>
        <p:sp>
          <p:nvSpPr>
            <p:cNvPr id="22" name="Freeform 21"/>
            <p:cNvSpPr/>
            <p:nvPr/>
          </p:nvSpPr>
          <p:spPr>
            <a:xfrm>
              <a:off x="2409708" y="1072445"/>
              <a:ext cx="465196" cy="5562835"/>
            </a:xfrm>
            <a:custGeom>
              <a:avLst/>
              <a:gdLst>
                <a:gd name="connsiteX0" fmla="*/ 282222 w 301037"/>
                <a:gd name="connsiteY0" fmla="*/ 0 h 4955823"/>
                <a:gd name="connsiteX1" fmla="*/ 225777 w 301037"/>
                <a:gd name="connsiteY1" fmla="*/ 90312 h 4955823"/>
                <a:gd name="connsiteX2" fmla="*/ 169333 w 301037"/>
                <a:gd name="connsiteY2" fmla="*/ 316089 h 4955823"/>
                <a:gd name="connsiteX3" fmla="*/ 112889 w 301037"/>
                <a:gd name="connsiteY3" fmla="*/ 587023 h 4955823"/>
                <a:gd name="connsiteX4" fmla="*/ 112889 w 301037"/>
                <a:gd name="connsiteY4" fmla="*/ 778934 h 4955823"/>
                <a:gd name="connsiteX5" fmla="*/ 158044 w 301037"/>
                <a:gd name="connsiteY5" fmla="*/ 936978 h 4955823"/>
                <a:gd name="connsiteX6" fmla="*/ 101600 w 301037"/>
                <a:gd name="connsiteY6" fmla="*/ 1219200 h 4955823"/>
                <a:gd name="connsiteX7" fmla="*/ 146755 w 301037"/>
                <a:gd name="connsiteY7" fmla="*/ 1467556 h 4955823"/>
                <a:gd name="connsiteX8" fmla="*/ 146755 w 301037"/>
                <a:gd name="connsiteY8" fmla="*/ 1941689 h 4955823"/>
                <a:gd name="connsiteX9" fmla="*/ 33866 w 301037"/>
                <a:gd name="connsiteY9" fmla="*/ 2156178 h 4955823"/>
                <a:gd name="connsiteX10" fmla="*/ 33866 w 301037"/>
                <a:gd name="connsiteY10" fmla="*/ 2370667 h 4955823"/>
                <a:gd name="connsiteX11" fmla="*/ 33866 w 301037"/>
                <a:gd name="connsiteY11" fmla="*/ 2472267 h 4955823"/>
                <a:gd name="connsiteX12" fmla="*/ 101600 w 301037"/>
                <a:gd name="connsiteY12" fmla="*/ 2619023 h 4955823"/>
                <a:gd name="connsiteX13" fmla="*/ 112889 w 301037"/>
                <a:gd name="connsiteY13" fmla="*/ 2709334 h 4955823"/>
                <a:gd name="connsiteX14" fmla="*/ 56444 w 301037"/>
                <a:gd name="connsiteY14" fmla="*/ 2946400 h 4955823"/>
                <a:gd name="connsiteX15" fmla="*/ 146755 w 301037"/>
                <a:gd name="connsiteY15" fmla="*/ 3014134 h 4955823"/>
                <a:gd name="connsiteX16" fmla="*/ 101600 w 301037"/>
                <a:gd name="connsiteY16" fmla="*/ 3104445 h 4955823"/>
                <a:gd name="connsiteX17" fmla="*/ 203200 w 301037"/>
                <a:gd name="connsiteY17" fmla="*/ 3352800 h 4955823"/>
                <a:gd name="connsiteX18" fmla="*/ 270933 w 301037"/>
                <a:gd name="connsiteY18" fmla="*/ 3544712 h 4955823"/>
                <a:gd name="connsiteX19" fmla="*/ 293511 w 301037"/>
                <a:gd name="connsiteY19" fmla="*/ 3838223 h 4955823"/>
                <a:gd name="connsiteX20" fmla="*/ 270933 w 301037"/>
                <a:gd name="connsiteY20" fmla="*/ 4143023 h 4955823"/>
                <a:gd name="connsiteX21" fmla="*/ 112889 w 301037"/>
                <a:gd name="connsiteY21" fmla="*/ 4662312 h 4955823"/>
                <a:gd name="connsiteX22" fmla="*/ 0 w 301037"/>
                <a:gd name="connsiteY22" fmla="*/ 4955823 h 4955823"/>
                <a:gd name="connsiteX0" fmla="*/ 417689 w 436504"/>
                <a:gd name="connsiteY0" fmla="*/ 0 h 5175956"/>
                <a:gd name="connsiteX1" fmla="*/ 361244 w 436504"/>
                <a:gd name="connsiteY1" fmla="*/ 90312 h 5175956"/>
                <a:gd name="connsiteX2" fmla="*/ 304800 w 436504"/>
                <a:gd name="connsiteY2" fmla="*/ 316089 h 5175956"/>
                <a:gd name="connsiteX3" fmla="*/ 248356 w 436504"/>
                <a:gd name="connsiteY3" fmla="*/ 587023 h 5175956"/>
                <a:gd name="connsiteX4" fmla="*/ 248356 w 436504"/>
                <a:gd name="connsiteY4" fmla="*/ 778934 h 5175956"/>
                <a:gd name="connsiteX5" fmla="*/ 293511 w 436504"/>
                <a:gd name="connsiteY5" fmla="*/ 936978 h 5175956"/>
                <a:gd name="connsiteX6" fmla="*/ 237067 w 436504"/>
                <a:gd name="connsiteY6" fmla="*/ 1219200 h 5175956"/>
                <a:gd name="connsiteX7" fmla="*/ 282222 w 436504"/>
                <a:gd name="connsiteY7" fmla="*/ 1467556 h 5175956"/>
                <a:gd name="connsiteX8" fmla="*/ 282222 w 436504"/>
                <a:gd name="connsiteY8" fmla="*/ 1941689 h 5175956"/>
                <a:gd name="connsiteX9" fmla="*/ 169333 w 436504"/>
                <a:gd name="connsiteY9" fmla="*/ 2156178 h 5175956"/>
                <a:gd name="connsiteX10" fmla="*/ 169333 w 436504"/>
                <a:gd name="connsiteY10" fmla="*/ 2370667 h 5175956"/>
                <a:gd name="connsiteX11" fmla="*/ 169333 w 436504"/>
                <a:gd name="connsiteY11" fmla="*/ 2472267 h 5175956"/>
                <a:gd name="connsiteX12" fmla="*/ 237067 w 436504"/>
                <a:gd name="connsiteY12" fmla="*/ 2619023 h 5175956"/>
                <a:gd name="connsiteX13" fmla="*/ 248356 w 436504"/>
                <a:gd name="connsiteY13" fmla="*/ 2709334 h 5175956"/>
                <a:gd name="connsiteX14" fmla="*/ 191911 w 436504"/>
                <a:gd name="connsiteY14" fmla="*/ 2946400 h 5175956"/>
                <a:gd name="connsiteX15" fmla="*/ 282222 w 436504"/>
                <a:gd name="connsiteY15" fmla="*/ 3014134 h 5175956"/>
                <a:gd name="connsiteX16" fmla="*/ 237067 w 436504"/>
                <a:gd name="connsiteY16" fmla="*/ 3104445 h 5175956"/>
                <a:gd name="connsiteX17" fmla="*/ 338667 w 436504"/>
                <a:gd name="connsiteY17" fmla="*/ 3352800 h 5175956"/>
                <a:gd name="connsiteX18" fmla="*/ 406400 w 436504"/>
                <a:gd name="connsiteY18" fmla="*/ 3544712 h 5175956"/>
                <a:gd name="connsiteX19" fmla="*/ 428978 w 436504"/>
                <a:gd name="connsiteY19" fmla="*/ 3838223 h 5175956"/>
                <a:gd name="connsiteX20" fmla="*/ 406400 w 436504"/>
                <a:gd name="connsiteY20" fmla="*/ 4143023 h 5175956"/>
                <a:gd name="connsiteX21" fmla="*/ 248356 w 436504"/>
                <a:gd name="connsiteY21" fmla="*/ 4662312 h 5175956"/>
                <a:gd name="connsiteX22" fmla="*/ 0 w 436504"/>
                <a:gd name="connsiteY22" fmla="*/ 5175956 h 5175956"/>
                <a:gd name="connsiteX0" fmla="*/ 459082 w 477897"/>
                <a:gd name="connsiteY0" fmla="*/ 0 h 5256859"/>
                <a:gd name="connsiteX1" fmla="*/ 402637 w 477897"/>
                <a:gd name="connsiteY1" fmla="*/ 90312 h 5256859"/>
                <a:gd name="connsiteX2" fmla="*/ 346193 w 477897"/>
                <a:gd name="connsiteY2" fmla="*/ 316089 h 5256859"/>
                <a:gd name="connsiteX3" fmla="*/ 289749 w 477897"/>
                <a:gd name="connsiteY3" fmla="*/ 587023 h 5256859"/>
                <a:gd name="connsiteX4" fmla="*/ 289749 w 477897"/>
                <a:gd name="connsiteY4" fmla="*/ 778934 h 5256859"/>
                <a:gd name="connsiteX5" fmla="*/ 334904 w 477897"/>
                <a:gd name="connsiteY5" fmla="*/ 936978 h 5256859"/>
                <a:gd name="connsiteX6" fmla="*/ 278460 w 477897"/>
                <a:gd name="connsiteY6" fmla="*/ 1219200 h 5256859"/>
                <a:gd name="connsiteX7" fmla="*/ 323615 w 477897"/>
                <a:gd name="connsiteY7" fmla="*/ 1467556 h 5256859"/>
                <a:gd name="connsiteX8" fmla="*/ 323615 w 477897"/>
                <a:gd name="connsiteY8" fmla="*/ 1941689 h 5256859"/>
                <a:gd name="connsiteX9" fmla="*/ 210726 w 477897"/>
                <a:gd name="connsiteY9" fmla="*/ 2156178 h 5256859"/>
                <a:gd name="connsiteX10" fmla="*/ 210726 w 477897"/>
                <a:gd name="connsiteY10" fmla="*/ 2370667 h 5256859"/>
                <a:gd name="connsiteX11" fmla="*/ 210726 w 477897"/>
                <a:gd name="connsiteY11" fmla="*/ 2472267 h 5256859"/>
                <a:gd name="connsiteX12" fmla="*/ 278460 w 477897"/>
                <a:gd name="connsiteY12" fmla="*/ 2619023 h 5256859"/>
                <a:gd name="connsiteX13" fmla="*/ 289749 w 477897"/>
                <a:gd name="connsiteY13" fmla="*/ 2709334 h 5256859"/>
                <a:gd name="connsiteX14" fmla="*/ 233304 w 477897"/>
                <a:gd name="connsiteY14" fmla="*/ 2946400 h 5256859"/>
                <a:gd name="connsiteX15" fmla="*/ 323615 w 477897"/>
                <a:gd name="connsiteY15" fmla="*/ 3014134 h 5256859"/>
                <a:gd name="connsiteX16" fmla="*/ 278460 w 477897"/>
                <a:gd name="connsiteY16" fmla="*/ 3104445 h 5256859"/>
                <a:gd name="connsiteX17" fmla="*/ 380060 w 477897"/>
                <a:gd name="connsiteY17" fmla="*/ 3352800 h 5256859"/>
                <a:gd name="connsiteX18" fmla="*/ 447793 w 477897"/>
                <a:gd name="connsiteY18" fmla="*/ 3544712 h 5256859"/>
                <a:gd name="connsiteX19" fmla="*/ 470371 w 477897"/>
                <a:gd name="connsiteY19" fmla="*/ 3838223 h 5256859"/>
                <a:gd name="connsiteX20" fmla="*/ 447793 w 477897"/>
                <a:gd name="connsiteY20" fmla="*/ 4143023 h 5256859"/>
                <a:gd name="connsiteX21" fmla="*/ 289749 w 477897"/>
                <a:gd name="connsiteY21" fmla="*/ 4662312 h 5256859"/>
                <a:gd name="connsiteX22" fmla="*/ 41393 w 477897"/>
                <a:gd name="connsiteY22" fmla="*/ 5175956 h 5256859"/>
                <a:gd name="connsiteX23" fmla="*/ 41393 w 477897"/>
                <a:gd name="connsiteY23" fmla="*/ 5147733 h 5256859"/>
                <a:gd name="connsiteX0" fmla="*/ 446381 w 465196"/>
                <a:gd name="connsiteY0" fmla="*/ 0 h 5562835"/>
                <a:gd name="connsiteX1" fmla="*/ 389936 w 465196"/>
                <a:gd name="connsiteY1" fmla="*/ 90312 h 5562835"/>
                <a:gd name="connsiteX2" fmla="*/ 333492 w 465196"/>
                <a:gd name="connsiteY2" fmla="*/ 316089 h 5562835"/>
                <a:gd name="connsiteX3" fmla="*/ 277048 w 465196"/>
                <a:gd name="connsiteY3" fmla="*/ 587023 h 5562835"/>
                <a:gd name="connsiteX4" fmla="*/ 277048 w 465196"/>
                <a:gd name="connsiteY4" fmla="*/ 778934 h 5562835"/>
                <a:gd name="connsiteX5" fmla="*/ 322203 w 465196"/>
                <a:gd name="connsiteY5" fmla="*/ 936978 h 5562835"/>
                <a:gd name="connsiteX6" fmla="*/ 265759 w 465196"/>
                <a:gd name="connsiteY6" fmla="*/ 1219200 h 5562835"/>
                <a:gd name="connsiteX7" fmla="*/ 310914 w 465196"/>
                <a:gd name="connsiteY7" fmla="*/ 1467556 h 5562835"/>
                <a:gd name="connsiteX8" fmla="*/ 310914 w 465196"/>
                <a:gd name="connsiteY8" fmla="*/ 1941689 h 5562835"/>
                <a:gd name="connsiteX9" fmla="*/ 198025 w 465196"/>
                <a:gd name="connsiteY9" fmla="*/ 2156178 h 5562835"/>
                <a:gd name="connsiteX10" fmla="*/ 198025 w 465196"/>
                <a:gd name="connsiteY10" fmla="*/ 2370667 h 5562835"/>
                <a:gd name="connsiteX11" fmla="*/ 198025 w 465196"/>
                <a:gd name="connsiteY11" fmla="*/ 2472267 h 5562835"/>
                <a:gd name="connsiteX12" fmla="*/ 265759 w 465196"/>
                <a:gd name="connsiteY12" fmla="*/ 2619023 h 5562835"/>
                <a:gd name="connsiteX13" fmla="*/ 277048 w 465196"/>
                <a:gd name="connsiteY13" fmla="*/ 2709334 h 5562835"/>
                <a:gd name="connsiteX14" fmla="*/ 220603 w 465196"/>
                <a:gd name="connsiteY14" fmla="*/ 2946400 h 5562835"/>
                <a:gd name="connsiteX15" fmla="*/ 310914 w 465196"/>
                <a:gd name="connsiteY15" fmla="*/ 3014134 h 5562835"/>
                <a:gd name="connsiteX16" fmla="*/ 265759 w 465196"/>
                <a:gd name="connsiteY16" fmla="*/ 3104445 h 5562835"/>
                <a:gd name="connsiteX17" fmla="*/ 367359 w 465196"/>
                <a:gd name="connsiteY17" fmla="*/ 3352800 h 5562835"/>
                <a:gd name="connsiteX18" fmla="*/ 435092 w 465196"/>
                <a:gd name="connsiteY18" fmla="*/ 3544712 h 5562835"/>
                <a:gd name="connsiteX19" fmla="*/ 457670 w 465196"/>
                <a:gd name="connsiteY19" fmla="*/ 3838223 h 5562835"/>
                <a:gd name="connsiteX20" fmla="*/ 435092 w 465196"/>
                <a:gd name="connsiteY20" fmla="*/ 4143023 h 5562835"/>
                <a:gd name="connsiteX21" fmla="*/ 277048 w 465196"/>
                <a:gd name="connsiteY21" fmla="*/ 4662312 h 5562835"/>
                <a:gd name="connsiteX22" fmla="*/ 28692 w 465196"/>
                <a:gd name="connsiteY22" fmla="*/ 5175956 h 5562835"/>
                <a:gd name="connsiteX23" fmla="*/ 104893 w 465196"/>
                <a:gd name="connsiteY23" fmla="*/ 5556955 h 55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196" h="5562835">
                  <a:moveTo>
                    <a:pt x="446381" y="0"/>
                  </a:moveTo>
                  <a:cubicBezTo>
                    <a:pt x="427566" y="18815"/>
                    <a:pt x="408751" y="37631"/>
                    <a:pt x="389936" y="90312"/>
                  </a:cubicBezTo>
                  <a:cubicBezTo>
                    <a:pt x="371121" y="142993"/>
                    <a:pt x="352307" y="233304"/>
                    <a:pt x="333492" y="316089"/>
                  </a:cubicBezTo>
                  <a:cubicBezTo>
                    <a:pt x="314677" y="398874"/>
                    <a:pt x="286455" y="509882"/>
                    <a:pt x="277048" y="587023"/>
                  </a:cubicBezTo>
                  <a:cubicBezTo>
                    <a:pt x="267641" y="664164"/>
                    <a:pt x="269522" y="720608"/>
                    <a:pt x="277048" y="778934"/>
                  </a:cubicBezTo>
                  <a:cubicBezTo>
                    <a:pt x="284574" y="837260"/>
                    <a:pt x="324085" y="863600"/>
                    <a:pt x="322203" y="936978"/>
                  </a:cubicBezTo>
                  <a:cubicBezTo>
                    <a:pt x="320322" y="1010356"/>
                    <a:pt x="267641" y="1130770"/>
                    <a:pt x="265759" y="1219200"/>
                  </a:cubicBezTo>
                  <a:cubicBezTo>
                    <a:pt x="263878" y="1307630"/>
                    <a:pt x="303388" y="1347141"/>
                    <a:pt x="310914" y="1467556"/>
                  </a:cubicBezTo>
                  <a:cubicBezTo>
                    <a:pt x="318440" y="1587971"/>
                    <a:pt x="329729" y="1826919"/>
                    <a:pt x="310914" y="1941689"/>
                  </a:cubicBezTo>
                  <a:cubicBezTo>
                    <a:pt x="292099" y="2056459"/>
                    <a:pt x="216840" y="2084682"/>
                    <a:pt x="198025" y="2156178"/>
                  </a:cubicBezTo>
                  <a:cubicBezTo>
                    <a:pt x="179210" y="2227674"/>
                    <a:pt x="198025" y="2370667"/>
                    <a:pt x="198025" y="2370667"/>
                  </a:cubicBezTo>
                  <a:cubicBezTo>
                    <a:pt x="198025" y="2423348"/>
                    <a:pt x="186736" y="2430874"/>
                    <a:pt x="198025" y="2472267"/>
                  </a:cubicBezTo>
                  <a:cubicBezTo>
                    <a:pt x="209314" y="2513660"/>
                    <a:pt x="252589" y="2579512"/>
                    <a:pt x="265759" y="2619023"/>
                  </a:cubicBezTo>
                  <a:cubicBezTo>
                    <a:pt x="278929" y="2658534"/>
                    <a:pt x="284574" y="2654771"/>
                    <a:pt x="277048" y="2709334"/>
                  </a:cubicBezTo>
                  <a:cubicBezTo>
                    <a:pt x="269522" y="2763897"/>
                    <a:pt x="214959" y="2895600"/>
                    <a:pt x="220603" y="2946400"/>
                  </a:cubicBezTo>
                  <a:cubicBezTo>
                    <a:pt x="226247" y="2997200"/>
                    <a:pt x="303388" y="2987793"/>
                    <a:pt x="310914" y="3014134"/>
                  </a:cubicBezTo>
                  <a:cubicBezTo>
                    <a:pt x="318440" y="3040475"/>
                    <a:pt x="256352" y="3048001"/>
                    <a:pt x="265759" y="3104445"/>
                  </a:cubicBezTo>
                  <a:cubicBezTo>
                    <a:pt x="275167" y="3160889"/>
                    <a:pt x="339137" y="3279422"/>
                    <a:pt x="367359" y="3352800"/>
                  </a:cubicBezTo>
                  <a:cubicBezTo>
                    <a:pt x="395581" y="3426178"/>
                    <a:pt x="420040" y="3463808"/>
                    <a:pt x="435092" y="3544712"/>
                  </a:cubicBezTo>
                  <a:cubicBezTo>
                    <a:pt x="450144" y="3625616"/>
                    <a:pt x="457670" y="3738505"/>
                    <a:pt x="457670" y="3838223"/>
                  </a:cubicBezTo>
                  <a:cubicBezTo>
                    <a:pt x="457670" y="3937941"/>
                    <a:pt x="465196" y="4005675"/>
                    <a:pt x="435092" y="4143023"/>
                  </a:cubicBezTo>
                  <a:cubicBezTo>
                    <a:pt x="404988" y="4280371"/>
                    <a:pt x="344781" y="4490157"/>
                    <a:pt x="277048" y="4662312"/>
                  </a:cubicBezTo>
                  <a:cubicBezTo>
                    <a:pt x="209315" y="4834467"/>
                    <a:pt x="57384" y="5026849"/>
                    <a:pt x="28692" y="5175956"/>
                  </a:cubicBezTo>
                  <a:cubicBezTo>
                    <a:pt x="0" y="5325063"/>
                    <a:pt x="104893" y="5562835"/>
                    <a:pt x="104893" y="5556955"/>
                  </a:cubicBezTo>
                </a:path>
              </a:pathLst>
            </a:custGeom>
            <a:ln w="76200">
              <a:solidFill>
                <a:srgbClr val="00B0F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3"/>
          <p:cNvSpPr>
            <a:spLocks noChangeArrowheads="1"/>
          </p:cNvSpPr>
          <p:nvPr/>
        </p:nvSpPr>
        <p:spPr bwMode="auto">
          <a:xfrm>
            <a:off x="5486400" y="3500735"/>
            <a:ext cx="3581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 Storm King Art Center</a:t>
            </a:r>
            <a:endParaRPr kumimoji="0" lang="en-US" sz="2400" b="0" i="0" u="none" strike="noStrike" cap="none" normalizeH="0" baseline="0" dirty="0" smtClean="0">
              <a:ln>
                <a:noFill/>
              </a:ln>
              <a:effectLst/>
              <a:latin typeface="Arial" pitchFamily="34" charset="0"/>
              <a:cs typeface="Arial" pitchFamily="34" charset="0"/>
            </a:endParaRPr>
          </a:p>
        </p:txBody>
      </p:sp>
      <p:graphicFrame>
        <p:nvGraphicFramePr>
          <p:cNvPr id="4" name="Table 3"/>
          <p:cNvGraphicFramePr>
            <a:graphicFrameLocks noGrp="1"/>
          </p:cNvGraphicFramePr>
          <p:nvPr/>
        </p:nvGraphicFramePr>
        <p:xfrm>
          <a:off x="4093464" y="3200400"/>
          <a:ext cx="957072" cy="457200"/>
        </p:xfrm>
        <a:graphic>
          <a:graphicData uri="http://schemas.openxmlformats.org/drawingml/2006/table">
            <a:tbl>
              <a:tblPr/>
              <a:tblGrid>
                <a:gridCol w="478536"/>
                <a:gridCol w="478536"/>
              </a:tblGrid>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a:latin typeface="Times New Roman"/>
                      </a:endParaRPr>
                    </a:p>
                  </a:txBody>
                  <a:tcPr marL="83185" marR="0" marT="0" marB="0" anchor="ctr">
                    <a:lnL>
                      <a:noFill/>
                    </a:lnL>
                    <a:lnR>
                      <a:noFill/>
                    </a:lnR>
                    <a:lnT>
                      <a:noFill/>
                    </a:lnT>
                    <a:lnB>
                      <a:noFill/>
                    </a:lnB>
                  </a:tcPr>
                </a:tc>
              </a:tr>
              <a:tr h="0">
                <a:tc>
                  <a:txBody>
                    <a:bodyPr/>
                    <a:lstStyle/>
                    <a:p>
                      <a:endParaRPr lang="en-US" sz="1000">
                        <a:latin typeface="Times New Roman"/>
                      </a:endParaRPr>
                    </a:p>
                  </a:txBody>
                  <a:tcPr marL="83185" marR="0" marT="0" marB="0" anchor="ctr">
                    <a:lnL>
                      <a:noFill/>
                    </a:lnL>
                    <a:lnR>
                      <a:noFill/>
                    </a:lnR>
                    <a:lnT>
                      <a:noFill/>
                    </a:lnT>
                    <a:lnB>
                      <a:noFill/>
                    </a:lnB>
                  </a:tcPr>
                </a:tc>
                <a:tc>
                  <a:txBody>
                    <a:bodyPr/>
                    <a:lstStyle/>
                    <a:p>
                      <a:endParaRPr lang="en-US" sz="1000" dirty="0">
                        <a:latin typeface="Times New Roman"/>
                      </a:endParaRPr>
                    </a:p>
                  </a:txBody>
                  <a:tcPr marL="83185" marR="0" marT="0" marB="0" anchor="ctr">
                    <a:lnL>
                      <a:noFill/>
                    </a:lnL>
                    <a:lnR>
                      <a:noFill/>
                    </a:lnR>
                    <a:lnT>
                      <a:noFill/>
                    </a:lnT>
                    <a:lnB>
                      <a:noFill/>
                    </a:lnB>
                  </a:tcPr>
                </a:tc>
              </a:tr>
            </a:tbl>
          </a:graphicData>
        </a:graphic>
      </p:graphicFrame>
      <p:grpSp>
        <p:nvGrpSpPr>
          <p:cNvPr id="7" name="Group 23"/>
          <p:cNvGrpSpPr/>
          <p:nvPr/>
        </p:nvGrpSpPr>
        <p:grpSpPr>
          <a:xfrm>
            <a:off x="2590800" y="2895600"/>
            <a:ext cx="6324600" cy="523220"/>
            <a:chOff x="5105400" y="5943601"/>
            <a:chExt cx="6324600" cy="523220"/>
          </a:xfrm>
        </p:grpSpPr>
        <p:sp>
          <p:nvSpPr>
            <p:cNvPr id="25"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 Windsor</a:t>
              </a:r>
            </a:p>
          </p:txBody>
        </p:sp>
        <p:cxnSp>
          <p:nvCxnSpPr>
            <p:cNvPr id="26" name="Straight Arrow Connector 25"/>
            <p:cNvCxnSpPr/>
            <p:nvPr/>
          </p:nvCxnSpPr>
          <p:spPr>
            <a:xfrm flipH="1">
              <a:off x="5105400" y="6172201"/>
              <a:ext cx="27432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1905000" y="2743200"/>
            <a:ext cx="1219200" cy="1143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667000" y="4114800"/>
            <a:ext cx="6248400" cy="523220"/>
            <a:chOff x="5181600" y="5943601"/>
            <a:chExt cx="6248400" cy="523220"/>
          </a:xfrm>
        </p:grpSpPr>
        <p:sp>
          <p:nvSpPr>
            <p:cNvPr id="28" name="Rectangle 3"/>
            <p:cNvSpPr>
              <a:spLocks noChangeArrowheads="1"/>
            </p:cNvSpPr>
            <p:nvPr/>
          </p:nvSpPr>
          <p:spPr bwMode="auto">
            <a:xfrm>
              <a:off x="7924800" y="5943601"/>
              <a:ext cx="3505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effectLst/>
                  <a:latin typeface="Comic Sans MS" pitchFamily="66" charset="0"/>
                  <a:ea typeface="Times New Roman" pitchFamily="18" charset="0"/>
                  <a:cs typeface="Arial" pitchFamily="34" charset="0"/>
                </a:rPr>
                <a:t>The Palisades</a:t>
              </a:r>
            </a:p>
          </p:txBody>
        </p:sp>
        <p:cxnSp>
          <p:nvCxnSpPr>
            <p:cNvPr id="30" name="Straight Arrow Connector 29"/>
            <p:cNvCxnSpPr>
              <a:stCxn id="28" idx="1"/>
            </p:cNvCxnSpPr>
            <p:nvPr/>
          </p:nvCxnSpPr>
          <p:spPr>
            <a:xfrm flipH="1" flipV="1">
              <a:off x="5181600" y="6172201"/>
              <a:ext cx="27432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66800" y="685800"/>
            <a:ext cx="5867400" cy="6098345"/>
            <a:chOff x="1066800" y="685800"/>
            <a:chExt cx="5867400" cy="6098345"/>
          </a:xfrm>
        </p:grpSpPr>
        <p:pic>
          <p:nvPicPr>
            <p:cNvPr id="23" name="Picture 3"/>
            <p:cNvPicPr>
              <a:picLocks noChangeAspect="1" noChangeArrowheads="1"/>
            </p:cNvPicPr>
            <p:nvPr/>
          </p:nvPicPr>
          <p:blipFill>
            <a:blip r:embed="rId4" cstate="print"/>
            <a:srcRect r="14444"/>
            <a:stretch>
              <a:fillRect/>
            </a:stretch>
          </p:blipFill>
          <p:spPr bwMode="auto">
            <a:xfrm>
              <a:off x="1066800" y="685800"/>
              <a:ext cx="5867400" cy="6098345"/>
            </a:xfrm>
            <a:prstGeom prst="rect">
              <a:avLst/>
            </a:prstGeom>
            <a:noFill/>
            <a:ln w="50800">
              <a:solidFill>
                <a:srgbClr val="FF0000"/>
              </a:solidFill>
              <a:miter lim="800000"/>
              <a:headEnd/>
              <a:tailEnd/>
            </a:ln>
            <a:effectLst/>
          </p:spPr>
        </p:pic>
        <p:sp>
          <p:nvSpPr>
            <p:cNvPr id="24" name="Freeform 23"/>
            <p:cNvSpPr/>
            <p:nvPr/>
          </p:nvSpPr>
          <p:spPr>
            <a:xfrm>
              <a:off x="2338552" y="44958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rgbClr val="990099"/>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a:t>
              </a:r>
            </a:p>
            <a:p>
              <a:pPr algn="ctr"/>
              <a:endParaRPr lang="en-US" sz="1000" b="1" dirty="0"/>
            </a:p>
          </p:txBody>
        </p:sp>
      </p:grpSp>
      <p:sp useBgFill="1">
        <p:nvSpPr>
          <p:cNvPr id="31" name="TextBox 30"/>
          <p:cNvSpPr txBox="1"/>
          <p:nvPr/>
        </p:nvSpPr>
        <p:spPr>
          <a:xfrm>
            <a:off x="0" y="0"/>
            <a:ext cx="9144000" cy="584775"/>
          </a:xfrm>
          <a:prstGeom prst="rect">
            <a:avLst/>
          </a:prstGeom>
          <a:effectLst/>
        </p:spPr>
        <p:txBody>
          <a:bodyPr wrap="square" rtlCol="0">
            <a:spAutoFit/>
          </a:bodyPr>
          <a:lstStyle/>
          <a:p>
            <a:pPr algn="ctr"/>
            <a:r>
              <a:rPr lang="en-US" sz="3200" b="1" dirty="0" smtClean="0">
                <a:solidFill>
                  <a:schemeClr val="bg1"/>
                </a:solidFill>
              </a:rPr>
              <a:t>DAY 1: THURSDAY, May 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27"/>
                                        </p:tgtEl>
                                      </p:cBhvr>
                                    </p:animEffect>
                                    <p:set>
                                      <p:cBhvr>
                                        <p:cTn id="18" dur="1" fill="hold">
                                          <p:stCondLst>
                                            <p:cond delay="999"/>
                                          </p:stCondLst>
                                        </p:cTn>
                                        <p:tgtEl>
                                          <p:spTgt spid="2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1000"/>
                                        <p:tgtEl>
                                          <p:spTgt spid="20"/>
                                        </p:tgtEl>
                                      </p:cBhvr>
                                    </p:animEffect>
                                  </p:childTnLst>
                                </p:cTn>
                              </p:par>
                            </p:childTnLst>
                          </p:cTn>
                        </p:par>
                        <p:par>
                          <p:cTn id="29" fill="hold">
                            <p:stCondLst>
                              <p:cond delay="2000"/>
                            </p:stCondLst>
                            <p:childTnLst>
                              <p:par>
                                <p:cTn id="30" presetID="53"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10" presetClass="exit" presetSubtype="0" fill="hold" grpId="1" nodeType="withEffect">
                                  <p:stCondLst>
                                    <p:cond delay="500"/>
                                  </p:stCondLst>
                                  <p:childTnLst>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cTn>
                              </p:par>
                              <p:par>
                                <p:cTn id="44" presetID="10" presetClass="exit" presetSubtype="0" fill="hold" nodeType="withEffect">
                                  <p:stCondLst>
                                    <p:cond delay="500"/>
                                  </p:stCondLst>
                                  <p:childTnLst>
                                    <p:animEffect transition="out" filter="fade">
                                      <p:cBhvr>
                                        <p:cTn id="45" dur="1000"/>
                                        <p:tgtEl>
                                          <p:spTgt spid="27"/>
                                        </p:tgtEl>
                                      </p:cBhvr>
                                    </p:animEffect>
                                    <p:set>
                                      <p:cBhvr>
                                        <p:cTn id="46" dur="1" fill="hold">
                                          <p:stCondLst>
                                            <p:cond delay="999"/>
                                          </p:stCondLst>
                                        </p:cTn>
                                        <p:tgtEl>
                                          <p:spTgt spid="27"/>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1: THURSDAY, May 15</a:t>
            </a:r>
          </a:p>
          <a:p>
            <a:pPr algn="ctr"/>
            <a:r>
              <a:rPr lang="en-US" sz="2800" dirty="0" smtClean="0">
                <a:solidFill>
                  <a:schemeClr val="bg1"/>
                </a:solidFill>
              </a:rPr>
              <a:t>JFK Airport </a:t>
            </a:r>
            <a:r>
              <a:rPr lang="en-US" sz="2800" dirty="0" smtClean="0">
                <a:solidFill>
                  <a:schemeClr val="bg1"/>
                </a:solidFill>
                <a:sym typeface="Wingdings"/>
              </a:rPr>
              <a:t></a:t>
            </a:r>
            <a:r>
              <a:rPr lang="en-US" sz="2800" dirty="0" smtClean="0">
                <a:solidFill>
                  <a:schemeClr val="bg1"/>
                </a:solidFill>
              </a:rPr>
              <a:t> New Windsor </a:t>
            </a:r>
            <a:r>
              <a:rPr lang="en-US" sz="2800" dirty="0" smtClean="0">
                <a:solidFill>
                  <a:schemeClr val="bg1"/>
                </a:solidFill>
                <a:sym typeface="Wingdings" pitchFamily="2" charset="2"/>
              </a:rPr>
              <a:t></a:t>
            </a:r>
            <a:r>
              <a:rPr lang="en-US" sz="2800" dirty="0" smtClean="0">
                <a:solidFill>
                  <a:schemeClr val="bg1"/>
                </a:solidFill>
              </a:rPr>
              <a:t> Fishkill</a:t>
            </a:r>
          </a:p>
        </p:txBody>
      </p:sp>
      <p:sp useBgFill="1">
        <p:nvSpPr>
          <p:cNvPr id="5" name="Rectangle 4"/>
          <p:cNvSpPr/>
          <p:nvPr/>
        </p:nvSpPr>
        <p:spPr>
          <a:xfrm>
            <a:off x="1524000" y="533400"/>
            <a:ext cx="6096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066800" y="685800"/>
            <a:ext cx="5867400" cy="6098345"/>
            <a:chOff x="1066800" y="685800"/>
            <a:chExt cx="5867400" cy="6098345"/>
          </a:xfrm>
        </p:grpSpPr>
        <p:pic>
          <p:nvPicPr>
            <p:cNvPr id="25" name="Picture 3"/>
            <p:cNvPicPr>
              <a:picLocks noChangeAspect="1" noChangeArrowheads="1"/>
            </p:cNvPicPr>
            <p:nvPr/>
          </p:nvPicPr>
          <p:blipFill>
            <a:blip r:embed="rId3" cstate="print"/>
            <a:srcRect r="14444"/>
            <a:stretch>
              <a:fillRect/>
            </a:stretch>
          </p:blipFill>
          <p:spPr bwMode="auto">
            <a:xfrm>
              <a:off x="1066800" y="685800"/>
              <a:ext cx="5867400" cy="6098345"/>
            </a:xfrm>
            <a:prstGeom prst="rect">
              <a:avLst/>
            </a:prstGeom>
            <a:noFill/>
            <a:ln w="50800">
              <a:solidFill>
                <a:srgbClr val="FF0000"/>
              </a:solidFill>
              <a:miter lim="800000"/>
              <a:headEnd/>
              <a:tailEnd/>
            </a:ln>
            <a:effectLst/>
          </p:spPr>
        </p:pic>
        <p:sp>
          <p:nvSpPr>
            <p:cNvPr id="26" name="Freeform 25"/>
            <p:cNvSpPr/>
            <p:nvPr/>
          </p:nvSpPr>
          <p:spPr>
            <a:xfrm>
              <a:off x="2338552" y="44958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rgbClr val="990099"/>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a:t>
              </a:r>
            </a:p>
            <a:p>
              <a:pPr algn="ctr"/>
              <a:endParaRPr lang="en-US" sz="1000" b="1" dirty="0"/>
            </a:p>
          </p:txBody>
        </p:sp>
      </p:grpSp>
      <p:sp>
        <p:nvSpPr>
          <p:cNvPr id="10" name="Rectangle 3"/>
          <p:cNvSpPr>
            <a:spLocks noChangeArrowheads="1"/>
          </p:cNvSpPr>
          <p:nvPr/>
        </p:nvSpPr>
        <p:spPr bwMode="auto">
          <a:xfrm>
            <a:off x="1447800" y="3657600"/>
            <a:ext cx="1905000" cy="83099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n-US" sz="2400" b="1" dirty="0" smtClean="0">
                <a:solidFill>
                  <a:srgbClr val="990099"/>
                </a:solidFill>
                <a:effectLst>
                  <a:outerShdw dist="25400" dir="5400000" algn="ctr" rotWithShape="0">
                    <a:schemeClr val="tx1"/>
                  </a:outerShdw>
                </a:effectLst>
                <a:latin typeface="Arial" pitchFamily="34" charset="0"/>
                <a:cs typeface="Arial" pitchFamily="34" charset="0"/>
              </a:rPr>
              <a:t>Storm King</a:t>
            </a:r>
          </a:p>
          <a:p>
            <a:pPr marL="0" marR="0" lvl="0" indent="0" defTabSz="914400" rtl="0" eaLnBrk="1" fontAlgn="base" latinLnBrk="0" hangingPunct="1">
              <a:lnSpc>
                <a:spcPct val="100000"/>
              </a:lnSpc>
              <a:spcBef>
                <a:spcPct val="0"/>
              </a:spcBef>
              <a:spcAft>
                <a:spcPct val="0"/>
              </a:spcAft>
              <a:buClrTx/>
              <a:buSzTx/>
              <a:tabLst/>
            </a:pPr>
            <a:r>
              <a:rPr lang="en-US" sz="2400" b="1" dirty="0" smtClean="0">
                <a:solidFill>
                  <a:srgbClr val="990099"/>
                </a:solidFill>
                <a:effectLst>
                  <a:outerShdw dist="25400" dir="5400000" algn="ctr" rotWithShape="0">
                    <a:schemeClr val="tx1"/>
                  </a:outerShdw>
                </a:effectLst>
                <a:latin typeface="Arial" pitchFamily="34" charset="0"/>
                <a:cs typeface="Arial" pitchFamily="34" charset="0"/>
              </a:rPr>
              <a:t>Art Center</a:t>
            </a:r>
            <a:endParaRPr kumimoji="0" lang="en-US" sz="2400" b="0" i="0" u="none" strike="noStrike" cap="none" normalizeH="0" baseline="0" dirty="0" smtClean="0">
              <a:ln>
                <a:noFill/>
              </a:ln>
              <a:solidFill>
                <a:srgbClr val="990099"/>
              </a:solidFill>
              <a:effectLst>
                <a:outerShdw dist="25400" dir="5400000" algn="ctr" rotWithShape="0">
                  <a:schemeClr val="tx1"/>
                </a:outerShdw>
              </a:effectLst>
              <a:latin typeface="Arial" pitchFamily="34" charset="0"/>
              <a:cs typeface="Arial" pitchFamily="34" charset="0"/>
            </a:endParaRPr>
          </a:p>
        </p:txBody>
      </p:sp>
      <p:grpSp>
        <p:nvGrpSpPr>
          <p:cNvPr id="17" name="Group 16"/>
          <p:cNvGrpSpPr/>
          <p:nvPr/>
        </p:nvGrpSpPr>
        <p:grpSpPr>
          <a:xfrm>
            <a:off x="4786184" y="3739978"/>
            <a:ext cx="3748216" cy="1346887"/>
            <a:chOff x="4786184" y="3739978"/>
            <a:chExt cx="3748216" cy="1346887"/>
          </a:xfrm>
        </p:grpSpPr>
        <p:sp>
          <p:nvSpPr>
            <p:cNvPr id="15" name="Rectangle 3"/>
            <p:cNvSpPr>
              <a:spLocks noChangeArrowheads="1"/>
            </p:cNvSpPr>
            <p:nvPr/>
          </p:nvSpPr>
          <p:spPr bwMode="auto">
            <a:xfrm>
              <a:off x="5334000" y="4152900"/>
              <a:ext cx="3200400" cy="52322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en-US" sz="2800" b="1" dirty="0" smtClean="0">
                  <a:latin typeface="Arial" pitchFamily="34" charset="0"/>
                  <a:cs typeface="Arial" pitchFamily="34" charset="0"/>
                </a:rPr>
                <a:t>Breakneck Ridge</a:t>
              </a:r>
            </a:p>
          </p:txBody>
        </p:sp>
        <p:sp>
          <p:nvSpPr>
            <p:cNvPr id="13" name="Freeform 12"/>
            <p:cNvSpPr/>
            <p:nvPr/>
          </p:nvSpPr>
          <p:spPr>
            <a:xfrm>
              <a:off x="4786184" y="3739978"/>
              <a:ext cx="934994" cy="1346887"/>
            </a:xfrm>
            <a:custGeom>
              <a:avLst/>
              <a:gdLst>
                <a:gd name="connsiteX0" fmla="*/ 32951 w 934994"/>
                <a:gd name="connsiteY0" fmla="*/ 263611 h 1346887"/>
                <a:gd name="connsiteX1" fmla="*/ 354227 w 934994"/>
                <a:gd name="connsiteY1" fmla="*/ 980303 h 1346887"/>
                <a:gd name="connsiteX2" fmla="*/ 650789 w 934994"/>
                <a:gd name="connsiteY2" fmla="*/ 1326292 h 1346887"/>
                <a:gd name="connsiteX3" fmla="*/ 897924 w 934994"/>
                <a:gd name="connsiteY3" fmla="*/ 1103871 h 1346887"/>
                <a:gd name="connsiteX4" fmla="*/ 428367 w 934994"/>
                <a:gd name="connsiteY4" fmla="*/ 337752 h 1346887"/>
                <a:gd name="connsiteX5" fmla="*/ 156519 w 934994"/>
                <a:gd name="connsiteY5" fmla="*/ 16476 h 1346887"/>
                <a:gd name="connsiteX6" fmla="*/ 32951 w 934994"/>
                <a:gd name="connsiteY6" fmla="*/ 263611 h 13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994" h="1346887">
                  <a:moveTo>
                    <a:pt x="32951" y="263611"/>
                  </a:moveTo>
                  <a:cubicBezTo>
                    <a:pt x="65902" y="424249"/>
                    <a:pt x="251254" y="803189"/>
                    <a:pt x="354227" y="980303"/>
                  </a:cubicBezTo>
                  <a:cubicBezTo>
                    <a:pt x="457200" y="1157417"/>
                    <a:pt x="560173" y="1305697"/>
                    <a:pt x="650789" y="1326292"/>
                  </a:cubicBezTo>
                  <a:cubicBezTo>
                    <a:pt x="741405" y="1346887"/>
                    <a:pt x="934994" y="1268628"/>
                    <a:pt x="897924" y="1103871"/>
                  </a:cubicBezTo>
                  <a:cubicBezTo>
                    <a:pt x="860854" y="939114"/>
                    <a:pt x="551934" y="518984"/>
                    <a:pt x="428367" y="337752"/>
                  </a:cubicBezTo>
                  <a:cubicBezTo>
                    <a:pt x="304800" y="156520"/>
                    <a:pt x="218303" y="32952"/>
                    <a:pt x="156519" y="16476"/>
                  </a:cubicBezTo>
                  <a:cubicBezTo>
                    <a:pt x="94735" y="0"/>
                    <a:pt x="0" y="102973"/>
                    <a:pt x="32951" y="263611"/>
                  </a:cubicBez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143000" y="4442530"/>
            <a:ext cx="3810000" cy="1567090"/>
            <a:chOff x="1143000" y="4442530"/>
            <a:chExt cx="3810000" cy="1567090"/>
          </a:xfrm>
        </p:grpSpPr>
        <p:sp>
          <p:nvSpPr>
            <p:cNvPr id="14" name="Rectangle 3"/>
            <p:cNvSpPr>
              <a:spLocks noChangeArrowheads="1"/>
            </p:cNvSpPr>
            <p:nvPr/>
          </p:nvSpPr>
          <p:spPr bwMode="auto">
            <a:xfrm>
              <a:off x="1143000" y="5486400"/>
              <a:ext cx="3810000" cy="52322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n-US" sz="2800" b="1" dirty="0" smtClean="0">
                  <a:latin typeface="Arial" pitchFamily="34" charset="0"/>
                  <a:cs typeface="Arial" pitchFamily="34" charset="0"/>
                </a:rPr>
                <a:t>Storm King Mountain</a:t>
              </a:r>
            </a:p>
          </p:txBody>
        </p:sp>
        <p:sp>
          <p:nvSpPr>
            <p:cNvPr id="12" name="Oval 11"/>
            <p:cNvSpPr/>
            <p:nvPr/>
          </p:nvSpPr>
          <p:spPr>
            <a:xfrm rot="19390686">
              <a:off x="4045976" y="4442530"/>
              <a:ext cx="762000" cy="1295400"/>
            </a:xfrm>
            <a:prstGeom prst="ellipse">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362200" y="1981200"/>
            <a:ext cx="3828824" cy="2209800"/>
            <a:chOff x="2514600" y="2362200"/>
            <a:chExt cx="3828824" cy="2209800"/>
          </a:xfrm>
        </p:grpSpPr>
        <p:sp>
          <p:nvSpPr>
            <p:cNvPr id="18" name="Freeform 17"/>
            <p:cNvSpPr/>
            <p:nvPr/>
          </p:nvSpPr>
          <p:spPr>
            <a:xfrm>
              <a:off x="4343400" y="3276600"/>
              <a:ext cx="304800" cy="1295400"/>
            </a:xfrm>
            <a:custGeom>
              <a:avLst/>
              <a:gdLst>
                <a:gd name="connsiteX0" fmla="*/ 0 w 914400"/>
                <a:gd name="connsiteY0" fmla="*/ 0 h 1828800"/>
                <a:gd name="connsiteX1" fmla="*/ 296563 w 914400"/>
                <a:gd name="connsiteY1" fmla="*/ 889687 h 1828800"/>
                <a:gd name="connsiteX2" fmla="*/ 914400 w 914400"/>
                <a:gd name="connsiteY2" fmla="*/ 1828800 h 1828800"/>
              </a:gdLst>
              <a:ahLst/>
              <a:cxnLst>
                <a:cxn ang="0">
                  <a:pos x="connsiteX0" y="connsiteY0"/>
                </a:cxn>
                <a:cxn ang="0">
                  <a:pos x="connsiteX1" y="connsiteY1"/>
                </a:cxn>
                <a:cxn ang="0">
                  <a:pos x="connsiteX2" y="connsiteY2"/>
                </a:cxn>
              </a:cxnLst>
              <a:rect l="l" t="t" r="r" b="b"/>
              <a:pathLst>
                <a:path w="914400" h="1828800">
                  <a:moveTo>
                    <a:pt x="0" y="0"/>
                  </a:moveTo>
                  <a:cubicBezTo>
                    <a:pt x="72081" y="292443"/>
                    <a:pt x="144163" y="584887"/>
                    <a:pt x="296563" y="889687"/>
                  </a:cubicBezTo>
                  <a:cubicBezTo>
                    <a:pt x="448963" y="1194487"/>
                    <a:pt x="681681" y="1511643"/>
                    <a:pt x="914400" y="1828800"/>
                  </a:cubicBezTo>
                </a:path>
              </a:pathLst>
            </a:custGeom>
            <a:ln w="254000">
              <a:solidFill>
                <a:srgbClr val="00206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3"/>
            <p:cNvSpPr>
              <a:spLocks noChangeArrowheads="1"/>
            </p:cNvSpPr>
            <p:nvPr/>
          </p:nvSpPr>
          <p:spPr bwMode="auto">
            <a:xfrm>
              <a:off x="2514600" y="2362200"/>
              <a:ext cx="3828824" cy="9541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en-US" sz="2800" b="1" dirty="0" smtClean="0">
                  <a:solidFill>
                    <a:srgbClr val="002060"/>
                  </a:solidFill>
                  <a:latin typeface="Arial" pitchFamily="34" charset="0"/>
                  <a:cs typeface="Arial" pitchFamily="34" charset="0"/>
                </a:rPr>
                <a:t>northern entrance of Hudson Highlands</a:t>
              </a:r>
            </a:p>
          </p:txBody>
        </p:sp>
      </p:grpSp>
      <p:grpSp>
        <p:nvGrpSpPr>
          <p:cNvPr id="31" name="Group 30"/>
          <p:cNvGrpSpPr/>
          <p:nvPr/>
        </p:nvGrpSpPr>
        <p:grpSpPr>
          <a:xfrm>
            <a:off x="4169044" y="3828081"/>
            <a:ext cx="1901125" cy="2929180"/>
            <a:chOff x="4169044" y="3828081"/>
            <a:chExt cx="1901125" cy="2929180"/>
          </a:xfrm>
        </p:grpSpPr>
        <p:sp useBgFill="1">
          <p:nvSpPr>
            <p:cNvPr id="30" name="Rectangle 3"/>
            <p:cNvSpPr>
              <a:spLocks noChangeArrowheads="1"/>
            </p:cNvSpPr>
            <p:nvPr/>
          </p:nvSpPr>
          <p:spPr bwMode="auto">
            <a:xfrm rot="19759597">
              <a:off x="4894000" y="3963421"/>
              <a:ext cx="321459" cy="2246769"/>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tabLst/>
              </a:pPr>
              <a:r>
                <a:rPr lang="en-US" sz="2800" b="1" dirty="0" smtClean="0">
                  <a:latin typeface="Arial" pitchFamily="34" charset="0"/>
                  <a:cs typeface="Arial" pitchFamily="34" charset="0"/>
                </a:rPr>
                <a:t>fjord</a:t>
              </a:r>
            </a:p>
          </p:txBody>
        </p:sp>
        <p:grpSp>
          <p:nvGrpSpPr>
            <p:cNvPr id="29" name="Group 28"/>
            <p:cNvGrpSpPr/>
            <p:nvPr/>
          </p:nvGrpSpPr>
          <p:grpSpPr>
            <a:xfrm>
              <a:off x="4169044" y="3828081"/>
              <a:ext cx="1901125" cy="2929180"/>
              <a:chOff x="4169044" y="3828081"/>
              <a:chExt cx="1901125" cy="2929180"/>
            </a:xfrm>
          </p:grpSpPr>
          <p:sp>
            <p:nvSpPr>
              <p:cNvPr id="28" name="Freeform 27"/>
              <p:cNvSpPr/>
              <p:nvPr/>
            </p:nvSpPr>
            <p:spPr>
              <a:xfrm>
                <a:off x="4169044" y="4401519"/>
                <a:ext cx="1557580" cy="2355742"/>
              </a:xfrm>
              <a:custGeom>
                <a:avLst/>
                <a:gdLst>
                  <a:gd name="connsiteX0" fmla="*/ 0 w 1557580"/>
                  <a:gd name="connsiteY0" fmla="*/ 0 h 2355742"/>
                  <a:gd name="connsiteX1" fmla="*/ 402956 w 1557580"/>
                  <a:gd name="connsiteY1" fmla="*/ 263471 h 2355742"/>
                  <a:gd name="connsiteX2" fmla="*/ 619932 w 1557580"/>
                  <a:gd name="connsiteY2" fmla="*/ 650928 h 2355742"/>
                  <a:gd name="connsiteX3" fmla="*/ 805912 w 1557580"/>
                  <a:gd name="connsiteY3" fmla="*/ 945396 h 2355742"/>
                  <a:gd name="connsiteX4" fmla="*/ 991892 w 1557580"/>
                  <a:gd name="connsiteY4" fmla="*/ 1177871 h 2355742"/>
                  <a:gd name="connsiteX5" fmla="*/ 1053885 w 1557580"/>
                  <a:gd name="connsiteY5" fmla="*/ 1456840 h 2355742"/>
                  <a:gd name="connsiteX6" fmla="*/ 1177871 w 1557580"/>
                  <a:gd name="connsiteY6" fmla="*/ 1751308 h 2355742"/>
                  <a:gd name="connsiteX7" fmla="*/ 1363851 w 1557580"/>
                  <a:gd name="connsiteY7" fmla="*/ 1890793 h 2355742"/>
                  <a:gd name="connsiteX8" fmla="*/ 1503336 w 1557580"/>
                  <a:gd name="connsiteY8" fmla="*/ 1937288 h 2355742"/>
                  <a:gd name="connsiteX9" fmla="*/ 1549831 w 1557580"/>
                  <a:gd name="connsiteY9" fmla="*/ 2107769 h 2355742"/>
                  <a:gd name="connsiteX10" fmla="*/ 1456841 w 1557580"/>
                  <a:gd name="connsiteY10" fmla="*/ 2355742 h 235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7580" h="2355742">
                    <a:moveTo>
                      <a:pt x="0" y="0"/>
                    </a:moveTo>
                    <a:cubicBezTo>
                      <a:pt x="149817" y="77491"/>
                      <a:pt x="299634" y="154983"/>
                      <a:pt x="402956" y="263471"/>
                    </a:cubicBezTo>
                    <a:cubicBezTo>
                      <a:pt x="506278" y="371959"/>
                      <a:pt x="552773" y="537274"/>
                      <a:pt x="619932" y="650928"/>
                    </a:cubicBezTo>
                    <a:cubicBezTo>
                      <a:pt x="687091" y="764582"/>
                      <a:pt x="743919" y="857572"/>
                      <a:pt x="805912" y="945396"/>
                    </a:cubicBezTo>
                    <a:cubicBezTo>
                      <a:pt x="867905" y="1033220"/>
                      <a:pt x="950563" y="1092630"/>
                      <a:pt x="991892" y="1177871"/>
                    </a:cubicBezTo>
                    <a:cubicBezTo>
                      <a:pt x="1033221" y="1263112"/>
                      <a:pt x="1022888" y="1361267"/>
                      <a:pt x="1053885" y="1456840"/>
                    </a:cubicBezTo>
                    <a:cubicBezTo>
                      <a:pt x="1084882" y="1552413"/>
                      <a:pt x="1126210" y="1678982"/>
                      <a:pt x="1177871" y="1751308"/>
                    </a:cubicBezTo>
                    <a:cubicBezTo>
                      <a:pt x="1229532" y="1823634"/>
                      <a:pt x="1309607" y="1859796"/>
                      <a:pt x="1363851" y="1890793"/>
                    </a:cubicBezTo>
                    <a:cubicBezTo>
                      <a:pt x="1418095" y="1921790"/>
                      <a:pt x="1472339" y="1901125"/>
                      <a:pt x="1503336" y="1937288"/>
                    </a:cubicBezTo>
                    <a:cubicBezTo>
                      <a:pt x="1534333" y="1973451"/>
                      <a:pt x="1557580" y="2038027"/>
                      <a:pt x="1549831" y="2107769"/>
                    </a:cubicBezTo>
                    <a:cubicBezTo>
                      <a:pt x="1542082" y="2177511"/>
                      <a:pt x="1477505" y="2329912"/>
                      <a:pt x="1456841" y="2355742"/>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4742481" y="3828081"/>
                <a:ext cx="1327688" cy="2929180"/>
              </a:xfrm>
              <a:custGeom>
                <a:avLst/>
                <a:gdLst>
                  <a:gd name="connsiteX0" fmla="*/ 0 w 1327688"/>
                  <a:gd name="connsiteY0" fmla="*/ 0 h 2929180"/>
                  <a:gd name="connsiteX1" fmla="*/ 61994 w 1327688"/>
                  <a:gd name="connsiteY1" fmla="*/ 325465 h 2929180"/>
                  <a:gd name="connsiteX2" fmla="*/ 232475 w 1327688"/>
                  <a:gd name="connsiteY2" fmla="*/ 712922 h 2929180"/>
                  <a:gd name="connsiteX3" fmla="*/ 371960 w 1327688"/>
                  <a:gd name="connsiteY3" fmla="*/ 960895 h 2929180"/>
                  <a:gd name="connsiteX4" fmla="*/ 495946 w 1327688"/>
                  <a:gd name="connsiteY4" fmla="*/ 1317356 h 2929180"/>
                  <a:gd name="connsiteX5" fmla="*/ 759417 w 1327688"/>
                  <a:gd name="connsiteY5" fmla="*/ 1673817 h 2929180"/>
                  <a:gd name="connsiteX6" fmla="*/ 976394 w 1327688"/>
                  <a:gd name="connsiteY6" fmla="*/ 2045777 h 2929180"/>
                  <a:gd name="connsiteX7" fmla="*/ 1270861 w 1327688"/>
                  <a:gd name="connsiteY7" fmla="*/ 2309248 h 2929180"/>
                  <a:gd name="connsiteX8" fmla="*/ 1317356 w 1327688"/>
                  <a:gd name="connsiteY8" fmla="*/ 2557221 h 2929180"/>
                  <a:gd name="connsiteX9" fmla="*/ 1270861 w 1327688"/>
                  <a:gd name="connsiteY9" fmla="*/ 2619214 h 2929180"/>
                  <a:gd name="connsiteX10" fmla="*/ 1208868 w 1327688"/>
                  <a:gd name="connsiteY10" fmla="*/ 2712204 h 2929180"/>
                  <a:gd name="connsiteX11" fmla="*/ 1177872 w 1327688"/>
                  <a:gd name="connsiteY11" fmla="*/ 2929180 h 292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7688" h="2929180">
                    <a:moveTo>
                      <a:pt x="0" y="0"/>
                    </a:moveTo>
                    <a:cubicBezTo>
                      <a:pt x="11624" y="103322"/>
                      <a:pt x="23248" y="206645"/>
                      <a:pt x="61994" y="325465"/>
                    </a:cubicBezTo>
                    <a:cubicBezTo>
                      <a:pt x="100740" y="444285"/>
                      <a:pt x="180814" y="607017"/>
                      <a:pt x="232475" y="712922"/>
                    </a:cubicBezTo>
                    <a:cubicBezTo>
                      <a:pt x="284136" y="818827"/>
                      <a:pt x="328048" y="860156"/>
                      <a:pt x="371960" y="960895"/>
                    </a:cubicBezTo>
                    <a:cubicBezTo>
                      <a:pt x="415872" y="1061634"/>
                      <a:pt x="431370" y="1198536"/>
                      <a:pt x="495946" y="1317356"/>
                    </a:cubicBezTo>
                    <a:cubicBezTo>
                      <a:pt x="560522" y="1436176"/>
                      <a:pt x="679342" y="1552414"/>
                      <a:pt x="759417" y="1673817"/>
                    </a:cubicBezTo>
                    <a:cubicBezTo>
                      <a:pt x="839492" y="1795220"/>
                      <a:pt x="891153" y="1939872"/>
                      <a:pt x="976394" y="2045777"/>
                    </a:cubicBezTo>
                    <a:cubicBezTo>
                      <a:pt x="1061635" y="2151682"/>
                      <a:pt x="1214034" y="2224007"/>
                      <a:pt x="1270861" y="2309248"/>
                    </a:cubicBezTo>
                    <a:cubicBezTo>
                      <a:pt x="1327688" y="2394489"/>
                      <a:pt x="1317356" y="2505560"/>
                      <a:pt x="1317356" y="2557221"/>
                    </a:cubicBezTo>
                    <a:cubicBezTo>
                      <a:pt x="1317356" y="2608882"/>
                      <a:pt x="1288942" y="2593384"/>
                      <a:pt x="1270861" y="2619214"/>
                    </a:cubicBezTo>
                    <a:cubicBezTo>
                      <a:pt x="1252780" y="2645044"/>
                      <a:pt x="1224366" y="2660543"/>
                      <a:pt x="1208868" y="2712204"/>
                    </a:cubicBezTo>
                    <a:cubicBezTo>
                      <a:pt x="1193370" y="2763865"/>
                      <a:pt x="1185621" y="2846522"/>
                      <a:pt x="1177872" y="292918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21" name="Picture 2"/>
          <p:cNvPicPr>
            <a:picLocks noChangeAspect="1" noChangeArrowheads="1"/>
          </p:cNvPicPr>
          <p:nvPr/>
        </p:nvPicPr>
        <p:blipFill>
          <a:blip r:embed="rId6" cstate="print"/>
          <a:srcRect/>
          <a:stretch>
            <a:fillRect/>
          </a:stretch>
        </p:blipFill>
        <p:spPr bwMode="auto">
          <a:xfrm>
            <a:off x="-76200" y="609600"/>
            <a:ext cx="9220200" cy="6248400"/>
          </a:xfrm>
          <a:prstGeom prst="rect">
            <a:avLst/>
          </a:prstGeom>
          <a:noFill/>
          <a:ln w="9525">
            <a:noFill/>
            <a:miter lim="800000"/>
            <a:headEnd/>
            <a:tailEnd/>
          </a:ln>
          <a:effectLst/>
        </p:spPr>
      </p:pic>
      <p:sp>
        <p:nvSpPr>
          <p:cNvPr id="22" name="Rectangle 3"/>
          <p:cNvSpPr>
            <a:spLocks noChangeArrowheads="1"/>
          </p:cNvSpPr>
          <p:nvPr/>
        </p:nvSpPr>
        <p:spPr bwMode="auto">
          <a:xfrm rot="1800630">
            <a:off x="-83686" y="2822681"/>
            <a:ext cx="3200400" cy="523220"/>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en-US" sz="2800" b="1" dirty="0" smtClean="0">
                <a:latin typeface="Arial" pitchFamily="34" charset="0"/>
                <a:cs typeface="Arial" pitchFamily="34" charset="0"/>
              </a:rPr>
              <a:t>Breakneck Ridge</a:t>
            </a:r>
          </a:p>
        </p:txBody>
      </p:sp>
      <p:sp>
        <p:nvSpPr>
          <p:cNvPr id="23" name="Rectangle 3"/>
          <p:cNvSpPr>
            <a:spLocks noChangeArrowheads="1"/>
          </p:cNvSpPr>
          <p:nvPr/>
        </p:nvSpPr>
        <p:spPr bwMode="auto">
          <a:xfrm rot="20266780">
            <a:off x="5367661" y="2986985"/>
            <a:ext cx="3810000" cy="523220"/>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n-US" sz="2800" b="1" dirty="0" smtClean="0">
                <a:latin typeface="Arial" pitchFamily="34" charset="0"/>
                <a:cs typeface="Arial" pitchFamily="34" charset="0"/>
              </a:rPr>
              <a:t>Storm King Mountain</a:t>
            </a:r>
          </a:p>
        </p:txBody>
      </p:sp>
      <p:grpSp>
        <p:nvGrpSpPr>
          <p:cNvPr id="34" name="Group 33"/>
          <p:cNvGrpSpPr/>
          <p:nvPr/>
        </p:nvGrpSpPr>
        <p:grpSpPr>
          <a:xfrm>
            <a:off x="4724400" y="5181600"/>
            <a:ext cx="1524000" cy="1513820"/>
            <a:chOff x="4724400" y="5181600"/>
            <a:chExt cx="1524000" cy="1513820"/>
          </a:xfrm>
        </p:grpSpPr>
        <p:sp>
          <p:nvSpPr>
            <p:cNvPr id="32" name="Up Arrow 31"/>
            <p:cNvSpPr/>
            <p:nvPr/>
          </p:nvSpPr>
          <p:spPr>
            <a:xfrm>
              <a:off x="4724400" y="5181600"/>
              <a:ext cx="1447800" cy="990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
            <p:cNvSpPr>
              <a:spLocks noChangeArrowheads="1"/>
            </p:cNvSpPr>
            <p:nvPr/>
          </p:nvSpPr>
          <p:spPr bwMode="auto">
            <a:xfrm>
              <a:off x="4724400" y="6172200"/>
              <a:ext cx="1524000" cy="523220"/>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n-US" sz="2800" b="1" dirty="0" smtClean="0">
                  <a:solidFill>
                    <a:schemeClr val="bg1"/>
                  </a:solidFill>
                  <a:latin typeface="Arial" pitchFamily="34" charset="0"/>
                  <a:cs typeface="Arial" pitchFamily="34" charset="0"/>
                </a:rPr>
                <a:t>FJORD</a:t>
              </a:r>
            </a:p>
          </p:txBody>
        </p:sp>
      </p:grpSp>
      <p:sp useBgFill="1">
        <p:nvSpPr>
          <p:cNvPr id="35" name="TextBox 34"/>
          <p:cNvSpPr txBox="1"/>
          <p:nvPr/>
        </p:nvSpPr>
        <p:spPr>
          <a:xfrm>
            <a:off x="0" y="558969"/>
            <a:ext cx="9144000" cy="507831"/>
          </a:xfrm>
          <a:prstGeom prst="rect">
            <a:avLst/>
          </a:prstGeom>
        </p:spPr>
        <p:txBody>
          <a:bodyPr wrap="square" rtlCol="0">
            <a:spAutoFit/>
          </a:bodyPr>
          <a:lstStyle/>
          <a:p>
            <a:r>
              <a:rPr lang="en-US" sz="2700" b="1" dirty="0" smtClean="0">
                <a:solidFill>
                  <a:schemeClr val="bg1"/>
                </a:solidFill>
                <a:cs typeface="Arial" pitchFamily="34" charset="0"/>
              </a:rPr>
              <a:t>  Rocks: Precambrian bedrock more than 1 billion years 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par>
                                <p:cTn id="33" presetID="10" presetClass="exit" presetSubtype="0" fill="hold" nodeType="withEffect">
                                  <p:stCondLst>
                                    <p:cond delay="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31"/>
                                        </p:tgtEl>
                                      </p:cBhvr>
                                    </p:animEffect>
                                    <p:set>
                                      <p:cBhvr>
                                        <p:cTn id="41" dur="1" fill="hold">
                                          <p:stCondLst>
                                            <p:cond delay="999"/>
                                          </p:stCondLst>
                                        </p:cTn>
                                        <p:tgtEl>
                                          <p:spTgt spid="3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10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2" grpId="0" animBg="1"/>
      <p:bldP spid="2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1035050"/>
            <a:ext cx="4728414" cy="5746750"/>
          </a:xfrm>
          <a:prstGeom prst="rect">
            <a:avLst/>
          </a:prstGeom>
          <a:noFill/>
          <a:ln w="9525">
            <a:noFill/>
            <a:miter lim="800000"/>
            <a:headEnd/>
            <a:tailEnd/>
          </a:ln>
          <a:effectLst/>
        </p:spPr>
      </p:pic>
      <p:sp>
        <p:nvSpPr>
          <p:cNvPr id="3" name="TextBox 2"/>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2: FRIDAY, May 16</a:t>
            </a:r>
          </a:p>
          <a:p>
            <a:pPr algn="ctr"/>
            <a:r>
              <a:rPr lang="en-US" sz="2800" dirty="0" smtClean="0">
                <a:solidFill>
                  <a:schemeClr val="bg1"/>
                </a:solidFill>
              </a:rPr>
              <a:t>Rhinebeck </a:t>
            </a:r>
            <a:r>
              <a:rPr lang="en-US" sz="2800" dirty="0" smtClean="0">
                <a:solidFill>
                  <a:schemeClr val="bg1"/>
                </a:solidFill>
                <a:sym typeface="Wingdings"/>
              </a:rPr>
              <a:t> </a:t>
            </a:r>
            <a:r>
              <a:rPr lang="en-US" sz="2800" dirty="0" smtClean="0">
                <a:solidFill>
                  <a:schemeClr val="bg1"/>
                </a:solidFill>
              </a:rPr>
              <a:t>Hyde Park </a:t>
            </a:r>
            <a:r>
              <a:rPr lang="en-US" sz="2800" dirty="0" smtClean="0">
                <a:solidFill>
                  <a:schemeClr val="bg1"/>
                </a:solidFill>
                <a:sym typeface="Wingdings" pitchFamily="2" charset="2"/>
              </a:rPr>
              <a:t> </a:t>
            </a:r>
            <a:r>
              <a:rPr lang="en-US" sz="2800" dirty="0" err="1" smtClean="0">
                <a:solidFill>
                  <a:schemeClr val="bg1"/>
                </a:solidFill>
                <a:sym typeface="Wingdings" pitchFamily="2" charset="2"/>
              </a:rPr>
              <a:t>Mohonk</a:t>
            </a:r>
            <a:r>
              <a:rPr lang="en-US" sz="2800" dirty="0" smtClean="0">
                <a:solidFill>
                  <a:schemeClr val="bg1"/>
                </a:solidFill>
                <a:sym typeface="Wingdings" pitchFamily="2" charset="2"/>
              </a:rPr>
              <a:t> Mountain</a:t>
            </a:r>
            <a:r>
              <a:rPr lang="en-US" sz="2800" dirty="0" smtClean="0">
                <a:solidFill>
                  <a:schemeClr val="bg1"/>
                </a:solidFill>
              </a:rPr>
              <a:t> </a:t>
            </a:r>
            <a:endParaRPr lang="en-US" sz="2800" dirty="0">
              <a:solidFill>
                <a:schemeClr val="bg1"/>
              </a:solidFill>
            </a:endParaRPr>
          </a:p>
        </p:txBody>
      </p:sp>
      <p:sp>
        <p:nvSpPr>
          <p:cNvPr id="13" name="Rectangle 3"/>
          <p:cNvSpPr>
            <a:spLocks noChangeArrowheads="1"/>
          </p:cNvSpPr>
          <p:nvPr/>
        </p:nvSpPr>
        <p:spPr bwMode="auto">
          <a:xfrm>
            <a:off x="5715000" y="4495800"/>
            <a:ext cx="3429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3 -</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Vanderbilt</a:t>
            </a:r>
            <a:r>
              <a:rPr kumimoji="0" lang="en-US" sz="2400" b="1" i="0" u="none" strike="noStrike" cap="none" normalizeH="0" dirty="0" smtClean="0">
                <a:ln>
                  <a:noFill/>
                </a:ln>
                <a:effectLst/>
                <a:latin typeface="Arial" pitchFamily="34" charset="0"/>
                <a:ea typeface="Times New Roman" pitchFamily="18" charset="0"/>
                <a:cs typeface="Arial" pitchFamily="34" charset="0"/>
              </a:rPr>
              <a:t> </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Mansion</a:t>
            </a:r>
            <a:endParaRPr kumimoji="0" lang="en-US" sz="2400" b="0" i="0" u="none" strike="noStrike" cap="none" normalizeH="0" baseline="0" dirty="0" smtClean="0">
              <a:ln>
                <a:noFill/>
              </a:ln>
              <a:effectLst/>
              <a:latin typeface="Arial" pitchFamily="34" charset="0"/>
              <a:cs typeface="Arial" pitchFamily="34" charset="0"/>
            </a:endParaRPr>
          </a:p>
        </p:txBody>
      </p:sp>
      <p:sp>
        <p:nvSpPr>
          <p:cNvPr id="14" name="Rectangle 3"/>
          <p:cNvSpPr>
            <a:spLocks noChangeArrowheads="1"/>
          </p:cNvSpPr>
          <p:nvPr/>
        </p:nvSpPr>
        <p:spPr bwMode="auto">
          <a:xfrm>
            <a:off x="5715000" y="3660338"/>
            <a:ext cx="3429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2 - Culinary Institute</a:t>
            </a:r>
          </a:p>
          <a:p>
            <a:pPr marL="0" marR="0" lvl="0" indent="0" defTabSz="914400" rtl="0" eaLnBrk="1" fontAlgn="base" latinLnBrk="0" hangingPunct="1">
              <a:lnSpc>
                <a:spcPct val="100000"/>
              </a:lnSpc>
              <a:spcBef>
                <a:spcPct val="0"/>
              </a:spcBef>
              <a:spcAft>
                <a:spcPct val="0"/>
              </a:spcAft>
              <a:buClrTx/>
              <a:buSzTx/>
              <a:tabLst/>
            </a:pPr>
            <a:r>
              <a:rPr lang="en-US" sz="2400" b="1" dirty="0" smtClean="0">
                <a:latin typeface="Arial" pitchFamily="34" charset="0"/>
                <a:cs typeface="Arial" pitchFamily="34" charset="0"/>
              </a:rPr>
              <a:t>      (lunch)</a:t>
            </a:r>
            <a:endParaRPr kumimoji="0" lang="en-US" sz="2400" b="0" i="0" u="none" strike="noStrike" cap="none" normalizeH="0" baseline="0" dirty="0" smtClean="0">
              <a:ln>
                <a:noFill/>
              </a:ln>
              <a:effectLst/>
              <a:latin typeface="Arial" pitchFamily="34" charset="0"/>
              <a:cs typeface="Arial" pitchFamily="34" charset="0"/>
            </a:endParaRPr>
          </a:p>
        </p:txBody>
      </p:sp>
      <p:sp>
        <p:nvSpPr>
          <p:cNvPr id="15" name="Rectangle 3"/>
          <p:cNvSpPr>
            <a:spLocks noChangeArrowheads="1"/>
          </p:cNvSpPr>
          <p:nvPr/>
        </p:nvSpPr>
        <p:spPr bwMode="auto">
          <a:xfrm>
            <a:off x="5715000" y="3124200"/>
            <a:ext cx="3429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1 - </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Roosevelt Mansion</a:t>
            </a:r>
            <a:endParaRPr kumimoji="0" lang="en-US" sz="2400" b="0" i="0" u="none" strike="noStrike" cap="none" normalizeH="0" baseline="0" dirty="0" smtClean="0">
              <a:ln>
                <a:noFill/>
              </a:ln>
              <a:effectLst/>
              <a:latin typeface="Arial" pitchFamily="34" charset="0"/>
              <a:cs typeface="Arial" pitchFamily="34" charset="0"/>
            </a:endParaRPr>
          </a:p>
        </p:txBody>
      </p:sp>
      <p:sp>
        <p:nvSpPr>
          <p:cNvPr id="16" name="Freeform 15"/>
          <p:cNvSpPr/>
          <p:nvPr/>
        </p:nvSpPr>
        <p:spPr>
          <a:xfrm>
            <a:off x="3035300" y="1066800"/>
            <a:ext cx="317499" cy="5791200"/>
          </a:xfrm>
          <a:custGeom>
            <a:avLst/>
            <a:gdLst>
              <a:gd name="connsiteX0" fmla="*/ 642620 w 739140"/>
              <a:gd name="connsiteY0" fmla="*/ 0 h 4986020"/>
              <a:gd name="connsiteX1" fmla="*/ 627380 w 739140"/>
              <a:gd name="connsiteY1" fmla="*/ 335280 h 4986020"/>
              <a:gd name="connsiteX2" fmla="*/ 612140 w 739140"/>
              <a:gd name="connsiteY2" fmla="*/ 853440 h 4986020"/>
              <a:gd name="connsiteX3" fmla="*/ 673100 w 739140"/>
              <a:gd name="connsiteY3" fmla="*/ 1097280 h 4986020"/>
              <a:gd name="connsiteX4" fmla="*/ 703580 w 739140"/>
              <a:gd name="connsiteY4" fmla="*/ 1264920 h 4986020"/>
              <a:gd name="connsiteX5" fmla="*/ 734060 w 739140"/>
              <a:gd name="connsiteY5" fmla="*/ 1661160 h 4986020"/>
              <a:gd name="connsiteX6" fmla="*/ 673100 w 739140"/>
              <a:gd name="connsiteY6" fmla="*/ 2026920 h 4986020"/>
              <a:gd name="connsiteX7" fmla="*/ 703580 w 739140"/>
              <a:gd name="connsiteY7" fmla="*/ 2240280 h 4986020"/>
              <a:gd name="connsiteX8" fmla="*/ 642620 w 739140"/>
              <a:gd name="connsiteY8" fmla="*/ 2514600 h 4986020"/>
              <a:gd name="connsiteX9" fmla="*/ 627380 w 739140"/>
              <a:gd name="connsiteY9" fmla="*/ 2834640 h 4986020"/>
              <a:gd name="connsiteX10" fmla="*/ 596900 w 739140"/>
              <a:gd name="connsiteY10" fmla="*/ 3261360 h 4986020"/>
              <a:gd name="connsiteX11" fmla="*/ 612140 w 739140"/>
              <a:gd name="connsiteY11" fmla="*/ 3611880 h 4986020"/>
              <a:gd name="connsiteX12" fmla="*/ 535940 w 739140"/>
              <a:gd name="connsiteY12" fmla="*/ 3916680 h 4986020"/>
              <a:gd name="connsiteX13" fmla="*/ 292100 w 739140"/>
              <a:gd name="connsiteY13" fmla="*/ 4175760 h 4986020"/>
              <a:gd name="connsiteX14" fmla="*/ 109220 w 739140"/>
              <a:gd name="connsiteY14" fmla="*/ 4587240 h 4986020"/>
              <a:gd name="connsiteX15" fmla="*/ 17780 w 739140"/>
              <a:gd name="connsiteY15" fmla="*/ 4922520 h 4986020"/>
              <a:gd name="connsiteX16" fmla="*/ 2540 w 739140"/>
              <a:gd name="connsiteY16" fmla="*/ 4968240 h 4986020"/>
              <a:gd name="connsiteX0" fmla="*/ 647698 w 744218"/>
              <a:gd name="connsiteY0" fmla="*/ 0 h 4986020"/>
              <a:gd name="connsiteX1" fmla="*/ 5078 w 744218"/>
              <a:gd name="connsiteY1" fmla="*/ 262422 h 4986020"/>
              <a:gd name="connsiteX2" fmla="*/ 617218 w 744218"/>
              <a:gd name="connsiteY2" fmla="*/ 853440 h 4986020"/>
              <a:gd name="connsiteX3" fmla="*/ 678178 w 744218"/>
              <a:gd name="connsiteY3" fmla="*/ 1097280 h 4986020"/>
              <a:gd name="connsiteX4" fmla="*/ 708658 w 744218"/>
              <a:gd name="connsiteY4" fmla="*/ 1264920 h 4986020"/>
              <a:gd name="connsiteX5" fmla="*/ 739138 w 744218"/>
              <a:gd name="connsiteY5" fmla="*/ 1661160 h 4986020"/>
              <a:gd name="connsiteX6" fmla="*/ 678178 w 744218"/>
              <a:gd name="connsiteY6" fmla="*/ 2026920 h 4986020"/>
              <a:gd name="connsiteX7" fmla="*/ 708658 w 744218"/>
              <a:gd name="connsiteY7" fmla="*/ 2240280 h 4986020"/>
              <a:gd name="connsiteX8" fmla="*/ 647698 w 744218"/>
              <a:gd name="connsiteY8" fmla="*/ 2514600 h 4986020"/>
              <a:gd name="connsiteX9" fmla="*/ 632458 w 744218"/>
              <a:gd name="connsiteY9" fmla="*/ 2834640 h 4986020"/>
              <a:gd name="connsiteX10" fmla="*/ 601978 w 744218"/>
              <a:gd name="connsiteY10" fmla="*/ 3261360 h 4986020"/>
              <a:gd name="connsiteX11" fmla="*/ 617218 w 744218"/>
              <a:gd name="connsiteY11" fmla="*/ 3611880 h 4986020"/>
              <a:gd name="connsiteX12" fmla="*/ 541018 w 744218"/>
              <a:gd name="connsiteY12" fmla="*/ 3916680 h 4986020"/>
              <a:gd name="connsiteX13" fmla="*/ 297178 w 744218"/>
              <a:gd name="connsiteY13" fmla="*/ 4175760 h 4986020"/>
              <a:gd name="connsiteX14" fmla="*/ 114298 w 744218"/>
              <a:gd name="connsiteY14" fmla="*/ 4587240 h 4986020"/>
              <a:gd name="connsiteX15" fmla="*/ 22858 w 744218"/>
              <a:gd name="connsiteY15" fmla="*/ 4922520 h 4986020"/>
              <a:gd name="connsiteX16" fmla="*/ 7618 w 744218"/>
              <a:gd name="connsiteY16" fmla="*/ 4968240 h 4986020"/>
              <a:gd name="connsiteX0" fmla="*/ 1396994 w 1703485"/>
              <a:gd name="connsiteY0" fmla="*/ 0 h 4986020"/>
              <a:gd name="connsiteX1" fmla="*/ 754374 w 1703485"/>
              <a:gd name="connsiteY1" fmla="*/ 262422 h 4986020"/>
              <a:gd name="connsiteX2" fmla="*/ 1366514 w 1703485"/>
              <a:gd name="connsiteY2" fmla="*/ 853440 h 4986020"/>
              <a:gd name="connsiteX3" fmla="*/ 15239 w 1703485"/>
              <a:gd name="connsiteY3" fmla="*/ 1049688 h 4986020"/>
              <a:gd name="connsiteX4" fmla="*/ 1457954 w 1703485"/>
              <a:gd name="connsiteY4" fmla="*/ 1264920 h 4986020"/>
              <a:gd name="connsiteX5" fmla="*/ 1488434 w 1703485"/>
              <a:gd name="connsiteY5" fmla="*/ 1661160 h 4986020"/>
              <a:gd name="connsiteX6" fmla="*/ 1427474 w 1703485"/>
              <a:gd name="connsiteY6" fmla="*/ 2026920 h 4986020"/>
              <a:gd name="connsiteX7" fmla="*/ 1457954 w 1703485"/>
              <a:gd name="connsiteY7" fmla="*/ 2240280 h 4986020"/>
              <a:gd name="connsiteX8" fmla="*/ 1396994 w 1703485"/>
              <a:gd name="connsiteY8" fmla="*/ 2514600 h 4986020"/>
              <a:gd name="connsiteX9" fmla="*/ 1381754 w 1703485"/>
              <a:gd name="connsiteY9" fmla="*/ 2834640 h 4986020"/>
              <a:gd name="connsiteX10" fmla="*/ 1351274 w 1703485"/>
              <a:gd name="connsiteY10" fmla="*/ 3261360 h 4986020"/>
              <a:gd name="connsiteX11" fmla="*/ 1366514 w 1703485"/>
              <a:gd name="connsiteY11" fmla="*/ 3611880 h 4986020"/>
              <a:gd name="connsiteX12" fmla="*/ 1290314 w 1703485"/>
              <a:gd name="connsiteY12" fmla="*/ 3916680 h 4986020"/>
              <a:gd name="connsiteX13" fmla="*/ 1046474 w 1703485"/>
              <a:gd name="connsiteY13" fmla="*/ 4175760 h 4986020"/>
              <a:gd name="connsiteX14" fmla="*/ 863594 w 1703485"/>
              <a:gd name="connsiteY14" fmla="*/ 4587240 h 4986020"/>
              <a:gd name="connsiteX15" fmla="*/ 772154 w 1703485"/>
              <a:gd name="connsiteY15" fmla="*/ 4922520 h 4986020"/>
              <a:gd name="connsiteX16" fmla="*/ 756914 w 1703485"/>
              <a:gd name="connsiteY16" fmla="*/ 4968240 h 4986020"/>
              <a:gd name="connsiteX0" fmla="*/ 1483780 w 1687402"/>
              <a:gd name="connsiteY0" fmla="*/ 0 h 4986020"/>
              <a:gd name="connsiteX1" fmla="*/ 841160 w 1687402"/>
              <a:gd name="connsiteY1" fmla="*/ 262422 h 4986020"/>
              <a:gd name="connsiteX2" fmla="*/ 1453300 w 1687402"/>
              <a:gd name="connsiteY2" fmla="*/ 853440 h 4986020"/>
              <a:gd name="connsiteX3" fmla="*/ 102025 w 1687402"/>
              <a:gd name="connsiteY3" fmla="*/ 1049688 h 4986020"/>
              <a:gd name="connsiteX4" fmla="*/ 841160 w 1687402"/>
              <a:gd name="connsiteY4" fmla="*/ 1377716 h 4986020"/>
              <a:gd name="connsiteX5" fmla="*/ 1575220 w 1687402"/>
              <a:gd name="connsiteY5" fmla="*/ 1661160 h 4986020"/>
              <a:gd name="connsiteX6" fmla="*/ 1514260 w 1687402"/>
              <a:gd name="connsiteY6" fmla="*/ 2026920 h 4986020"/>
              <a:gd name="connsiteX7" fmla="*/ 1544740 w 1687402"/>
              <a:gd name="connsiteY7" fmla="*/ 2240280 h 4986020"/>
              <a:gd name="connsiteX8" fmla="*/ 1483780 w 1687402"/>
              <a:gd name="connsiteY8" fmla="*/ 2514600 h 4986020"/>
              <a:gd name="connsiteX9" fmla="*/ 1468540 w 1687402"/>
              <a:gd name="connsiteY9" fmla="*/ 2834640 h 4986020"/>
              <a:gd name="connsiteX10" fmla="*/ 1438060 w 1687402"/>
              <a:gd name="connsiteY10" fmla="*/ 3261360 h 4986020"/>
              <a:gd name="connsiteX11" fmla="*/ 1453300 w 1687402"/>
              <a:gd name="connsiteY11" fmla="*/ 3611880 h 4986020"/>
              <a:gd name="connsiteX12" fmla="*/ 1377100 w 1687402"/>
              <a:gd name="connsiteY12" fmla="*/ 3916680 h 4986020"/>
              <a:gd name="connsiteX13" fmla="*/ 1133260 w 1687402"/>
              <a:gd name="connsiteY13" fmla="*/ 4175760 h 4986020"/>
              <a:gd name="connsiteX14" fmla="*/ 950380 w 1687402"/>
              <a:gd name="connsiteY14" fmla="*/ 4587240 h 4986020"/>
              <a:gd name="connsiteX15" fmla="*/ 858940 w 1687402"/>
              <a:gd name="connsiteY15" fmla="*/ 4922520 h 4986020"/>
              <a:gd name="connsiteX16" fmla="*/ 843700 w 1687402"/>
              <a:gd name="connsiteY16" fmla="*/ 4968240 h 4986020"/>
              <a:gd name="connsiteX0" fmla="*/ 1483780 w 1651842"/>
              <a:gd name="connsiteY0" fmla="*/ 0 h 4986020"/>
              <a:gd name="connsiteX1" fmla="*/ 841160 w 1651842"/>
              <a:gd name="connsiteY1" fmla="*/ 262422 h 4986020"/>
              <a:gd name="connsiteX2" fmla="*/ 1453300 w 1651842"/>
              <a:gd name="connsiteY2" fmla="*/ 853440 h 4986020"/>
              <a:gd name="connsiteX3" fmla="*/ 102025 w 1651842"/>
              <a:gd name="connsiteY3" fmla="*/ 1049688 h 4986020"/>
              <a:gd name="connsiteX4" fmla="*/ 841160 w 1651842"/>
              <a:gd name="connsiteY4" fmla="*/ 1377716 h 4986020"/>
              <a:gd name="connsiteX5" fmla="*/ 1575220 w 1651842"/>
              <a:gd name="connsiteY5" fmla="*/ 1661160 h 4986020"/>
              <a:gd name="connsiteX6" fmla="*/ 841160 w 1651842"/>
              <a:gd name="connsiteY6" fmla="*/ 1968166 h 4986020"/>
              <a:gd name="connsiteX7" fmla="*/ 1544740 w 1651842"/>
              <a:gd name="connsiteY7" fmla="*/ 2240280 h 4986020"/>
              <a:gd name="connsiteX8" fmla="*/ 1483780 w 1651842"/>
              <a:gd name="connsiteY8" fmla="*/ 2514600 h 4986020"/>
              <a:gd name="connsiteX9" fmla="*/ 1468540 w 1651842"/>
              <a:gd name="connsiteY9" fmla="*/ 2834640 h 4986020"/>
              <a:gd name="connsiteX10" fmla="*/ 1438060 w 1651842"/>
              <a:gd name="connsiteY10" fmla="*/ 3261360 h 4986020"/>
              <a:gd name="connsiteX11" fmla="*/ 1453300 w 1651842"/>
              <a:gd name="connsiteY11" fmla="*/ 3611880 h 4986020"/>
              <a:gd name="connsiteX12" fmla="*/ 1377100 w 1651842"/>
              <a:gd name="connsiteY12" fmla="*/ 3916680 h 4986020"/>
              <a:gd name="connsiteX13" fmla="*/ 1133260 w 1651842"/>
              <a:gd name="connsiteY13" fmla="*/ 4175760 h 4986020"/>
              <a:gd name="connsiteX14" fmla="*/ 950380 w 1651842"/>
              <a:gd name="connsiteY14" fmla="*/ 4587240 h 4986020"/>
              <a:gd name="connsiteX15" fmla="*/ 858940 w 1651842"/>
              <a:gd name="connsiteY15" fmla="*/ 4922520 h 4986020"/>
              <a:gd name="connsiteX16" fmla="*/ 843700 w 1651842"/>
              <a:gd name="connsiteY16" fmla="*/ 4968240 h 4986020"/>
              <a:gd name="connsiteX0" fmla="*/ 1483780 w 1576488"/>
              <a:gd name="connsiteY0" fmla="*/ 0 h 4986020"/>
              <a:gd name="connsiteX1" fmla="*/ 841160 w 1576488"/>
              <a:gd name="connsiteY1" fmla="*/ 262422 h 4986020"/>
              <a:gd name="connsiteX2" fmla="*/ 1453300 w 1576488"/>
              <a:gd name="connsiteY2" fmla="*/ 853440 h 4986020"/>
              <a:gd name="connsiteX3" fmla="*/ 102025 w 1576488"/>
              <a:gd name="connsiteY3" fmla="*/ 1049688 h 4986020"/>
              <a:gd name="connsiteX4" fmla="*/ 841160 w 1576488"/>
              <a:gd name="connsiteY4" fmla="*/ 1377716 h 4986020"/>
              <a:gd name="connsiteX5" fmla="*/ 1575220 w 1576488"/>
              <a:gd name="connsiteY5" fmla="*/ 1661160 h 4986020"/>
              <a:gd name="connsiteX6" fmla="*/ 841160 w 1576488"/>
              <a:gd name="connsiteY6" fmla="*/ 1968166 h 4986020"/>
              <a:gd name="connsiteX7" fmla="*/ 1544740 w 1576488"/>
              <a:gd name="connsiteY7" fmla="*/ 2240280 h 4986020"/>
              <a:gd name="connsiteX8" fmla="*/ 841160 w 1576488"/>
              <a:gd name="connsiteY8" fmla="*/ 2624221 h 4986020"/>
              <a:gd name="connsiteX9" fmla="*/ 1468540 w 1576488"/>
              <a:gd name="connsiteY9" fmla="*/ 2834640 h 4986020"/>
              <a:gd name="connsiteX10" fmla="*/ 1438060 w 1576488"/>
              <a:gd name="connsiteY10" fmla="*/ 3261360 h 4986020"/>
              <a:gd name="connsiteX11" fmla="*/ 1453300 w 1576488"/>
              <a:gd name="connsiteY11" fmla="*/ 3611880 h 4986020"/>
              <a:gd name="connsiteX12" fmla="*/ 1377100 w 1576488"/>
              <a:gd name="connsiteY12" fmla="*/ 3916680 h 4986020"/>
              <a:gd name="connsiteX13" fmla="*/ 1133260 w 1576488"/>
              <a:gd name="connsiteY13" fmla="*/ 4175760 h 4986020"/>
              <a:gd name="connsiteX14" fmla="*/ 950380 w 1576488"/>
              <a:gd name="connsiteY14" fmla="*/ 4587240 h 4986020"/>
              <a:gd name="connsiteX15" fmla="*/ 858940 w 1576488"/>
              <a:gd name="connsiteY15" fmla="*/ 4922520 h 4986020"/>
              <a:gd name="connsiteX16" fmla="*/ 843700 w 1576488"/>
              <a:gd name="connsiteY16" fmla="*/ 4968240 h 4986020"/>
              <a:gd name="connsiteX0" fmla="*/ 1483780 w 1576488"/>
              <a:gd name="connsiteY0" fmla="*/ 0 h 4986020"/>
              <a:gd name="connsiteX1" fmla="*/ 841160 w 1576488"/>
              <a:gd name="connsiteY1" fmla="*/ 262422 h 4986020"/>
              <a:gd name="connsiteX2" fmla="*/ 1453300 w 1576488"/>
              <a:gd name="connsiteY2" fmla="*/ 853440 h 4986020"/>
              <a:gd name="connsiteX3" fmla="*/ 102025 w 1576488"/>
              <a:gd name="connsiteY3" fmla="*/ 1049688 h 4986020"/>
              <a:gd name="connsiteX4" fmla="*/ 841160 w 1576488"/>
              <a:gd name="connsiteY4" fmla="*/ 1377716 h 4986020"/>
              <a:gd name="connsiteX5" fmla="*/ 1575220 w 1576488"/>
              <a:gd name="connsiteY5" fmla="*/ 1661160 h 4986020"/>
              <a:gd name="connsiteX6" fmla="*/ 841160 w 1576488"/>
              <a:gd name="connsiteY6" fmla="*/ 1968166 h 4986020"/>
              <a:gd name="connsiteX7" fmla="*/ 1544740 w 1576488"/>
              <a:gd name="connsiteY7" fmla="*/ 2240280 h 4986020"/>
              <a:gd name="connsiteX8" fmla="*/ 841160 w 1576488"/>
              <a:gd name="connsiteY8" fmla="*/ 2624221 h 4986020"/>
              <a:gd name="connsiteX9" fmla="*/ 1468540 w 1576488"/>
              <a:gd name="connsiteY9" fmla="*/ 2834640 h 4986020"/>
              <a:gd name="connsiteX10" fmla="*/ 841165 w 1576488"/>
              <a:gd name="connsiteY10" fmla="*/ 3017854 h 4986020"/>
              <a:gd name="connsiteX11" fmla="*/ 1438060 w 1576488"/>
              <a:gd name="connsiteY11" fmla="*/ 3261360 h 4986020"/>
              <a:gd name="connsiteX12" fmla="*/ 1453300 w 1576488"/>
              <a:gd name="connsiteY12" fmla="*/ 3611880 h 4986020"/>
              <a:gd name="connsiteX13" fmla="*/ 1377100 w 1576488"/>
              <a:gd name="connsiteY13" fmla="*/ 3916680 h 4986020"/>
              <a:gd name="connsiteX14" fmla="*/ 1133260 w 1576488"/>
              <a:gd name="connsiteY14" fmla="*/ 4175760 h 4986020"/>
              <a:gd name="connsiteX15" fmla="*/ 950380 w 1576488"/>
              <a:gd name="connsiteY15" fmla="*/ 4587240 h 4986020"/>
              <a:gd name="connsiteX16" fmla="*/ 858940 w 1576488"/>
              <a:gd name="connsiteY16" fmla="*/ 4922520 h 4986020"/>
              <a:gd name="connsiteX17" fmla="*/ 843700 w 1576488"/>
              <a:gd name="connsiteY17" fmla="*/ 4968240 h 4986020"/>
              <a:gd name="connsiteX0" fmla="*/ 1483780 w 1949875"/>
              <a:gd name="connsiteY0" fmla="*/ 0 h 4986020"/>
              <a:gd name="connsiteX1" fmla="*/ 841160 w 1949875"/>
              <a:gd name="connsiteY1" fmla="*/ 262422 h 4986020"/>
              <a:gd name="connsiteX2" fmla="*/ 1453300 w 1949875"/>
              <a:gd name="connsiteY2" fmla="*/ 853440 h 4986020"/>
              <a:gd name="connsiteX3" fmla="*/ 102025 w 1949875"/>
              <a:gd name="connsiteY3" fmla="*/ 1049688 h 4986020"/>
              <a:gd name="connsiteX4" fmla="*/ 841160 w 1949875"/>
              <a:gd name="connsiteY4" fmla="*/ 1377716 h 4986020"/>
              <a:gd name="connsiteX5" fmla="*/ 1949875 w 1949875"/>
              <a:gd name="connsiteY5" fmla="*/ 1508927 h 4986020"/>
              <a:gd name="connsiteX6" fmla="*/ 841160 w 1949875"/>
              <a:gd name="connsiteY6" fmla="*/ 1968166 h 4986020"/>
              <a:gd name="connsiteX7" fmla="*/ 1544740 w 1949875"/>
              <a:gd name="connsiteY7" fmla="*/ 2240280 h 4986020"/>
              <a:gd name="connsiteX8" fmla="*/ 841160 w 1949875"/>
              <a:gd name="connsiteY8" fmla="*/ 2624221 h 4986020"/>
              <a:gd name="connsiteX9" fmla="*/ 1468540 w 1949875"/>
              <a:gd name="connsiteY9" fmla="*/ 2834640 h 4986020"/>
              <a:gd name="connsiteX10" fmla="*/ 841165 w 1949875"/>
              <a:gd name="connsiteY10" fmla="*/ 3017854 h 4986020"/>
              <a:gd name="connsiteX11" fmla="*/ 1438060 w 1949875"/>
              <a:gd name="connsiteY11" fmla="*/ 3261360 h 4986020"/>
              <a:gd name="connsiteX12" fmla="*/ 1453300 w 1949875"/>
              <a:gd name="connsiteY12" fmla="*/ 3611880 h 4986020"/>
              <a:gd name="connsiteX13" fmla="*/ 1377100 w 1949875"/>
              <a:gd name="connsiteY13" fmla="*/ 3916680 h 4986020"/>
              <a:gd name="connsiteX14" fmla="*/ 1133260 w 1949875"/>
              <a:gd name="connsiteY14" fmla="*/ 4175760 h 4986020"/>
              <a:gd name="connsiteX15" fmla="*/ 950380 w 1949875"/>
              <a:gd name="connsiteY15" fmla="*/ 4587240 h 4986020"/>
              <a:gd name="connsiteX16" fmla="*/ 858940 w 1949875"/>
              <a:gd name="connsiteY16" fmla="*/ 4922520 h 4986020"/>
              <a:gd name="connsiteX17" fmla="*/ 843700 w 1949875"/>
              <a:gd name="connsiteY17" fmla="*/ 4968240 h 4986020"/>
              <a:gd name="connsiteX0" fmla="*/ 1443350 w 1909445"/>
              <a:gd name="connsiteY0" fmla="*/ 0 h 4986020"/>
              <a:gd name="connsiteX1" fmla="*/ 800730 w 1909445"/>
              <a:gd name="connsiteY1" fmla="*/ 262422 h 4986020"/>
              <a:gd name="connsiteX2" fmla="*/ 431160 w 1909445"/>
              <a:gd name="connsiteY2" fmla="*/ 787266 h 4986020"/>
              <a:gd name="connsiteX3" fmla="*/ 61595 w 1909445"/>
              <a:gd name="connsiteY3" fmla="*/ 1049688 h 4986020"/>
              <a:gd name="connsiteX4" fmla="*/ 800730 w 1909445"/>
              <a:gd name="connsiteY4" fmla="*/ 1377716 h 4986020"/>
              <a:gd name="connsiteX5" fmla="*/ 1909445 w 1909445"/>
              <a:gd name="connsiteY5" fmla="*/ 1508927 h 4986020"/>
              <a:gd name="connsiteX6" fmla="*/ 800730 w 1909445"/>
              <a:gd name="connsiteY6" fmla="*/ 1968166 h 4986020"/>
              <a:gd name="connsiteX7" fmla="*/ 1504310 w 1909445"/>
              <a:gd name="connsiteY7" fmla="*/ 2240280 h 4986020"/>
              <a:gd name="connsiteX8" fmla="*/ 800730 w 1909445"/>
              <a:gd name="connsiteY8" fmla="*/ 2624221 h 4986020"/>
              <a:gd name="connsiteX9" fmla="*/ 1428110 w 1909445"/>
              <a:gd name="connsiteY9" fmla="*/ 2834640 h 4986020"/>
              <a:gd name="connsiteX10" fmla="*/ 800735 w 1909445"/>
              <a:gd name="connsiteY10" fmla="*/ 3017854 h 4986020"/>
              <a:gd name="connsiteX11" fmla="*/ 1397630 w 1909445"/>
              <a:gd name="connsiteY11" fmla="*/ 3261360 h 4986020"/>
              <a:gd name="connsiteX12" fmla="*/ 1412870 w 1909445"/>
              <a:gd name="connsiteY12" fmla="*/ 3611880 h 4986020"/>
              <a:gd name="connsiteX13" fmla="*/ 1336670 w 1909445"/>
              <a:gd name="connsiteY13" fmla="*/ 3916680 h 4986020"/>
              <a:gd name="connsiteX14" fmla="*/ 1092830 w 1909445"/>
              <a:gd name="connsiteY14" fmla="*/ 4175760 h 4986020"/>
              <a:gd name="connsiteX15" fmla="*/ 909950 w 1909445"/>
              <a:gd name="connsiteY15" fmla="*/ 4587240 h 4986020"/>
              <a:gd name="connsiteX16" fmla="*/ 818510 w 1909445"/>
              <a:gd name="connsiteY16" fmla="*/ 4922520 h 4986020"/>
              <a:gd name="connsiteX17" fmla="*/ 803270 w 1909445"/>
              <a:gd name="connsiteY17" fmla="*/ 4968240 h 4986020"/>
              <a:gd name="connsiteX0" fmla="*/ 1443350 w 1539870"/>
              <a:gd name="connsiteY0" fmla="*/ 0 h 4986020"/>
              <a:gd name="connsiteX1" fmla="*/ 800730 w 1539870"/>
              <a:gd name="connsiteY1" fmla="*/ 262422 h 4986020"/>
              <a:gd name="connsiteX2" fmla="*/ 431160 w 1539870"/>
              <a:gd name="connsiteY2" fmla="*/ 787266 h 4986020"/>
              <a:gd name="connsiteX3" fmla="*/ 61595 w 1539870"/>
              <a:gd name="connsiteY3" fmla="*/ 1049688 h 4986020"/>
              <a:gd name="connsiteX4" fmla="*/ 800730 w 1539870"/>
              <a:gd name="connsiteY4" fmla="*/ 1377716 h 4986020"/>
              <a:gd name="connsiteX5" fmla="*/ 1539870 w 1539870"/>
              <a:gd name="connsiteY5" fmla="*/ 1574533 h 4986020"/>
              <a:gd name="connsiteX6" fmla="*/ 800730 w 1539870"/>
              <a:gd name="connsiteY6" fmla="*/ 1968166 h 4986020"/>
              <a:gd name="connsiteX7" fmla="*/ 1504310 w 1539870"/>
              <a:gd name="connsiteY7" fmla="*/ 2240280 h 4986020"/>
              <a:gd name="connsiteX8" fmla="*/ 800730 w 1539870"/>
              <a:gd name="connsiteY8" fmla="*/ 2624221 h 4986020"/>
              <a:gd name="connsiteX9" fmla="*/ 1428110 w 1539870"/>
              <a:gd name="connsiteY9" fmla="*/ 2834640 h 4986020"/>
              <a:gd name="connsiteX10" fmla="*/ 800735 w 1539870"/>
              <a:gd name="connsiteY10" fmla="*/ 3017854 h 4986020"/>
              <a:gd name="connsiteX11" fmla="*/ 1397630 w 1539870"/>
              <a:gd name="connsiteY11" fmla="*/ 3261360 h 4986020"/>
              <a:gd name="connsiteX12" fmla="*/ 1412870 w 1539870"/>
              <a:gd name="connsiteY12" fmla="*/ 3611880 h 4986020"/>
              <a:gd name="connsiteX13" fmla="*/ 1336670 w 1539870"/>
              <a:gd name="connsiteY13" fmla="*/ 3916680 h 4986020"/>
              <a:gd name="connsiteX14" fmla="*/ 1092830 w 1539870"/>
              <a:gd name="connsiteY14" fmla="*/ 4175760 h 4986020"/>
              <a:gd name="connsiteX15" fmla="*/ 909950 w 1539870"/>
              <a:gd name="connsiteY15" fmla="*/ 4587240 h 4986020"/>
              <a:gd name="connsiteX16" fmla="*/ 818510 w 1539870"/>
              <a:gd name="connsiteY16" fmla="*/ 4922520 h 4986020"/>
              <a:gd name="connsiteX17" fmla="*/ 803270 w 1539870"/>
              <a:gd name="connsiteY17" fmla="*/ 4968240 h 49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9870" h="4986020">
                <a:moveTo>
                  <a:pt x="1443350" y="0"/>
                </a:moveTo>
                <a:cubicBezTo>
                  <a:pt x="1438270" y="96520"/>
                  <a:pt x="969428" y="131211"/>
                  <a:pt x="800730" y="262422"/>
                </a:cubicBezTo>
                <a:cubicBezTo>
                  <a:pt x="632032" y="393633"/>
                  <a:pt x="554349" y="656055"/>
                  <a:pt x="431160" y="787266"/>
                </a:cubicBezTo>
                <a:cubicBezTo>
                  <a:pt x="307971" y="918477"/>
                  <a:pt x="0" y="951280"/>
                  <a:pt x="61595" y="1049688"/>
                </a:cubicBezTo>
                <a:cubicBezTo>
                  <a:pt x="123190" y="1148096"/>
                  <a:pt x="554351" y="1290242"/>
                  <a:pt x="800730" y="1377716"/>
                </a:cubicBezTo>
                <a:cubicBezTo>
                  <a:pt x="1047109" y="1465190"/>
                  <a:pt x="1539870" y="1476125"/>
                  <a:pt x="1539870" y="1574533"/>
                </a:cubicBezTo>
                <a:cubicBezTo>
                  <a:pt x="1539870" y="1672941"/>
                  <a:pt x="806657" y="1857208"/>
                  <a:pt x="800730" y="1968166"/>
                </a:cubicBezTo>
                <a:cubicBezTo>
                  <a:pt x="794803" y="2079124"/>
                  <a:pt x="1504310" y="2130938"/>
                  <a:pt x="1504310" y="2240280"/>
                </a:cubicBezTo>
                <a:cubicBezTo>
                  <a:pt x="1504310" y="2349622"/>
                  <a:pt x="813430" y="2525161"/>
                  <a:pt x="800730" y="2624221"/>
                </a:cubicBezTo>
                <a:cubicBezTo>
                  <a:pt x="788030" y="2723281"/>
                  <a:pt x="1428109" y="2769035"/>
                  <a:pt x="1428110" y="2834640"/>
                </a:cubicBezTo>
                <a:cubicBezTo>
                  <a:pt x="1428111" y="2900245"/>
                  <a:pt x="805815" y="2946734"/>
                  <a:pt x="800735" y="3017854"/>
                </a:cubicBezTo>
                <a:cubicBezTo>
                  <a:pt x="795655" y="3088974"/>
                  <a:pt x="1295608" y="3162356"/>
                  <a:pt x="1397630" y="3261360"/>
                </a:cubicBezTo>
                <a:cubicBezTo>
                  <a:pt x="1499653" y="3360364"/>
                  <a:pt x="1423030" y="3502660"/>
                  <a:pt x="1412870" y="3611880"/>
                </a:cubicBezTo>
                <a:cubicBezTo>
                  <a:pt x="1402710" y="3721100"/>
                  <a:pt x="1390010" y="3822700"/>
                  <a:pt x="1336670" y="3916680"/>
                </a:cubicBezTo>
                <a:cubicBezTo>
                  <a:pt x="1283330" y="4010660"/>
                  <a:pt x="1163950" y="4064000"/>
                  <a:pt x="1092830" y="4175760"/>
                </a:cubicBezTo>
                <a:cubicBezTo>
                  <a:pt x="1021710" y="4287520"/>
                  <a:pt x="955670" y="4462780"/>
                  <a:pt x="909950" y="4587240"/>
                </a:cubicBezTo>
                <a:cubicBezTo>
                  <a:pt x="864230" y="4711700"/>
                  <a:pt x="836290" y="4859020"/>
                  <a:pt x="818510" y="4922520"/>
                </a:cubicBezTo>
                <a:cubicBezTo>
                  <a:pt x="800730" y="4986020"/>
                  <a:pt x="808350" y="4980940"/>
                  <a:pt x="803270" y="4968240"/>
                </a:cubicBezTo>
              </a:path>
            </a:pathLst>
          </a:custGeom>
          <a:noFill/>
          <a:ln w="76200" cap="sq" cmpd="sng">
            <a:solidFill>
              <a:srgbClr val="00B0F0"/>
            </a:solidFill>
            <a:prstDash val="solid"/>
          </a:ln>
          <a:effectLst>
            <a:outerShdw dist="50800" dir="9600000" algn="ctr" rotWithShape="0">
              <a:srgbClr val="005D7E"/>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rot="11961253">
            <a:off x="3517480" y="1802481"/>
            <a:ext cx="673826" cy="2186237"/>
          </a:xfrm>
          <a:custGeom>
            <a:avLst/>
            <a:gdLst>
              <a:gd name="connsiteX0" fmla="*/ 439615 w 439615"/>
              <a:gd name="connsiteY0" fmla="*/ 4167554 h 4167554"/>
              <a:gd name="connsiteX1" fmla="*/ 334107 w 439615"/>
              <a:gd name="connsiteY1" fmla="*/ 3657600 h 4167554"/>
              <a:gd name="connsiteX2" fmla="*/ 334107 w 439615"/>
              <a:gd name="connsiteY2" fmla="*/ 3200400 h 4167554"/>
              <a:gd name="connsiteX3" fmla="*/ 193430 w 439615"/>
              <a:gd name="connsiteY3" fmla="*/ 2426677 h 4167554"/>
              <a:gd name="connsiteX4" fmla="*/ 140676 w 439615"/>
              <a:gd name="connsiteY4" fmla="*/ 1758462 h 4167554"/>
              <a:gd name="connsiteX5" fmla="*/ 17584 w 439615"/>
              <a:gd name="connsiteY5" fmla="*/ 1178170 h 4167554"/>
              <a:gd name="connsiteX6" fmla="*/ 35169 w 439615"/>
              <a:gd name="connsiteY6" fmla="*/ 439616 h 4167554"/>
              <a:gd name="connsiteX7" fmla="*/ 35169 w 439615"/>
              <a:gd name="connsiteY7" fmla="*/ 0 h 4167554"/>
              <a:gd name="connsiteX0" fmla="*/ 334107 w 357553"/>
              <a:gd name="connsiteY0" fmla="*/ 3657600 h 3657600"/>
              <a:gd name="connsiteX1" fmla="*/ 334107 w 357553"/>
              <a:gd name="connsiteY1" fmla="*/ 3200400 h 3657600"/>
              <a:gd name="connsiteX2" fmla="*/ 193430 w 357553"/>
              <a:gd name="connsiteY2" fmla="*/ 2426677 h 3657600"/>
              <a:gd name="connsiteX3" fmla="*/ 140676 w 357553"/>
              <a:gd name="connsiteY3" fmla="*/ 1758462 h 3657600"/>
              <a:gd name="connsiteX4" fmla="*/ 17584 w 357553"/>
              <a:gd name="connsiteY4" fmla="*/ 1178170 h 3657600"/>
              <a:gd name="connsiteX5" fmla="*/ 35169 w 357553"/>
              <a:gd name="connsiteY5" fmla="*/ 439616 h 3657600"/>
              <a:gd name="connsiteX6" fmla="*/ 35169 w 357553"/>
              <a:gd name="connsiteY6" fmla="*/ 0 h 3657600"/>
              <a:gd name="connsiteX0" fmla="*/ 420090 w 420090"/>
              <a:gd name="connsiteY0" fmla="*/ 3368494 h 3368494"/>
              <a:gd name="connsiteX1" fmla="*/ 334107 w 420090"/>
              <a:gd name="connsiteY1" fmla="*/ 3200400 h 3368494"/>
              <a:gd name="connsiteX2" fmla="*/ 193430 w 420090"/>
              <a:gd name="connsiteY2" fmla="*/ 2426677 h 3368494"/>
              <a:gd name="connsiteX3" fmla="*/ 140676 w 420090"/>
              <a:gd name="connsiteY3" fmla="*/ 1758462 h 3368494"/>
              <a:gd name="connsiteX4" fmla="*/ 17584 w 420090"/>
              <a:gd name="connsiteY4" fmla="*/ 1178170 h 3368494"/>
              <a:gd name="connsiteX5" fmla="*/ 35169 w 420090"/>
              <a:gd name="connsiteY5" fmla="*/ 439616 h 3368494"/>
              <a:gd name="connsiteX6" fmla="*/ 35169 w 420090"/>
              <a:gd name="connsiteY6" fmla="*/ 0 h 3368494"/>
              <a:gd name="connsiteX0" fmla="*/ 420090 w 420090"/>
              <a:gd name="connsiteY0" fmla="*/ 3368494 h 3554583"/>
              <a:gd name="connsiteX1" fmla="*/ 273302 w 420090"/>
              <a:gd name="connsiteY1" fmla="*/ 3397613 h 3554583"/>
              <a:gd name="connsiteX2" fmla="*/ 193430 w 420090"/>
              <a:gd name="connsiteY2" fmla="*/ 2426677 h 3554583"/>
              <a:gd name="connsiteX3" fmla="*/ 140676 w 420090"/>
              <a:gd name="connsiteY3" fmla="*/ 1758462 h 3554583"/>
              <a:gd name="connsiteX4" fmla="*/ 17584 w 420090"/>
              <a:gd name="connsiteY4" fmla="*/ 1178170 h 3554583"/>
              <a:gd name="connsiteX5" fmla="*/ 35169 w 420090"/>
              <a:gd name="connsiteY5" fmla="*/ 439616 h 3554583"/>
              <a:gd name="connsiteX6" fmla="*/ 35169 w 420090"/>
              <a:gd name="connsiteY6" fmla="*/ 0 h 3554583"/>
              <a:gd name="connsiteX0" fmla="*/ 489397 w 489397"/>
              <a:gd name="connsiteY0" fmla="*/ 3179643 h 3523107"/>
              <a:gd name="connsiteX1" fmla="*/ 273302 w 489397"/>
              <a:gd name="connsiteY1" fmla="*/ 3397613 h 3523107"/>
              <a:gd name="connsiteX2" fmla="*/ 193430 w 489397"/>
              <a:gd name="connsiteY2" fmla="*/ 2426677 h 3523107"/>
              <a:gd name="connsiteX3" fmla="*/ 140676 w 489397"/>
              <a:gd name="connsiteY3" fmla="*/ 1758462 h 3523107"/>
              <a:gd name="connsiteX4" fmla="*/ 17584 w 489397"/>
              <a:gd name="connsiteY4" fmla="*/ 1178170 h 3523107"/>
              <a:gd name="connsiteX5" fmla="*/ 35169 w 489397"/>
              <a:gd name="connsiteY5" fmla="*/ 439616 h 3523107"/>
              <a:gd name="connsiteX6" fmla="*/ 35169 w 489397"/>
              <a:gd name="connsiteY6" fmla="*/ 0 h 3523107"/>
              <a:gd name="connsiteX0" fmla="*/ 489397 w 489397"/>
              <a:gd name="connsiteY0" fmla="*/ 3179643 h 3262363"/>
              <a:gd name="connsiteX1" fmla="*/ 330760 w 489397"/>
              <a:gd name="connsiteY1" fmla="*/ 3136869 h 3262363"/>
              <a:gd name="connsiteX2" fmla="*/ 193430 w 489397"/>
              <a:gd name="connsiteY2" fmla="*/ 2426677 h 3262363"/>
              <a:gd name="connsiteX3" fmla="*/ 140676 w 489397"/>
              <a:gd name="connsiteY3" fmla="*/ 1758462 h 3262363"/>
              <a:gd name="connsiteX4" fmla="*/ 17584 w 489397"/>
              <a:gd name="connsiteY4" fmla="*/ 1178170 h 3262363"/>
              <a:gd name="connsiteX5" fmla="*/ 35169 w 489397"/>
              <a:gd name="connsiteY5" fmla="*/ 439616 h 3262363"/>
              <a:gd name="connsiteX6" fmla="*/ 35169 w 489397"/>
              <a:gd name="connsiteY6" fmla="*/ 0 h 3262363"/>
              <a:gd name="connsiteX0" fmla="*/ 489397 w 489397"/>
              <a:gd name="connsiteY0" fmla="*/ 3179643 h 3384763"/>
              <a:gd name="connsiteX1" fmla="*/ 275139 w 489397"/>
              <a:gd name="connsiteY1" fmla="*/ 3259269 h 3384763"/>
              <a:gd name="connsiteX2" fmla="*/ 193430 w 489397"/>
              <a:gd name="connsiteY2" fmla="*/ 2426677 h 3384763"/>
              <a:gd name="connsiteX3" fmla="*/ 140676 w 489397"/>
              <a:gd name="connsiteY3" fmla="*/ 1758462 h 3384763"/>
              <a:gd name="connsiteX4" fmla="*/ 17584 w 489397"/>
              <a:gd name="connsiteY4" fmla="*/ 1178170 h 3384763"/>
              <a:gd name="connsiteX5" fmla="*/ 35169 w 489397"/>
              <a:gd name="connsiteY5" fmla="*/ 439616 h 3384763"/>
              <a:gd name="connsiteX6" fmla="*/ 35169 w 489397"/>
              <a:gd name="connsiteY6" fmla="*/ 0 h 3384763"/>
              <a:gd name="connsiteX0" fmla="*/ 504372 w 504372"/>
              <a:gd name="connsiteY0" fmla="*/ 3179643 h 3384763"/>
              <a:gd name="connsiteX1" fmla="*/ 290114 w 504372"/>
              <a:gd name="connsiteY1" fmla="*/ 3259269 h 3384763"/>
              <a:gd name="connsiteX2" fmla="*/ 208405 w 504372"/>
              <a:gd name="connsiteY2" fmla="*/ 2426677 h 3384763"/>
              <a:gd name="connsiteX3" fmla="*/ 245496 w 504372"/>
              <a:gd name="connsiteY3" fmla="*/ 1838915 h 3384763"/>
              <a:gd name="connsiteX4" fmla="*/ 32559 w 504372"/>
              <a:gd name="connsiteY4" fmla="*/ 1178170 h 3384763"/>
              <a:gd name="connsiteX5" fmla="*/ 50144 w 504372"/>
              <a:gd name="connsiteY5" fmla="*/ 439616 h 3384763"/>
              <a:gd name="connsiteX6" fmla="*/ 50144 w 504372"/>
              <a:gd name="connsiteY6" fmla="*/ 0 h 3384763"/>
              <a:gd name="connsiteX0" fmla="*/ 482534 w 482534"/>
              <a:gd name="connsiteY0" fmla="*/ 3179643 h 3384763"/>
              <a:gd name="connsiteX1" fmla="*/ 268276 w 482534"/>
              <a:gd name="connsiteY1" fmla="*/ 3259269 h 3384763"/>
              <a:gd name="connsiteX2" fmla="*/ 186567 w 482534"/>
              <a:gd name="connsiteY2" fmla="*/ 2426677 h 3384763"/>
              <a:gd name="connsiteX3" fmla="*/ 223658 w 482534"/>
              <a:gd name="connsiteY3" fmla="*/ 1838915 h 3384763"/>
              <a:gd name="connsiteX4" fmla="*/ 198144 w 482534"/>
              <a:gd name="connsiteY4" fmla="*/ 1454193 h 3384763"/>
              <a:gd name="connsiteX5" fmla="*/ 28306 w 482534"/>
              <a:gd name="connsiteY5" fmla="*/ 439616 h 3384763"/>
              <a:gd name="connsiteX6" fmla="*/ 28306 w 482534"/>
              <a:gd name="connsiteY6" fmla="*/ 0 h 3384763"/>
              <a:gd name="connsiteX0" fmla="*/ 454228 w 454228"/>
              <a:gd name="connsiteY0" fmla="*/ 2740027 h 2945147"/>
              <a:gd name="connsiteX1" fmla="*/ 239970 w 454228"/>
              <a:gd name="connsiteY1" fmla="*/ 2819653 h 2945147"/>
              <a:gd name="connsiteX2" fmla="*/ 158261 w 454228"/>
              <a:gd name="connsiteY2" fmla="*/ 1987061 h 2945147"/>
              <a:gd name="connsiteX3" fmla="*/ 195352 w 454228"/>
              <a:gd name="connsiteY3" fmla="*/ 1399299 h 2945147"/>
              <a:gd name="connsiteX4" fmla="*/ 169838 w 454228"/>
              <a:gd name="connsiteY4" fmla="*/ 1014577 h 2945147"/>
              <a:gd name="connsiteX5" fmla="*/ 0 w 454228"/>
              <a:gd name="connsiteY5" fmla="*/ 0 h 2945147"/>
              <a:gd name="connsiteX0" fmla="*/ 303403 w 303403"/>
              <a:gd name="connsiteY0" fmla="*/ 1725450 h 1930570"/>
              <a:gd name="connsiteX1" fmla="*/ 89145 w 303403"/>
              <a:gd name="connsiteY1" fmla="*/ 1805076 h 1930570"/>
              <a:gd name="connsiteX2" fmla="*/ 7436 w 303403"/>
              <a:gd name="connsiteY2" fmla="*/ 972484 h 1930570"/>
              <a:gd name="connsiteX3" fmla="*/ 44527 w 303403"/>
              <a:gd name="connsiteY3" fmla="*/ 384722 h 1930570"/>
              <a:gd name="connsiteX4" fmla="*/ 19013 w 303403"/>
              <a:gd name="connsiteY4" fmla="*/ 0 h 1930570"/>
              <a:gd name="connsiteX0" fmla="*/ 375964 w 375964"/>
              <a:gd name="connsiteY0" fmla="*/ 1797727 h 2002847"/>
              <a:gd name="connsiteX1" fmla="*/ 161706 w 375964"/>
              <a:gd name="connsiteY1" fmla="*/ 1877353 h 2002847"/>
              <a:gd name="connsiteX2" fmla="*/ 79997 w 375964"/>
              <a:gd name="connsiteY2" fmla="*/ 1044761 h 2002847"/>
              <a:gd name="connsiteX3" fmla="*/ 117088 w 375964"/>
              <a:gd name="connsiteY3" fmla="*/ 456999 h 2002847"/>
              <a:gd name="connsiteX4" fmla="*/ 0 w 375964"/>
              <a:gd name="connsiteY4" fmla="*/ 0 h 200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4" h="2002847">
                <a:moveTo>
                  <a:pt x="375964" y="1797727"/>
                </a:moveTo>
                <a:cubicBezTo>
                  <a:pt x="358379" y="1636535"/>
                  <a:pt x="211034" y="2002847"/>
                  <a:pt x="161706" y="1877353"/>
                </a:cubicBezTo>
                <a:cubicBezTo>
                  <a:pt x="112378" y="1751859"/>
                  <a:pt x="87433" y="1281486"/>
                  <a:pt x="79997" y="1044761"/>
                </a:cubicBezTo>
                <a:cubicBezTo>
                  <a:pt x="72561" y="808036"/>
                  <a:pt x="130421" y="631126"/>
                  <a:pt x="117088" y="456999"/>
                </a:cubicBezTo>
                <a:cubicBezTo>
                  <a:pt x="103755" y="282872"/>
                  <a:pt x="32559" y="233217"/>
                  <a:pt x="0" y="0"/>
                </a:cubicBezTo>
              </a:path>
            </a:pathLst>
          </a:custGeom>
          <a:ln w="101600">
            <a:solidFill>
              <a:srgbClr val="FF0000"/>
            </a:solidFill>
            <a:prstDash val="sysDot"/>
            <a:tailEnd type="triangle"/>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2971800" y="3810000"/>
            <a:ext cx="990600" cy="152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p:cNvSpPr/>
          <p:nvPr/>
        </p:nvSpPr>
        <p:spPr>
          <a:xfrm>
            <a:off x="1066800" y="533400"/>
            <a:ext cx="70104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The CIA in Hyde Park, NY...the top culinary arts school in the U.S.A. Photo: Roth Hall (background) and student-staffed Ristorante Caterina de’ Medici (foreground)"/>
          <p:cNvPicPr>
            <a:picLocks noChangeAspect="1" noChangeArrowheads="1"/>
          </p:cNvPicPr>
          <p:nvPr/>
        </p:nvPicPr>
        <p:blipFill>
          <a:blip r:embed="rId3" cstate="print"/>
          <a:srcRect/>
          <a:stretch>
            <a:fillRect/>
          </a:stretch>
        </p:blipFill>
        <p:spPr bwMode="auto">
          <a:xfrm>
            <a:off x="71438" y="-340433025"/>
            <a:ext cx="4724400" cy="3429000"/>
          </a:xfrm>
          <a:prstGeom prst="rect">
            <a:avLst/>
          </a:prstGeom>
          <a:noFill/>
        </p:spPr>
      </p:pic>
      <p:grpSp>
        <p:nvGrpSpPr>
          <p:cNvPr id="9" name="Group 8"/>
          <p:cNvGrpSpPr/>
          <p:nvPr/>
        </p:nvGrpSpPr>
        <p:grpSpPr>
          <a:xfrm>
            <a:off x="4038600" y="2514600"/>
            <a:ext cx="3886200" cy="1600200"/>
            <a:chOff x="1676400" y="5801381"/>
            <a:chExt cx="3886200" cy="1600200"/>
          </a:xfrm>
        </p:grpSpPr>
        <p:sp>
          <p:nvSpPr>
            <p:cNvPr id="10" name="Rectangle 3"/>
            <p:cNvSpPr>
              <a:spLocks noChangeArrowheads="1"/>
            </p:cNvSpPr>
            <p:nvPr/>
          </p:nvSpPr>
          <p:spPr bwMode="auto">
            <a:xfrm>
              <a:off x="3276600" y="5801381"/>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Hyde Park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11" name="Straight Arrow Connector 10"/>
            <p:cNvCxnSpPr/>
            <p:nvPr/>
          </p:nvCxnSpPr>
          <p:spPr>
            <a:xfrm flipH="1">
              <a:off x="1676400" y="6096001"/>
              <a:ext cx="1600200" cy="130558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962400" y="1295400"/>
            <a:ext cx="4038600" cy="523220"/>
            <a:chOff x="762000" y="5801381"/>
            <a:chExt cx="4038600" cy="523220"/>
          </a:xfrm>
        </p:grpSpPr>
        <p:sp>
          <p:nvSpPr>
            <p:cNvPr id="6" name="Rectangle 3"/>
            <p:cNvSpPr>
              <a:spLocks noChangeArrowheads="1"/>
            </p:cNvSpPr>
            <p:nvPr/>
          </p:nvSpPr>
          <p:spPr bwMode="auto">
            <a:xfrm>
              <a:off x="2743200" y="5801381"/>
              <a:ext cx="2057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7" name="Straight Arrow Connector 6"/>
            <p:cNvCxnSpPr/>
            <p:nvPr/>
          </p:nvCxnSpPr>
          <p:spPr>
            <a:xfrm flipH="1">
              <a:off x="762000" y="6106181"/>
              <a:ext cx="19812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3" name="Freeform 32"/>
          <p:cNvSpPr/>
          <p:nvPr/>
        </p:nvSpPr>
        <p:spPr>
          <a:xfrm>
            <a:off x="899160" y="4287520"/>
            <a:ext cx="2804160" cy="1290320"/>
          </a:xfrm>
          <a:custGeom>
            <a:avLst/>
            <a:gdLst>
              <a:gd name="connsiteX0" fmla="*/ 2804160 w 2804160"/>
              <a:gd name="connsiteY0" fmla="*/ 269240 h 1290320"/>
              <a:gd name="connsiteX1" fmla="*/ 2758440 w 2804160"/>
              <a:gd name="connsiteY1" fmla="*/ 574040 h 1290320"/>
              <a:gd name="connsiteX2" fmla="*/ 2758440 w 2804160"/>
              <a:gd name="connsiteY2" fmla="*/ 878840 h 1290320"/>
              <a:gd name="connsiteX3" fmla="*/ 2499360 w 2804160"/>
              <a:gd name="connsiteY3" fmla="*/ 955040 h 1290320"/>
              <a:gd name="connsiteX4" fmla="*/ 2499360 w 2804160"/>
              <a:gd name="connsiteY4" fmla="*/ 1229360 h 1290320"/>
              <a:gd name="connsiteX5" fmla="*/ 2362200 w 2804160"/>
              <a:gd name="connsiteY5" fmla="*/ 1275080 h 1290320"/>
              <a:gd name="connsiteX6" fmla="*/ 2209800 w 2804160"/>
              <a:gd name="connsiteY6" fmla="*/ 1137920 h 1290320"/>
              <a:gd name="connsiteX7" fmla="*/ 2148840 w 2804160"/>
              <a:gd name="connsiteY7" fmla="*/ 1076960 h 1290320"/>
              <a:gd name="connsiteX8" fmla="*/ 2209800 w 2804160"/>
              <a:gd name="connsiteY8" fmla="*/ 741680 h 1290320"/>
              <a:gd name="connsiteX9" fmla="*/ 2011680 w 2804160"/>
              <a:gd name="connsiteY9" fmla="*/ 604520 h 1290320"/>
              <a:gd name="connsiteX10" fmla="*/ 1584960 w 2804160"/>
              <a:gd name="connsiteY10" fmla="*/ 741680 h 1290320"/>
              <a:gd name="connsiteX11" fmla="*/ 1203960 w 2804160"/>
              <a:gd name="connsiteY11" fmla="*/ 756920 h 1290320"/>
              <a:gd name="connsiteX12" fmla="*/ 731520 w 2804160"/>
              <a:gd name="connsiteY12" fmla="*/ 574040 h 1290320"/>
              <a:gd name="connsiteX13" fmla="*/ 320040 w 2804160"/>
              <a:gd name="connsiteY13" fmla="*/ 360680 h 1290320"/>
              <a:gd name="connsiteX14" fmla="*/ 320040 w 2804160"/>
              <a:gd name="connsiteY14" fmla="*/ 162560 h 1290320"/>
              <a:gd name="connsiteX15" fmla="*/ 243840 w 2804160"/>
              <a:gd name="connsiteY15" fmla="*/ 10160 h 1290320"/>
              <a:gd name="connsiteX16" fmla="*/ 0 w 2804160"/>
              <a:gd name="connsiteY16" fmla="*/ 22352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4160" h="1290320">
                <a:moveTo>
                  <a:pt x="2804160" y="269240"/>
                </a:moveTo>
                <a:cubicBezTo>
                  <a:pt x="2785110" y="370840"/>
                  <a:pt x="2766060" y="472440"/>
                  <a:pt x="2758440" y="574040"/>
                </a:cubicBezTo>
                <a:cubicBezTo>
                  <a:pt x="2750820" y="675640"/>
                  <a:pt x="2801620" y="815340"/>
                  <a:pt x="2758440" y="878840"/>
                </a:cubicBezTo>
                <a:cubicBezTo>
                  <a:pt x="2715260" y="942340"/>
                  <a:pt x="2542540" y="896620"/>
                  <a:pt x="2499360" y="955040"/>
                </a:cubicBezTo>
                <a:cubicBezTo>
                  <a:pt x="2456180" y="1013460"/>
                  <a:pt x="2522220" y="1176020"/>
                  <a:pt x="2499360" y="1229360"/>
                </a:cubicBezTo>
                <a:cubicBezTo>
                  <a:pt x="2476500" y="1282700"/>
                  <a:pt x="2410460" y="1290320"/>
                  <a:pt x="2362200" y="1275080"/>
                </a:cubicBezTo>
                <a:cubicBezTo>
                  <a:pt x="2313940" y="1259840"/>
                  <a:pt x="2245360" y="1170940"/>
                  <a:pt x="2209800" y="1137920"/>
                </a:cubicBezTo>
                <a:cubicBezTo>
                  <a:pt x="2174240" y="1104900"/>
                  <a:pt x="2148840" y="1143000"/>
                  <a:pt x="2148840" y="1076960"/>
                </a:cubicBezTo>
                <a:cubicBezTo>
                  <a:pt x="2148840" y="1010920"/>
                  <a:pt x="2232660" y="820420"/>
                  <a:pt x="2209800" y="741680"/>
                </a:cubicBezTo>
                <a:cubicBezTo>
                  <a:pt x="2186940" y="662940"/>
                  <a:pt x="2115820" y="604520"/>
                  <a:pt x="2011680" y="604520"/>
                </a:cubicBezTo>
                <a:cubicBezTo>
                  <a:pt x="1907540" y="604520"/>
                  <a:pt x="1719580" y="716280"/>
                  <a:pt x="1584960" y="741680"/>
                </a:cubicBezTo>
                <a:cubicBezTo>
                  <a:pt x="1450340" y="767080"/>
                  <a:pt x="1346200" y="784860"/>
                  <a:pt x="1203960" y="756920"/>
                </a:cubicBezTo>
                <a:cubicBezTo>
                  <a:pt x="1061720" y="728980"/>
                  <a:pt x="878840" y="640080"/>
                  <a:pt x="731520" y="574040"/>
                </a:cubicBezTo>
                <a:cubicBezTo>
                  <a:pt x="584200" y="508000"/>
                  <a:pt x="388620" y="429260"/>
                  <a:pt x="320040" y="360680"/>
                </a:cubicBezTo>
                <a:cubicBezTo>
                  <a:pt x="251460" y="292100"/>
                  <a:pt x="332740" y="220980"/>
                  <a:pt x="320040" y="162560"/>
                </a:cubicBezTo>
                <a:cubicBezTo>
                  <a:pt x="307340" y="104140"/>
                  <a:pt x="297180" y="0"/>
                  <a:pt x="243840" y="10160"/>
                </a:cubicBezTo>
                <a:cubicBezTo>
                  <a:pt x="190500" y="20320"/>
                  <a:pt x="95250" y="121920"/>
                  <a:pt x="0" y="223520"/>
                </a:cubicBezTo>
              </a:path>
            </a:pathLst>
          </a:custGeom>
          <a:ln w="101600">
            <a:solidFill>
              <a:srgbClr val="FF0000"/>
            </a:solidFill>
            <a:prstDash val="sysDot"/>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762000" y="4572000"/>
            <a:ext cx="8382000" cy="1513820"/>
            <a:chOff x="762000" y="4572000"/>
            <a:chExt cx="8382000" cy="1513820"/>
          </a:xfrm>
        </p:grpSpPr>
        <p:grpSp>
          <p:nvGrpSpPr>
            <p:cNvPr id="34" name="Group 33"/>
            <p:cNvGrpSpPr/>
            <p:nvPr/>
          </p:nvGrpSpPr>
          <p:grpSpPr>
            <a:xfrm>
              <a:off x="762000" y="4572000"/>
              <a:ext cx="8382000" cy="1513820"/>
              <a:chOff x="-1676400" y="4734581"/>
              <a:chExt cx="8382000" cy="1513820"/>
            </a:xfrm>
          </p:grpSpPr>
          <p:sp>
            <p:nvSpPr>
              <p:cNvPr id="35" name="Rectangle 3"/>
              <p:cNvSpPr>
                <a:spLocks noChangeArrowheads="1"/>
              </p:cNvSpPr>
              <p:nvPr/>
            </p:nvSpPr>
            <p:spPr bwMode="auto">
              <a:xfrm>
                <a:off x="3352800" y="5725181"/>
                <a:ext cx="3352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effectLst/>
                    <a:latin typeface="Arial" pitchFamily="34" charset="0"/>
                    <a:ea typeface="Times New Roman" pitchFamily="18" charset="0"/>
                    <a:cs typeface="Arial" pitchFamily="34" charset="0"/>
                  </a:rPr>
                  <a:t>Monhonk</a:t>
                </a: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effectLst/>
                    <a:latin typeface="Arial" pitchFamily="34" charset="0"/>
                    <a:ea typeface="Times New Roman" pitchFamily="18" charset="0"/>
                    <a:cs typeface="Arial" pitchFamily="34" charset="0"/>
                  </a:rPr>
                  <a:t>Mnt</a:t>
                </a: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 </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36" name="Straight Arrow Connector 35"/>
              <p:cNvCxnSpPr/>
              <p:nvPr/>
            </p:nvCxnSpPr>
            <p:spPr>
              <a:xfrm flipH="1" flipV="1">
                <a:off x="-1676400" y="4734581"/>
                <a:ext cx="533400" cy="11430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p:nvPr/>
          </p:nvCxnSpPr>
          <p:spPr>
            <a:xfrm flipH="1" flipV="1">
              <a:off x="1219200" y="5715000"/>
              <a:ext cx="4419600" cy="76200"/>
            </a:xfrm>
            <a:prstGeom prst="straightConnector1">
              <a:avLst/>
            </a:prstGeom>
            <a:ln w="762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2209800" y="599210"/>
            <a:ext cx="3505200" cy="6258791"/>
            <a:chOff x="914400" y="599210"/>
            <a:chExt cx="3505200" cy="6258791"/>
          </a:xfrm>
        </p:grpSpPr>
        <p:pic>
          <p:nvPicPr>
            <p:cNvPr id="26" name="Picture 3"/>
            <p:cNvPicPr>
              <a:picLocks noChangeAspect="1" noChangeArrowheads="1"/>
            </p:cNvPicPr>
            <p:nvPr/>
          </p:nvPicPr>
          <p:blipFill>
            <a:blip r:embed="rId4" cstate="print"/>
            <a:srcRect/>
            <a:stretch>
              <a:fillRect/>
            </a:stretch>
          </p:blipFill>
          <p:spPr bwMode="auto">
            <a:xfrm>
              <a:off x="914400" y="599210"/>
              <a:ext cx="3505200" cy="6258791"/>
            </a:xfrm>
            <a:prstGeom prst="rect">
              <a:avLst/>
            </a:prstGeom>
            <a:noFill/>
            <a:ln w="9525">
              <a:noFill/>
              <a:miter lim="800000"/>
              <a:headEnd/>
              <a:tailEnd/>
            </a:ln>
            <a:effectLst/>
          </p:spPr>
        </p:pic>
        <p:sp>
          <p:nvSpPr>
            <p:cNvPr id="27" name="Freeform 26"/>
            <p:cNvSpPr/>
            <p:nvPr/>
          </p:nvSpPr>
          <p:spPr>
            <a:xfrm>
              <a:off x="3252952" y="54102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p>
            <a:p>
              <a:pPr algn="ctr"/>
              <a:endParaRPr lang="en-US" sz="1000" b="1" dirty="0"/>
            </a:p>
          </p:txBody>
        </p:sp>
        <p:sp>
          <p:nvSpPr>
            <p:cNvPr id="28" name="Freeform 27"/>
            <p:cNvSpPr/>
            <p:nvPr/>
          </p:nvSpPr>
          <p:spPr>
            <a:xfrm>
              <a:off x="3200400" y="35814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p>
            <a:p>
              <a:pPr algn="ctr"/>
              <a:endParaRPr lang="en-US" sz="1000" b="1" dirty="0"/>
            </a:p>
          </p:txBody>
        </p:sp>
        <p:sp>
          <p:nvSpPr>
            <p:cNvPr id="29" name="Freeform 28"/>
            <p:cNvSpPr/>
            <p:nvPr/>
          </p:nvSpPr>
          <p:spPr>
            <a:xfrm>
              <a:off x="2743200" y="9906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p>
            <a:p>
              <a:pPr algn="ctr"/>
              <a:endParaRPr lang="en-US" sz="1000" b="1" dirty="0"/>
            </a:p>
          </p:txBody>
        </p:sp>
      </p:grpSp>
      <p:grpSp>
        <p:nvGrpSpPr>
          <p:cNvPr id="19" name="Group 18"/>
          <p:cNvGrpSpPr/>
          <p:nvPr/>
        </p:nvGrpSpPr>
        <p:grpSpPr>
          <a:xfrm>
            <a:off x="1143000" y="-1524000"/>
            <a:ext cx="3505200" cy="6258791"/>
            <a:chOff x="914400" y="599210"/>
            <a:chExt cx="3505200" cy="6258791"/>
          </a:xfrm>
        </p:grpSpPr>
        <p:pic>
          <p:nvPicPr>
            <p:cNvPr id="20" name="Picture 3"/>
            <p:cNvPicPr>
              <a:picLocks noChangeAspect="1" noChangeArrowheads="1"/>
            </p:cNvPicPr>
            <p:nvPr/>
          </p:nvPicPr>
          <p:blipFill>
            <a:blip r:embed="rId4" cstate="print"/>
            <a:srcRect/>
            <a:stretch>
              <a:fillRect/>
            </a:stretch>
          </p:blipFill>
          <p:spPr bwMode="auto">
            <a:xfrm>
              <a:off x="914400" y="599210"/>
              <a:ext cx="3505200" cy="6258791"/>
            </a:xfrm>
            <a:prstGeom prst="rect">
              <a:avLst/>
            </a:prstGeom>
            <a:noFill/>
            <a:ln w="9525">
              <a:noFill/>
              <a:miter lim="800000"/>
              <a:headEnd/>
              <a:tailEnd/>
            </a:ln>
            <a:effectLst/>
          </p:spPr>
        </p:pic>
        <p:sp>
          <p:nvSpPr>
            <p:cNvPr id="21" name="Freeform 20"/>
            <p:cNvSpPr/>
            <p:nvPr/>
          </p:nvSpPr>
          <p:spPr>
            <a:xfrm>
              <a:off x="3252952" y="54102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p>
            <a:p>
              <a:pPr algn="ctr"/>
              <a:endParaRPr lang="en-US" sz="1000" b="1" dirty="0"/>
            </a:p>
          </p:txBody>
        </p:sp>
        <p:sp>
          <p:nvSpPr>
            <p:cNvPr id="22" name="Freeform 21"/>
            <p:cNvSpPr/>
            <p:nvPr/>
          </p:nvSpPr>
          <p:spPr>
            <a:xfrm>
              <a:off x="3200400" y="35814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p>
            <a:p>
              <a:pPr algn="ctr"/>
              <a:endParaRPr lang="en-US" sz="1000" b="1" dirty="0"/>
            </a:p>
          </p:txBody>
        </p:sp>
        <p:sp>
          <p:nvSpPr>
            <p:cNvPr id="23" name="Freeform 22"/>
            <p:cNvSpPr/>
            <p:nvPr/>
          </p:nvSpPr>
          <p:spPr>
            <a:xfrm>
              <a:off x="2743200" y="9906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p>
            <a:p>
              <a:pPr algn="ctr"/>
              <a:endParaRPr lang="en-US" sz="1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1000"/>
                                        <p:tgtEl>
                                          <p:spTgt spid="5"/>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2000"/>
                                        <p:tgtEl>
                                          <p:spTgt spid="17"/>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right)">
                                      <p:cBhvr>
                                        <p:cTn id="51" dur="1000"/>
                                        <p:tgtEl>
                                          <p:spTgt spid="33"/>
                                        </p:tgtEl>
                                      </p:cBhvr>
                                    </p:animEffect>
                                  </p:childTnLst>
                                </p:cTn>
                              </p:par>
                            </p:childTnLst>
                          </p:cTn>
                        </p:par>
                        <p:par>
                          <p:cTn id="52" fill="hold">
                            <p:stCondLst>
                              <p:cond delay="1000"/>
                            </p:stCondLst>
                            <p:childTnLst>
                              <p:par>
                                <p:cTn id="53" presetID="22" presetClass="entr" presetSubtype="2"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right)">
                                      <p:cBhvr>
                                        <p:cTn id="55" dur="10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7"/>
                                        </p:tgtEl>
                                      </p:cBhvr>
                                    </p:animEffect>
                                    <p:set>
                                      <p:cBhvr>
                                        <p:cTn id="66" dur="1" fill="hold">
                                          <p:stCondLst>
                                            <p:cond delay="999"/>
                                          </p:stCondLst>
                                        </p:cTn>
                                        <p:tgtEl>
                                          <p:spTgt spid="1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childTnLst>
                          </p:cTn>
                        </p:par>
                        <p:par>
                          <p:cTn id="70" fill="hold">
                            <p:stCondLst>
                              <p:cond delay="1000"/>
                            </p:stCondLst>
                            <p:childTnLst>
                              <p:par>
                                <p:cTn id="71" presetID="22" presetClass="entr" presetSubtype="1"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up)">
                                      <p:cBhvr>
                                        <p:cTn id="73" dur="1000"/>
                                        <p:tgtEl>
                                          <p:spTgt spid="18"/>
                                        </p:tgtEl>
                                      </p:cBhvr>
                                    </p:animEffect>
                                  </p:childTnLst>
                                </p:cTn>
                              </p:par>
                            </p:childTnLst>
                          </p:cTn>
                        </p:par>
                        <p:par>
                          <p:cTn id="74" fill="hold">
                            <p:stCondLst>
                              <p:cond delay="2000"/>
                            </p:stCondLst>
                            <p:childTnLst>
                              <p:par>
                                <p:cTn id="75" presetID="53"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1000" fill="hold"/>
                                        <p:tgtEl>
                                          <p:spTgt spid="19"/>
                                        </p:tgtEl>
                                        <p:attrNameLst>
                                          <p:attrName>ppt_w</p:attrName>
                                        </p:attrNameLst>
                                      </p:cBhvr>
                                      <p:tavLst>
                                        <p:tav tm="0">
                                          <p:val>
                                            <p:fltVal val="0"/>
                                          </p:val>
                                        </p:tav>
                                        <p:tav tm="100000">
                                          <p:val>
                                            <p:strVal val="#ppt_w"/>
                                          </p:val>
                                        </p:tav>
                                      </p:tavLst>
                                    </p:anim>
                                    <p:anim calcmode="lin" valueType="num">
                                      <p:cBhvr>
                                        <p:cTn id="78" dur="1000" fill="hold"/>
                                        <p:tgtEl>
                                          <p:spTgt spid="19"/>
                                        </p:tgtEl>
                                        <p:attrNameLst>
                                          <p:attrName>ppt_h</p:attrName>
                                        </p:attrNameLst>
                                      </p:cBhvr>
                                      <p:tavLst>
                                        <p:tav tm="0">
                                          <p:val>
                                            <p:fltVal val="0"/>
                                          </p:val>
                                        </p:tav>
                                        <p:tav tm="100000">
                                          <p:val>
                                            <p:strVal val="#ppt_h"/>
                                          </p:val>
                                        </p:tav>
                                      </p:tavLst>
                                    </p:anim>
                                    <p:animEffect transition="in" filter="fade">
                                      <p:cBhvr>
                                        <p:cTn id="79" dur="1000"/>
                                        <p:tgtEl>
                                          <p:spTgt spid="19"/>
                                        </p:tgtEl>
                                      </p:cBhvr>
                                    </p:animEffect>
                                  </p:childTnLst>
                                </p:cTn>
                              </p:par>
                              <p:par>
                                <p:cTn id="80" presetID="42" presetClass="path" presetSubtype="0" accel="50000" decel="50000" fill="hold" nodeType="withEffect">
                                  <p:stCondLst>
                                    <p:cond delay="0"/>
                                  </p:stCondLst>
                                  <p:childTnLst>
                                    <p:animMotion origin="layout" path="M 3.33333E-6 -0.0007 L 0.1 0.35416 " pathEditMode="relative" rAng="0" ptsTypes="AA">
                                      <p:cBhvr>
                                        <p:cTn id="81" dur="1000" fill="hold"/>
                                        <p:tgtEl>
                                          <p:spTgt spid="19"/>
                                        </p:tgtEl>
                                        <p:attrNameLst>
                                          <p:attrName>ppt_x</p:attrName>
                                          <p:attrName>ppt_y</p:attrName>
                                        </p:attrNameLst>
                                      </p:cBhvr>
                                      <p:rCtr x="50" y="177"/>
                                    </p:animMotion>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2000"/>
                                        <p:tgtEl>
                                          <p:spTgt spid="24"/>
                                        </p:tgtEl>
                                      </p:cBhvr>
                                    </p:animEffect>
                                  </p:childTnLst>
                                </p:cTn>
                              </p:par>
                              <p:par>
                                <p:cTn id="85" presetID="10" presetClass="exit" presetSubtype="0" fill="hold" nodeType="withEffect">
                                  <p:stCondLst>
                                    <p:cond delay="500"/>
                                  </p:stCondLst>
                                  <p:childTnLst>
                                    <p:animEffect transition="out" filter="fade">
                                      <p:cBhvr>
                                        <p:cTn id="86" dur="1000"/>
                                        <p:tgtEl>
                                          <p:spTgt spid="19"/>
                                        </p:tgtEl>
                                      </p:cBhvr>
                                    </p:animEffect>
                                    <p:set>
                                      <p:cBhvr>
                                        <p:cTn id="87" dur="1" fill="hold">
                                          <p:stCondLst>
                                            <p:cond delay="999"/>
                                          </p:stCondLst>
                                        </p:cTn>
                                        <p:tgtEl>
                                          <p:spTgt spid="19"/>
                                        </p:tgtEl>
                                        <p:attrNameLst>
                                          <p:attrName>style.visibility</p:attrName>
                                        </p:attrNameLst>
                                      </p:cBhvr>
                                      <p:to>
                                        <p:strVal val="hidden"/>
                                      </p:to>
                                    </p:set>
                                  </p:childTnLst>
                                </p:cTn>
                              </p:par>
                              <p:par>
                                <p:cTn id="88" presetID="10" presetClass="exit" presetSubtype="0" fill="hold" nodeType="withEffect">
                                  <p:stCondLst>
                                    <p:cond delay="500"/>
                                  </p:stCondLst>
                                  <p:childTnLst>
                                    <p:animEffect transition="out" filter="fade">
                                      <p:cBhvr>
                                        <p:cTn id="89" dur="1000"/>
                                        <p:tgtEl>
                                          <p:spTgt spid="2050"/>
                                        </p:tgtEl>
                                      </p:cBhvr>
                                    </p:animEffect>
                                    <p:set>
                                      <p:cBhvr>
                                        <p:cTn id="90" dur="1" fill="hold">
                                          <p:stCondLst>
                                            <p:cond delay="999"/>
                                          </p:stCondLst>
                                        </p:cTn>
                                        <p:tgtEl>
                                          <p:spTgt spid="2050"/>
                                        </p:tgtEl>
                                        <p:attrNameLst>
                                          <p:attrName>style.visibility</p:attrName>
                                        </p:attrNameLst>
                                      </p:cBhvr>
                                      <p:to>
                                        <p:strVal val="hidden"/>
                                      </p:to>
                                    </p:set>
                                  </p:childTnLst>
                                </p:cTn>
                              </p:par>
                              <p:par>
                                <p:cTn id="91" presetID="10" presetClass="exit" presetSubtype="0" fill="hold" grpId="1" nodeType="withEffect">
                                  <p:stCondLst>
                                    <p:cond delay="500"/>
                                  </p:stCondLst>
                                  <p:childTnLst>
                                    <p:animEffect transition="out" filter="fade">
                                      <p:cBhvr>
                                        <p:cTn id="92" dur="1000"/>
                                        <p:tgtEl>
                                          <p:spTgt spid="18"/>
                                        </p:tgtEl>
                                      </p:cBhvr>
                                    </p:animEffect>
                                    <p:set>
                                      <p:cBhvr>
                                        <p:cTn id="93" dur="1" fill="hold">
                                          <p:stCondLst>
                                            <p:cond delay="999"/>
                                          </p:stCondLst>
                                        </p:cTn>
                                        <p:tgtEl>
                                          <p:spTgt spid="18"/>
                                        </p:tgtEl>
                                        <p:attrNameLst>
                                          <p:attrName>style.visibility</p:attrName>
                                        </p:attrNameLst>
                                      </p:cBhvr>
                                      <p:to>
                                        <p:strVal val="hidden"/>
                                      </p:to>
                                    </p:set>
                                  </p:childTnLst>
                                </p:cTn>
                              </p:par>
                              <p:par>
                                <p:cTn id="94" presetID="10" presetClass="exit" presetSubtype="0" fill="hold" grpId="1" nodeType="withEffect">
                                  <p:stCondLst>
                                    <p:cond delay="50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par>
                                <p:cTn id="97" presetID="10" presetClass="entr" presetSubtype="0" fill="hold" nodeType="withEffect">
                                  <p:stCondLst>
                                    <p:cond delay="50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animBg="1"/>
      <p:bldP spid="16" grpId="1" animBg="1"/>
      <p:bldP spid="17" grpId="0" animBg="1"/>
      <p:bldP spid="17" grpId="1" animBg="1"/>
      <p:bldP spid="18" grpId="0" animBg="1"/>
      <p:bldP spid="18" grpId="1" animBg="1"/>
      <p:bldP spid="24" grpId="0" animBg="1"/>
      <p:bldP spid="33" grpId="0" animBg="1"/>
      <p:bldP spid="3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09800" y="599210"/>
            <a:ext cx="3505200" cy="6258791"/>
            <a:chOff x="914400" y="599210"/>
            <a:chExt cx="3505200" cy="6258791"/>
          </a:xfrm>
        </p:grpSpPr>
        <p:pic>
          <p:nvPicPr>
            <p:cNvPr id="1027" name="Picture 3"/>
            <p:cNvPicPr>
              <a:picLocks noChangeAspect="1" noChangeArrowheads="1"/>
            </p:cNvPicPr>
            <p:nvPr/>
          </p:nvPicPr>
          <p:blipFill>
            <a:blip r:embed="rId2" cstate="print"/>
            <a:srcRect/>
            <a:stretch>
              <a:fillRect/>
            </a:stretch>
          </p:blipFill>
          <p:spPr bwMode="auto">
            <a:xfrm>
              <a:off x="914400" y="599210"/>
              <a:ext cx="3505200" cy="6258791"/>
            </a:xfrm>
            <a:prstGeom prst="rect">
              <a:avLst/>
            </a:prstGeom>
            <a:noFill/>
            <a:ln w="9525">
              <a:noFill/>
              <a:miter lim="800000"/>
              <a:headEnd/>
              <a:tailEnd/>
            </a:ln>
            <a:effectLst/>
          </p:spPr>
        </p:pic>
        <p:sp>
          <p:nvSpPr>
            <p:cNvPr id="5" name="Freeform 4"/>
            <p:cNvSpPr/>
            <p:nvPr/>
          </p:nvSpPr>
          <p:spPr>
            <a:xfrm>
              <a:off x="3252952" y="54102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p>
            <a:p>
              <a:pPr algn="ctr"/>
              <a:endParaRPr lang="en-US" sz="1000" b="1" dirty="0"/>
            </a:p>
          </p:txBody>
        </p:sp>
        <p:sp>
          <p:nvSpPr>
            <p:cNvPr id="6" name="Freeform 5"/>
            <p:cNvSpPr/>
            <p:nvPr/>
          </p:nvSpPr>
          <p:spPr>
            <a:xfrm>
              <a:off x="3200400" y="35814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p>
            <a:p>
              <a:pPr algn="ctr"/>
              <a:endParaRPr lang="en-US" sz="1000" b="1" dirty="0"/>
            </a:p>
          </p:txBody>
        </p:sp>
        <p:sp>
          <p:nvSpPr>
            <p:cNvPr id="7" name="Freeform 6"/>
            <p:cNvSpPr/>
            <p:nvPr/>
          </p:nvSpPr>
          <p:spPr>
            <a:xfrm>
              <a:off x="2743200" y="990600"/>
              <a:ext cx="404648" cy="588580"/>
            </a:xfrm>
            <a:custGeom>
              <a:avLst/>
              <a:gdLst>
                <a:gd name="connsiteX0" fmla="*/ 160283 w 404648"/>
                <a:gd name="connsiteY0" fmla="*/ 0 h 664780"/>
                <a:gd name="connsiteX1" fmla="*/ 333703 w 404648"/>
                <a:gd name="connsiteY1" fmla="*/ 78828 h 664780"/>
                <a:gd name="connsiteX2" fmla="*/ 396765 w 404648"/>
                <a:gd name="connsiteY2" fmla="*/ 283780 h 664780"/>
                <a:gd name="connsiteX3" fmla="*/ 286407 w 404648"/>
                <a:gd name="connsiteY3" fmla="*/ 441435 h 664780"/>
                <a:gd name="connsiteX4" fmla="*/ 223345 w 404648"/>
                <a:gd name="connsiteY4" fmla="*/ 662152 h 664780"/>
                <a:gd name="connsiteX5" fmla="*/ 128752 w 404648"/>
                <a:gd name="connsiteY5" fmla="*/ 457200 h 664780"/>
                <a:gd name="connsiteX6" fmla="*/ 49924 w 404648"/>
                <a:gd name="connsiteY6" fmla="*/ 346842 h 664780"/>
                <a:gd name="connsiteX7" fmla="*/ 2628 w 404648"/>
                <a:gd name="connsiteY7" fmla="*/ 252249 h 664780"/>
                <a:gd name="connsiteX8" fmla="*/ 65690 w 404648"/>
                <a:gd name="connsiteY8" fmla="*/ 78828 h 664780"/>
                <a:gd name="connsiteX9" fmla="*/ 160283 w 404648"/>
                <a:gd name="connsiteY9" fmla="*/ 0 h 66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648" h="664780">
                  <a:moveTo>
                    <a:pt x="160283" y="0"/>
                  </a:moveTo>
                  <a:cubicBezTo>
                    <a:pt x="204952" y="0"/>
                    <a:pt x="294289" y="31531"/>
                    <a:pt x="333703" y="78828"/>
                  </a:cubicBezTo>
                  <a:cubicBezTo>
                    <a:pt x="373117" y="126125"/>
                    <a:pt x="404648" y="223346"/>
                    <a:pt x="396765" y="283780"/>
                  </a:cubicBezTo>
                  <a:cubicBezTo>
                    <a:pt x="388882" y="344215"/>
                    <a:pt x="315310" y="378373"/>
                    <a:pt x="286407" y="441435"/>
                  </a:cubicBezTo>
                  <a:cubicBezTo>
                    <a:pt x="257504" y="504497"/>
                    <a:pt x="249621" y="659525"/>
                    <a:pt x="223345" y="662152"/>
                  </a:cubicBezTo>
                  <a:cubicBezTo>
                    <a:pt x="197069" y="664780"/>
                    <a:pt x="157655" y="509752"/>
                    <a:pt x="128752" y="457200"/>
                  </a:cubicBezTo>
                  <a:cubicBezTo>
                    <a:pt x="99849" y="404648"/>
                    <a:pt x="70945" y="381000"/>
                    <a:pt x="49924" y="346842"/>
                  </a:cubicBezTo>
                  <a:cubicBezTo>
                    <a:pt x="28903" y="312684"/>
                    <a:pt x="0" y="296918"/>
                    <a:pt x="2628" y="252249"/>
                  </a:cubicBezTo>
                  <a:cubicBezTo>
                    <a:pt x="5256" y="207580"/>
                    <a:pt x="39414" y="118242"/>
                    <a:pt x="65690" y="78828"/>
                  </a:cubicBezTo>
                  <a:cubicBezTo>
                    <a:pt x="91966" y="39414"/>
                    <a:pt x="115614" y="0"/>
                    <a:pt x="160283" y="0"/>
                  </a:cubicBezTo>
                  <a:close/>
                </a:path>
              </a:pathLst>
            </a:custGeom>
            <a:solidFill>
              <a:schemeClr val="tx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p>
            <a:p>
              <a:pPr algn="ctr"/>
              <a:endParaRPr lang="en-US" sz="1000" b="1" dirty="0"/>
            </a:p>
          </p:txBody>
        </p:sp>
      </p:grpSp>
      <p:sp>
        <p:nvSpPr>
          <p:cNvPr id="26" name="Freeform 25"/>
          <p:cNvSpPr/>
          <p:nvPr/>
        </p:nvSpPr>
        <p:spPr>
          <a:xfrm>
            <a:off x="3893975" y="1253412"/>
            <a:ext cx="513184" cy="1191209"/>
          </a:xfrm>
          <a:custGeom>
            <a:avLst/>
            <a:gdLst>
              <a:gd name="connsiteX0" fmla="*/ 510074 w 513184"/>
              <a:gd name="connsiteY0" fmla="*/ 183502 h 1191209"/>
              <a:gd name="connsiteX1" fmla="*/ 472752 w 513184"/>
              <a:gd name="connsiteY1" fmla="*/ 650033 h 1191209"/>
              <a:gd name="connsiteX2" fmla="*/ 416768 w 513184"/>
              <a:gd name="connsiteY2" fmla="*/ 948612 h 1191209"/>
              <a:gd name="connsiteX3" fmla="*/ 174172 w 513184"/>
              <a:gd name="connsiteY3" fmla="*/ 1153886 h 1191209"/>
              <a:gd name="connsiteX4" fmla="*/ 24882 w 513184"/>
              <a:gd name="connsiteY4" fmla="*/ 1135225 h 1191209"/>
              <a:gd name="connsiteX5" fmla="*/ 24882 w 513184"/>
              <a:gd name="connsiteY5" fmla="*/ 817984 h 1191209"/>
              <a:gd name="connsiteX6" fmla="*/ 136849 w 513184"/>
              <a:gd name="connsiteY6" fmla="*/ 388776 h 1191209"/>
              <a:gd name="connsiteX7" fmla="*/ 155511 w 513184"/>
              <a:gd name="connsiteY7" fmla="*/ 108857 h 1191209"/>
              <a:gd name="connsiteX8" fmla="*/ 192833 w 513184"/>
              <a:gd name="connsiteY8" fmla="*/ 34212 h 1191209"/>
              <a:gd name="connsiteX9" fmla="*/ 323462 w 513184"/>
              <a:gd name="connsiteY9" fmla="*/ 314131 h 1191209"/>
              <a:gd name="connsiteX10" fmla="*/ 360784 w 513184"/>
              <a:gd name="connsiteY10" fmla="*/ 314131 h 1191209"/>
              <a:gd name="connsiteX11" fmla="*/ 435429 w 513184"/>
              <a:gd name="connsiteY11" fmla="*/ 108857 h 1191209"/>
              <a:gd name="connsiteX12" fmla="*/ 491413 w 513184"/>
              <a:gd name="connsiteY12" fmla="*/ 90196 h 1191209"/>
              <a:gd name="connsiteX13" fmla="*/ 510074 w 513184"/>
              <a:gd name="connsiteY13" fmla="*/ 183502 h 119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3184" h="1191209">
                <a:moveTo>
                  <a:pt x="510074" y="183502"/>
                </a:moveTo>
                <a:cubicBezTo>
                  <a:pt x="506964" y="276808"/>
                  <a:pt x="488303" y="522515"/>
                  <a:pt x="472752" y="650033"/>
                </a:cubicBezTo>
                <a:cubicBezTo>
                  <a:pt x="457201" y="777551"/>
                  <a:pt x="466531" y="864637"/>
                  <a:pt x="416768" y="948612"/>
                </a:cubicBezTo>
                <a:cubicBezTo>
                  <a:pt x="367005" y="1032588"/>
                  <a:pt x="239486" y="1122784"/>
                  <a:pt x="174172" y="1153886"/>
                </a:cubicBezTo>
                <a:cubicBezTo>
                  <a:pt x="108858" y="1184988"/>
                  <a:pt x="49764" y="1191209"/>
                  <a:pt x="24882" y="1135225"/>
                </a:cubicBezTo>
                <a:cubicBezTo>
                  <a:pt x="0" y="1079241"/>
                  <a:pt x="6221" y="942392"/>
                  <a:pt x="24882" y="817984"/>
                </a:cubicBezTo>
                <a:cubicBezTo>
                  <a:pt x="43543" y="693576"/>
                  <a:pt x="115078" y="506964"/>
                  <a:pt x="136849" y="388776"/>
                </a:cubicBezTo>
                <a:cubicBezTo>
                  <a:pt x="158621" y="270588"/>
                  <a:pt x="146180" y="167951"/>
                  <a:pt x="155511" y="108857"/>
                </a:cubicBezTo>
                <a:cubicBezTo>
                  <a:pt x="164842" y="49763"/>
                  <a:pt x="164841" y="0"/>
                  <a:pt x="192833" y="34212"/>
                </a:cubicBezTo>
                <a:cubicBezTo>
                  <a:pt x="220825" y="68424"/>
                  <a:pt x="295470" y="267478"/>
                  <a:pt x="323462" y="314131"/>
                </a:cubicBezTo>
                <a:cubicBezTo>
                  <a:pt x="351454" y="360784"/>
                  <a:pt x="342123" y="348343"/>
                  <a:pt x="360784" y="314131"/>
                </a:cubicBezTo>
                <a:cubicBezTo>
                  <a:pt x="379445" y="279919"/>
                  <a:pt x="413658" y="146179"/>
                  <a:pt x="435429" y="108857"/>
                </a:cubicBezTo>
                <a:cubicBezTo>
                  <a:pt x="457200" y="71535"/>
                  <a:pt x="482082" y="83976"/>
                  <a:pt x="491413" y="90196"/>
                </a:cubicBezTo>
                <a:cubicBezTo>
                  <a:pt x="500744" y="96416"/>
                  <a:pt x="513184" y="90196"/>
                  <a:pt x="510074" y="183502"/>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547118" y="5688563"/>
            <a:ext cx="329682" cy="752669"/>
          </a:xfrm>
          <a:custGeom>
            <a:avLst/>
            <a:gdLst>
              <a:gd name="connsiteX0" fmla="*/ 43543 w 329682"/>
              <a:gd name="connsiteY0" fmla="*/ 749559 h 752669"/>
              <a:gd name="connsiteX1" fmla="*/ 286139 w 329682"/>
              <a:gd name="connsiteY1" fmla="*/ 618931 h 752669"/>
              <a:gd name="connsiteX2" fmla="*/ 304800 w 329682"/>
              <a:gd name="connsiteY2" fmla="*/ 357674 h 752669"/>
              <a:gd name="connsiteX3" fmla="*/ 211494 w 329682"/>
              <a:gd name="connsiteY3" fmla="*/ 339013 h 752669"/>
              <a:gd name="connsiteX4" fmla="*/ 136849 w 329682"/>
              <a:gd name="connsiteY4" fmla="*/ 115078 h 752669"/>
              <a:gd name="connsiteX5" fmla="*/ 24882 w 329682"/>
              <a:gd name="connsiteY5" fmla="*/ 3110 h 752669"/>
              <a:gd name="connsiteX6" fmla="*/ 6221 w 329682"/>
              <a:gd name="connsiteY6" fmla="*/ 133739 h 752669"/>
              <a:gd name="connsiteX7" fmla="*/ 6221 w 329682"/>
              <a:gd name="connsiteY7" fmla="*/ 376335 h 752669"/>
              <a:gd name="connsiteX8" fmla="*/ 24882 w 329682"/>
              <a:gd name="connsiteY8" fmla="*/ 637592 h 752669"/>
              <a:gd name="connsiteX9" fmla="*/ 43543 w 329682"/>
              <a:gd name="connsiteY9" fmla="*/ 749559 h 7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682" h="752669">
                <a:moveTo>
                  <a:pt x="43543" y="749559"/>
                </a:moveTo>
                <a:cubicBezTo>
                  <a:pt x="87086" y="746449"/>
                  <a:pt x="242596" y="684245"/>
                  <a:pt x="286139" y="618931"/>
                </a:cubicBezTo>
                <a:cubicBezTo>
                  <a:pt x="329682" y="553617"/>
                  <a:pt x="317241" y="404327"/>
                  <a:pt x="304800" y="357674"/>
                </a:cubicBezTo>
                <a:cubicBezTo>
                  <a:pt x="292359" y="311021"/>
                  <a:pt x="239486" y="379446"/>
                  <a:pt x="211494" y="339013"/>
                </a:cubicBezTo>
                <a:cubicBezTo>
                  <a:pt x="183502" y="298580"/>
                  <a:pt x="167951" y="171062"/>
                  <a:pt x="136849" y="115078"/>
                </a:cubicBezTo>
                <a:cubicBezTo>
                  <a:pt x="105747" y="59094"/>
                  <a:pt x="46653" y="0"/>
                  <a:pt x="24882" y="3110"/>
                </a:cubicBezTo>
                <a:cubicBezTo>
                  <a:pt x="3111" y="6220"/>
                  <a:pt x="9331" y="71535"/>
                  <a:pt x="6221" y="133739"/>
                </a:cubicBezTo>
                <a:cubicBezTo>
                  <a:pt x="3111" y="195943"/>
                  <a:pt x="3111" y="292360"/>
                  <a:pt x="6221" y="376335"/>
                </a:cubicBezTo>
                <a:cubicBezTo>
                  <a:pt x="9331" y="460310"/>
                  <a:pt x="15552" y="578498"/>
                  <a:pt x="24882" y="637592"/>
                </a:cubicBezTo>
                <a:cubicBezTo>
                  <a:pt x="34212" y="696686"/>
                  <a:pt x="0" y="752669"/>
                  <a:pt x="43543" y="749559"/>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884645" y="3735355"/>
            <a:ext cx="1057469" cy="1440025"/>
          </a:xfrm>
          <a:custGeom>
            <a:avLst/>
            <a:gdLst>
              <a:gd name="connsiteX0" fmla="*/ 34212 w 1057469"/>
              <a:gd name="connsiteY0" fmla="*/ 295469 h 1440025"/>
              <a:gd name="connsiteX1" fmla="*/ 332792 w 1057469"/>
              <a:gd name="connsiteY1" fmla="*/ 34212 h 1440025"/>
              <a:gd name="connsiteX2" fmla="*/ 575388 w 1057469"/>
              <a:gd name="connsiteY2" fmla="*/ 90196 h 1440025"/>
              <a:gd name="connsiteX3" fmla="*/ 706016 w 1057469"/>
              <a:gd name="connsiteY3" fmla="*/ 239486 h 1440025"/>
              <a:gd name="connsiteX4" fmla="*/ 799322 w 1057469"/>
              <a:gd name="connsiteY4" fmla="*/ 407437 h 1440025"/>
              <a:gd name="connsiteX5" fmla="*/ 892628 w 1057469"/>
              <a:gd name="connsiteY5" fmla="*/ 351453 h 1440025"/>
              <a:gd name="connsiteX6" fmla="*/ 1023257 w 1057469"/>
              <a:gd name="connsiteY6" fmla="*/ 164841 h 1440025"/>
              <a:gd name="connsiteX7" fmla="*/ 1041918 w 1057469"/>
              <a:gd name="connsiteY7" fmla="*/ 444759 h 1440025"/>
              <a:gd name="connsiteX8" fmla="*/ 1023257 w 1057469"/>
              <a:gd name="connsiteY8" fmla="*/ 612710 h 1440025"/>
              <a:gd name="connsiteX9" fmla="*/ 836645 w 1057469"/>
              <a:gd name="connsiteY9" fmla="*/ 631372 h 1440025"/>
              <a:gd name="connsiteX10" fmla="*/ 817984 w 1057469"/>
              <a:gd name="connsiteY10" fmla="*/ 817984 h 1440025"/>
              <a:gd name="connsiteX11" fmla="*/ 929951 w 1057469"/>
              <a:gd name="connsiteY11" fmla="*/ 1041918 h 1440025"/>
              <a:gd name="connsiteX12" fmla="*/ 948612 w 1057469"/>
              <a:gd name="connsiteY12" fmla="*/ 1153886 h 1440025"/>
              <a:gd name="connsiteX13" fmla="*/ 780661 w 1057469"/>
              <a:gd name="connsiteY13" fmla="*/ 1228531 h 1440025"/>
              <a:gd name="connsiteX14" fmla="*/ 687355 w 1057469"/>
              <a:gd name="connsiteY14" fmla="*/ 1359159 h 1440025"/>
              <a:gd name="connsiteX15" fmla="*/ 612710 w 1057469"/>
              <a:gd name="connsiteY15" fmla="*/ 1396482 h 1440025"/>
              <a:gd name="connsiteX16" fmla="*/ 556726 w 1057469"/>
              <a:gd name="connsiteY16" fmla="*/ 1097902 h 1440025"/>
              <a:gd name="connsiteX17" fmla="*/ 463420 w 1057469"/>
              <a:gd name="connsiteY17" fmla="*/ 911290 h 1440025"/>
              <a:gd name="connsiteX18" fmla="*/ 258147 w 1057469"/>
              <a:gd name="connsiteY18" fmla="*/ 762000 h 1440025"/>
              <a:gd name="connsiteX19" fmla="*/ 127518 w 1057469"/>
              <a:gd name="connsiteY19" fmla="*/ 538065 h 1440025"/>
              <a:gd name="connsiteX20" fmla="*/ 34212 w 1057469"/>
              <a:gd name="connsiteY20" fmla="*/ 295469 h 144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7469" h="1440025">
                <a:moveTo>
                  <a:pt x="34212" y="295469"/>
                </a:moveTo>
                <a:cubicBezTo>
                  <a:pt x="68424" y="211494"/>
                  <a:pt x="242596" y="68424"/>
                  <a:pt x="332792" y="34212"/>
                </a:cubicBezTo>
                <a:cubicBezTo>
                  <a:pt x="422988" y="0"/>
                  <a:pt x="513184" y="55984"/>
                  <a:pt x="575388" y="90196"/>
                </a:cubicBezTo>
                <a:cubicBezTo>
                  <a:pt x="637592" y="124408"/>
                  <a:pt x="668694" y="186613"/>
                  <a:pt x="706016" y="239486"/>
                </a:cubicBezTo>
                <a:cubicBezTo>
                  <a:pt x="743338" y="292359"/>
                  <a:pt x="768220" y="388776"/>
                  <a:pt x="799322" y="407437"/>
                </a:cubicBezTo>
                <a:cubicBezTo>
                  <a:pt x="830424" y="426098"/>
                  <a:pt x="855306" y="391886"/>
                  <a:pt x="892628" y="351453"/>
                </a:cubicBezTo>
                <a:cubicBezTo>
                  <a:pt x="929950" y="311020"/>
                  <a:pt x="998375" y="149290"/>
                  <a:pt x="1023257" y="164841"/>
                </a:cubicBezTo>
                <a:cubicBezTo>
                  <a:pt x="1048139" y="180392"/>
                  <a:pt x="1041918" y="370114"/>
                  <a:pt x="1041918" y="444759"/>
                </a:cubicBezTo>
                <a:cubicBezTo>
                  <a:pt x="1041918" y="519404"/>
                  <a:pt x="1057469" y="581608"/>
                  <a:pt x="1023257" y="612710"/>
                </a:cubicBezTo>
                <a:cubicBezTo>
                  <a:pt x="989045" y="643812"/>
                  <a:pt x="870857" y="597160"/>
                  <a:pt x="836645" y="631372"/>
                </a:cubicBezTo>
                <a:cubicBezTo>
                  <a:pt x="802433" y="665584"/>
                  <a:pt x="802433" y="749560"/>
                  <a:pt x="817984" y="817984"/>
                </a:cubicBezTo>
                <a:cubicBezTo>
                  <a:pt x="833535" y="886408"/>
                  <a:pt x="908180" y="985934"/>
                  <a:pt x="929951" y="1041918"/>
                </a:cubicBezTo>
                <a:cubicBezTo>
                  <a:pt x="951722" y="1097902"/>
                  <a:pt x="973494" y="1122784"/>
                  <a:pt x="948612" y="1153886"/>
                </a:cubicBezTo>
                <a:cubicBezTo>
                  <a:pt x="923730" y="1184988"/>
                  <a:pt x="824204" y="1194319"/>
                  <a:pt x="780661" y="1228531"/>
                </a:cubicBezTo>
                <a:cubicBezTo>
                  <a:pt x="737118" y="1262743"/>
                  <a:pt x="715347" y="1331167"/>
                  <a:pt x="687355" y="1359159"/>
                </a:cubicBezTo>
                <a:cubicBezTo>
                  <a:pt x="659363" y="1387151"/>
                  <a:pt x="634481" y="1440025"/>
                  <a:pt x="612710" y="1396482"/>
                </a:cubicBezTo>
                <a:cubicBezTo>
                  <a:pt x="590939" y="1352939"/>
                  <a:pt x="581608" y="1178767"/>
                  <a:pt x="556726" y="1097902"/>
                </a:cubicBezTo>
                <a:cubicBezTo>
                  <a:pt x="531844" y="1017037"/>
                  <a:pt x="513183" y="967274"/>
                  <a:pt x="463420" y="911290"/>
                </a:cubicBezTo>
                <a:cubicBezTo>
                  <a:pt x="413657" y="855306"/>
                  <a:pt x="314131" y="824204"/>
                  <a:pt x="258147" y="762000"/>
                </a:cubicBezTo>
                <a:cubicBezTo>
                  <a:pt x="202163" y="699796"/>
                  <a:pt x="164840" y="609600"/>
                  <a:pt x="127518" y="538065"/>
                </a:cubicBezTo>
                <a:cubicBezTo>
                  <a:pt x="90196" y="466530"/>
                  <a:pt x="0" y="379444"/>
                  <a:pt x="34212" y="295469"/>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0"/>
            <a:ext cx="9144000" cy="584775"/>
          </a:xfrm>
          <a:prstGeom prst="rect">
            <a:avLst/>
          </a:prstGeom>
          <a:noFill/>
          <a:effectLst/>
        </p:spPr>
        <p:txBody>
          <a:bodyPr wrap="square" rtlCol="0">
            <a:spAutoFit/>
          </a:bodyPr>
          <a:lstStyle/>
          <a:p>
            <a:pPr algn="ctr"/>
            <a:r>
              <a:rPr lang="en-US" sz="3200" b="1" dirty="0" smtClean="0">
                <a:solidFill>
                  <a:schemeClr val="bg1"/>
                </a:solidFill>
              </a:rPr>
              <a:t>DAY 2: FRIDAY, May 16</a:t>
            </a:r>
          </a:p>
        </p:txBody>
      </p:sp>
      <p:sp>
        <p:nvSpPr>
          <p:cNvPr id="22" name="Rectangle 3"/>
          <p:cNvSpPr>
            <a:spLocks noChangeArrowheads="1"/>
          </p:cNvSpPr>
          <p:nvPr/>
        </p:nvSpPr>
        <p:spPr bwMode="auto">
          <a:xfrm>
            <a:off x="5715000" y="4495800"/>
            <a:ext cx="3429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3 -</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Vanderbilt</a:t>
            </a:r>
            <a:r>
              <a:rPr kumimoji="0" lang="en-US" sz="2400" b="1" i="0" u="none" strike="noStrike" cap="none" normalizeH="0" dirty="0" smtClean="0">
                <a:ln>
                  <a:noFill/>
                </a:ln>
                <a:effectLst/>
                <a:latin typeface="Arial" pitchFamily="34" charset="0"/>
                <a:ea typeface="Times New Roman" pitchFamily="18" charset="0"/>
                <a:cs typeface="Arial" pitchFamily="34" charset="0"/>
              </a:rPr>
              <a:t> </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Mansion</a:t>
            </a:r>
            <a:endParaRPr kumimoji="0" lang="en-US" sz="2400" b="0" i="0" u="none" strike="noStrike" cap="none" normalizeH="0" baseline="0" dirty="0" smtClean="0">
              <a:ln>
                <a:noFill/>
              </a:ln>
              <a:effectLst/>
              <a:latin typeface="Arial" pitchFamily="34" charset="0"/>
              <a:cs typeface="Arial" pitchFamily="34" charset="0"/>
            </a:endParaRPr>
          </a:p>
        </p:txBody>
      </p:sp>
      <p:sp>
        <p:nvSpPr>
          <p:cNvPr id="23" name="Rectangle 3"/>
          <p:cNvSpPr>
            <a:spLocks noChangeArrowheads="1"/>
          </p:cNvSpPr>
          <p:nvPr/>
        </p:nvSpPr>
        <p:spPr bwMode="auto">
          <a:xfrm>
            <a:off x="5715000" y="3660338"/>
            <a:ext cx="3429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2 - Culinary Institute</a:t>
            </a:r>
          </a:p>
          <a:p>
            <a:pPr marL="0" marR="0" lvl="0" indent="0" defTabSz="914400" rtl="0" eaLnBrk="1" fontAlgn="base" latinLnBrk="0" hangingPunct="1">
              <a:lnSpc>
                <a:spcPct val="100000"/>
              </a:lnSpc>
              <a:spcBef>
                <a:spcPct val="0"/>
              </a:spcBef>
              <a:spcAft>
                <a:spcPct val="0"/>
              </a:spcAft>
              <a:buClrTx/>
              <a:buSzTx/>
              <a:tabLst/>
            </a:pPr>
            <a:r>
              <a:rPr lang="en-US" sz="2400" b="1" dirty="0" smtClean="0">
                <a:latin typeface="Arial" pitchFamily="34" charset="0"/>
                <a:cs typeface="Arial" pitchFamily="34" charset="0"/>
              </a:rPr>
              <a:t>      (lunch)</a:t>
            </a:r>
            <a:endParaRPr kumimoji="0" lang="en-US" sz="2400" b="0" i="0" u="none" strike="noStrike" cap="none" normalizeH="0" baseline="0" dirty="0" smtClean="0">
              <a:ln>
                <a:noFill/>
              </a:ln>
              <a:effectLst/>
              <a:latin typeface="Arial" pitchFamily="34" charset="0"/>
              <a:cs typeface="Arial" pitchFamily="34" charset="0"/>
            </a:endParaRPr>
          </a:p>
        </p:txBody>
      </p:sp>
      <p:sp>
        <p:nvSpPr>
          <p:cNvPr id="24" name="Rectangle 3"/>
          <p:cNvSpPr>
            <a:spLocks noChangeArrowheads="1"/>
          </p:cNvSpPr>
          <p:nvPr/>
        </p:nvSpPr>
        <p:spPr bwMode="auto">
          <a:xfrm>
            <a:off x="5715000" y="3124200"/>
            <a:ext cx="3429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1 - </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Roosevelt Mansion</a:t>
            </a:r>
            <a:endParaRPr kumimoji="0" lang="en-US" sz="2400" b="0" i="0" u="none" strike="noStrike" cap="none" normalizeH="0" baseline="0" dirty="0" smtClean="0">
              <a:ln>
                <a:noFill/>
              </a:ln>
              <a:effectLst/>
              <a:latin typeface="Arial" pitchFamily="34" charset="0"/>
              <a:cs typeface="Arial" pitchFamily="34" charset="0"/>
            </a:endParaRPr>
          </a:p>
        </p:txBody>
      </p:sp>
      <p:sp>
        <p:nvSpPr>
          <p:cNvPr id="31" name="Rectangle 3"/>
          <p:cNvSpPr>
            <a:spLocks noChangeArrowheads="1"/>
          </p:cNvSpPr>
          <p:nvPr/>
        </p:nvSpPr>
        <p:spPr bwMode="auto">
          <a:xfrm>
            <a:off x="5638800" y="2514600"/>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Hyde Park</a:t>
            </a:r>
            <a:endParaRPr kumimoji="0" lang="en-US" sz="2800" b="0" i="0" u="none" strike="noStrike" cap="none" normalizeH="0" baseline="0" dirty="0" smtClean="0">
              <a:ln>
                <a:noFill/>
              </a:ln>
              <a:effectLst/>
              <a:latin typeface="Arial" pitchFamily="34" charset="0"/>
              <a:cs typeface="Arial" pitchFamily="34" charset="0"/>
            </a:endParaRPr>
          </a:p>
        </p:txBody>
      </p:sp>
      <p:sp>
        <p:nvSpPr>
          <p:cNvPr id="29" name="Oval 28"/>
          <p:cNvSpPr/>
          <p:nvPr/>
        </p:nvSpPr>
        <p:spPr>
          <a:xfrm>
            <a:off x="5486400" y="2971800"/>
            <a:ext cx="3657600" cy="685800"/>
          </a:xfrm>
          <a:prstGeom prst="ellipse">
            <a:avLst/>
          </a:prstGeom>
          <a:noFill/>
          <a:ln w="76200">
            <a:solidFill>
              <a:srgbClr val="FFFF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p:cNvPicPr>
            <a:picLocks noChangeAspect="1" noChangeArrowheads="1"/>
          </p:cNvPicPr>
          <p:nvPr/>
        </p:nvPicPr>
        <p:blipFill>
          <a:blip r:embed="rId3" cstate="print"/>
          <a:srcRect l="5085" b="32444"/>
          <a:stretch>
            <a:fillRect/>
          </a:stretch>
        </p:blipFill>
        <p:spPr bwMode="auto">
          <a:xfrm>
            <a:off x="228600" y="609600"/>
            <a:ext cx="5340848" cy="3810000"/>
          </a:xfrm>
          <a:prstGeom prst="rect">
            <a:avLst/>
          </a:prstGeom>
          <a:noFill/>
          <a:ln w="50800">
            <a:solidFill>
              <a:schemeClr val="tx1"/>
            </a:solidFill>
            <a:miter lim="800000"/>
            <a:headEnd/>
            <a:tailEnd/>
          </a:ln>
          <a:effectLst/>
        </p:spPr>
      </p:pic>
      <p:pic>
        <p:nvPicPr>
          <p:cNvPr id="9" name="Picture 3"/>
          <p:cNvPicPr>
            <a:picLocks noChangeAspect="1" noChangeArrowheads="1"/>
          </p:cNvPicPr>
          <p:nvPr/>
        </p:nvPicPr>
        <p:blipFill>
          <a:blip r:embed="rId4" cstate="print"/>
          <a:srcRect l="50000" t="30209" r="6250" b="27083"/>
          <a:stretch>
            <a:fillRect/>
          </a:stretch>
        </p:blipFill>
        <p:spPr bwMode="auto">
          <a:xfrm>
            <a:off x="228600" y="609600"/>
            <a:ext cx="5203902" cy="3810000"/>
          </a:xfrm>
          <a:prstGeom prst="rect">
            <a:avLst/>
          </a:prstGeom>
          <a:noFill/>
          <a:ln w="50800">
            <a:solidFill>
              <a:schemeClr val="tx1"/>
            </a:solidFill>
            <a:miter lim="800000"/>
            <a:headEnd/>
            <a:tailEnd/>
          </a:ln>
        </p:spPr>
      </p:pic>
      <p:pic>
        <p:nvPicPr>
          <p:cNvPr id="16" name="Picture 2"/>
          <p:cNvPicPr>
            <a:picLocks noChangeAspect="1" noChangeArrowheads="1"/>
          </p:cNvPicPr>
          <p:nvPr/>
        </p:nvPicPr>
        <p:blipFill>
          <a:blip r:embed="rId5" cstate="print"/>
          <a:srcRect t="4336" r="14043" b="8943"/>
          <a:stretch>
            <a:fillRect/>
          </a:stretch>
        </p:blipFill>
        <p:spPr bwMode="auto">
          <a:xfrm>
            <a:off x="228600" y="609600"/>
            <a:ext cx="5429250" cy="3810000"/>
          </a:xfrm>
          <a:prstGeom prst="rect">
            <a:avLst/>
          </a:prstGeom>
          <a:noFill/>
          <a:ln w="50800">
            <a:solidFill>
              <a:schemeClr val="tx1"/>
            </a:solidFill>
            <a:miter lim="800000"/>
            <a:headEnd/>
            <a:tailEnd/>
          </a:ln>
          <a:effectLst/>
        </p:spPr>
      </p:pic>
      <p:pic>
        <p:nvPicPr>
          <p:cNvPr id="30" name="Picture 7"/>
          <p:cNvPicPr>
            <a:picLocks noChangeAspect="1" noChangeArrowheads="1"/>
          </p:cNvPicPr>
          <p:nvPr/>
        </p:nvPicPr>
        <p:blipFill>
          <a:blip r:embed="rId6" cstate="print"/>
          <a:srcRect l="9167"/>
          <a:stretch>
            <a:fillRect/>
          </a:stretch>
        </p:blipFill>
        <p:spPr bwMode="auto">
          <a:xfrm>
            <a:off x="0" y="609600"/>
            <a:ext cx="9144000" cy="6248401"/>
          </a:xfrm>
          <a:prstGeom prst="rect">
            <a:avLst/>
          </a:prstGeom>
          <a:noFill/>
          <a:ln w="762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1000" fill="hold"/>
                                        <p:tgtEl>
                                          <p:spTgt spid="17"/>
                                        </p:tgtEl>
                                      </p:cBhvr>
                                      <p:by x="50000" y="50000"/>
                                    </p:animScale>
                                  </p:childTnLst>
                                </p:cTn>
                              </p:par>
                              <p:par>
                                <p:cTn id="21" presetID="35" presetClass="path" presetSubtype="0" accel="50000" decel="50000" fill="hold" nodeType="withEffect">
                                  <p:stCondLst>
                                    <p:cond delay="0"/>
                                  </p:stCondLst>
                                  <p:childTnLst>
                                    <p:animMotion origin="layout" path="M -3.88889E-6 3.33333E-6 L -0.10034 0.16666 " pathEditMode="relative" rAng="0" ptsTypes="AA">
                                      <p:cBhvr>
                                        <p:cTn id="22" dur="1000" fill="hold"/>
                                        <p:tgtEl>
                                          <p:spTgt spid="17"/>
                                        </p:tgtEl>
                                        <p:attrNameLst>
                                          <p:attrName>ppt_x</p:attrName>
                                          <p:attrName>ppt_y</p:attrName>
                                        </p:attrNameLst>
                                      </p:cBhvr>
                                      <p:rCtr x="-50" y="83"/>
                                    </p:animMotion>
                                  </p:childTnLst>
                                </p:cTn>
                              </p:par>
                            </p:childTnLst>
                          </p:cTn>
                        </p:par>
                        <p:par>
                          <p:cTn id="23" fill="hold">
                            <p:stCondLst>
                              <p:cond delay="1000"/>
                            </p:stCondLst>
                            <p:childTnLst>
                              <p:par>
                                <p:cTn id="24" presetID="42" presetClass="path" presetSubtype="0" accel="50000" decel="50000" fill="hold" grpId="1" nodeType="afterEffect">
                                  <p:stCondLst>
                                    <p:cond delay="0"/>
                                  </p:stCondLst>
                                  <p:childTnLst>
                                    <p:animMotion origin="layout" path="M 3.33333E-6 -4.44444E-6 L 3.33333E-6 0.08889 " pathEditMode="relative" rAng="0" ptsTypes="AA">
                                      <p:cBhvr>
                                        <p:cTn id="25" dur="1000" fill="hold"/>
                                        <p:tgtEl>
                                          <p:spTgt spid="29"/>
                                        </p:tgtEl>
                                        <p:attrNameLst>
                                          <p:attrName>ppt_x</p:attrName>
                                          <p:attrName>ppt_y</p:attrName>
                                        </p:attrNameLst>
                                      </p:cBhvr>
                                      <p:rCtr x="0" y="44"/>
                                    </p:animMotion>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9"/>
                                        </p:tgtEl>
                                      </p:cBhvr>
                                      <p:by x="50000" y="50000"/>
                                    </p:animScale>
                                  </p:childTnLst>
                                </p:cTn>
                              </p:par>
                              <p:par>
                                <p:cTn id="39" presetID="35" presetClass="path" presetSubtype="0" accel="50000" decel="50000" fill="hold" nodeType="withEffect">
                                  <p:stCondLst>
                                    <p:cond delay="0"/>
                                  </p:stCondLst>
                                  <p:childTnLst>
                                    <p:animMotion origin="layout" path="M 1.38889E-6 1.11111E-6 L -0.05955 0.46667 " pathEditMode="relative" rAng="0" ptsTypes="AA">
                                      <p:cBhvr>
                                        <p:cTn id="40" dur="1000" fill="hold"/>
                                        <p:tgtEl>
                                          <p:spTgt spid="9"/>
                                        </p:tgtEl>
                                        <p:attrNameLst>
                                          <p:attrName>ppt_x</p:attrName>
                                          <p:attrName>ppt_y</p:attrName>
                                        </p:attrNameLst>
                                      </p:cBhvr>
                                      <p:rCtr x="-30" y="233"/>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2" nodeType="clickEffect">
                                  <p:stCondLst>
                                    <p:cond delay="0"/>
                                  </p:stCondLst>
                                  <p:childTnLst>
                                    <p:animMotion origin="layout" path="M 3.33333E-6 0.08889 L 3.33333E-6 0.21112 " pathEditMode="relative" rAng="0" ptsTypes="AA">
                                      <p:cBhvr>
                                        <p:cTn id="44" dur="1000" fill="hold"/>
                                        <p:tgtEl>
                                          <p:spTgt spid="29"/>
                                        </p:tgtEl>
                                        <p:attrNameLst>
                                          <p:attrName>ppt_x</p:attrName>
                                          <p:attrName>ppt_y</p:attrName>
                                        </p:attrNameLst>
                                      </p:cBhvr>
                                      <p:rCtr x="0" y="61"/>
                                    </p:animMotion>
                                  </p:childTnLst>
                                </p:cTn>
                              </p:par>
                            </p:childTnLst>
                          </p:cTn>
                        </p:par>
                        <p:par>
                          <p:cTn id="45" fill="hold">
                            <p:stCondLst>
                              <p:cond delay="1000"/>
                            </p:stCondLst>
                            <p:childTnLst>
                              <p:par>
                                <p:cTn id="46" presetID="9"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1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nodeType="clickEffect">
                                  <p:stCondLst>
                                    <p:cond delay="0"/>
                                  </p:stCondLst>
                                  <p:childTnLst>
                                    <p:animScale>
                                      <p:cBhvr>
                                        <p:cTn id="57" dur="1000" fill="hold"/>
                                        <p:tgtEl>
                                          <p:spTgt spid="16"/>
                                        </p:tgtEl>
                                      </p:cBhvr>
                                      <p:by x="50000" y="50000"/>
                                    </p:animScale>
                                  </p:childTnLst>
                                </p:cTn>
                              </p:par>
                              <p:par>
                                <p:cTn id="58" presetID="35" presetClass="path" presetSubtype="0" accel="50000" decel="50000" fill="hold" nodeType="withEffect">
                                  <p:stCondLst>
                                    <p:cond delay="0"/>
                                  </p:stCondLst>
                                  <p:childTnLst>
                                    <p:animMotion origin="layout" path="M 5E-6 3.33333E-6 L -0.12188 -0.13334 " pathEditMode="relative" rAng="0" ptsTypes="AA">
                                      <p:cBhvr>
                                        <p:cTn id="59" dur="1000" fill="hold"/>
                                        <p:tgtEl>
                                          <p:spTgt spid="16"/>
                                        </p:tgtEl>
                                        <p:attrNameLst>
                                          <p:attrName>ppt_x</p:attrName>
                                          <p:attrName>ppt_y</p:attrName>
                                        </p:attrNameLst>
                                      </p:cBhvr>
                                      <p:rCtr x="-61" y="-67"/>
                                    </p:animMotion>
                                  </p:childTnLst>
                                </p:cTn>
                              </p:par>
                              <p:par>
                                <p:cTn id="60" presetID="10" presetClass="exit" presetSubtype="0" fill="hold" grpId="3" nodeType="withEffect">
                                  <p:stCondLst>
                                    <p:cond delay="0"/>
                                  </p:stCondLst>
                                  <p:childTnLst>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7" grpId="0" animBg="1"/>
      <p:bldP spid="29" grpId="0" animBg="1"/>
      <p:bldP spid="29" grpId="1" animBg="1"/>
      <p:bldP spid="29" grpId="2" animBg="1"/>
      <p:bldP spid="29" grpId="3"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1015663"/>
          </a:xfrm>
          <a:prstGeom prst="rect">
            <a:avLst/>
          </a:prstGeom>
          <a:effectLst/>
        </p:spPr>
        <p:txBody>
          <a:bodyPr wrap="square" rtlCol="0">
            <a:spAutoFit/>
          </a:bodyPr>
          <a:lstStyle/>
          <a:p>
            <a:pPr algn="ctr"/>
            <a:r>
              <a:rPr lang="en-US" sz="3200" b="1" dirty="0" smtClean="0">
                <a:solidFill>
                  <a:schemeClr val="bg1"/>
                </a:solidFill>
              </a:rPr>
              <a:t>DAY 2: FRIDAY, May 16</a:t>
            </a:r>
          </a:p>
          <a:p>
            <a:pPr algn="ctr"/>
            <a:r>
              <a:rPr lang="en-US" sz="2800" dirty="0" smtClean="0">
                <a:solidFill>
                  <a:schemeClr val="bg1"/>
                </a:solidFill>
              </a:rPr>
              <a:t>Rhinebeck </a:t>
            </a:r>
            <a:r>
              <a:rPr lang="en-US" sz="2800" dirty="0" smtClean="0">
                <a:solidFill>
                  <a:schemeClr val="bg1"/>
                </a:solidFill>
                <a:sym typeface="Wingdings"/>
              </a:rPr>
              <a:t> </a:t>
            </a:r>
            <a:r>
              <a:rPr lang="en-US" sz="2800" dirty="0" smtClean="0">
                <a:solidFill>
                  <a:schemeClr val="bg1"/>
                </a:solidFill>
              </a:rPr>
              <a:t>Hyde Park </a:t>
            </a:r>
            <a:r>
              <a:rPr lang="en-US" sz="2800" dirty="0" smtClean="0">
                <a:solidFill>
                  <a:schemeClr val="bg1"/>
                </a:solidFill>
                <a:sym typeface="Wingdings" pitchFamily="2" charset="2"/>
              </a:rPr>
              <a:t> </a:t>
            </a:r>
            <a:r>
              <a:rPr lang="en-US" sz="2800" dirty="0" err="1" smtClean="0">
                <a:solidFill>
                  <a:schemeClr val="bg1"/>
                </a:solidFill>
                <a:sym typeface="Wingdings" pitchFamily="2" charset="2"/>
              </a:rPr>
              <a:t>Mohonk</a:t>
            </a:r>
            <a:r>
              <a:rPr lang="en-US" sz="2800" dirty="0" smtClean="0">
                <a:solidFill>
                  <a:schemeClr val="bg1"/>
                </a:solidFill>
                <a:sym typeface="Wingdings" pitchFamily="2" charset="2"/>
              </a:rPr>
              <a:t> Mountain</a:t>
            </a:r>
            <a:r>
              <a:rPr lang="en-US" sz="2800" dirty="0" smtClean="0">
                <a:solidFill>
                  <a:schemeClr val="bg1"/>
                </a:solidFill>
              </a:rPr>
              <a:t> </a:t>
            </a:r>
            <a:endParaRPr lang="en-US" sz="2800" dirty="0">
              <a:solidFill>
                <a:schemeClr val="bg1"/>
              </a:solidFill>
            </a:endParaRPr>
          </a:p>
        </p:txBody>
      </p:sp>
      <p:sp useBgFill="1">
        <p:nvSpPr>
          <p:cNvPr id="24" name="Rectangle 23"/>
          <p:cNvSpPr/>
          <p:nvPr/>
        </p:nvSpPr>
        <p:spPr>
          <a:xfrm>
            <a:off x="1066800" y="533400"/>
            <a:ext cx="70104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7"/>
          <p:cNvPicPr>
            <a:picLocks noChangeAspect="1" noChangeArrowheads="1"/>
          </p:cNvPicPr>
          <p:nvPr/>
        </p:nvPicPr>
        <p:blipFill>
          <a:blip r:embed="rId2" cstate="print"/>
          <a:srcRect l="9167"/>
          <a:stretch>
            <a:fillRect/>
          </a:stretch>
        </p:blipFill>
        <p:spPr bwMode="auto">
          <a:xfrm>
            <a:off x="0" y="609599"/>
            <a:ext cx="9144000" cy="6248401"/>
          </a:xfrm>
          <a:prstGeom prst="rect">
            <a:avLst/>
          </a:prstGeom>
          <a:noFill/>
          <a:ln w="76200">
            <a:solidFill>
              <a:schemeClr val="tx1"/>
            </a:solidFill>
            <a:miter lim="800000"/>
            <a:headEnd/>
            <a:tailEnd/>
          </a:ln>
          <a:effectLst/>
        </p:spPr>
      </p:pic>
      <p:grpSp>
        <p:nvGrpSpPr>
          <p:cNvPr id="2" name="Group 28"/>
          <p:cNvGrpSpPr/>
          <p:nvPr/>
        </p:nvGrpSpPr>
        <p:grpSpPr>
          <a:xfrm>
            <a:off x="76200" y="1035050"/>
            <a:ext cx="4728414" cy="5822950"/>
            <a:chOff x="76200" y="1035050"/>
            <a:chExt cx="4728414" cy="5822950"/>
          </a:xfrm>
        </p:grpSpPr>
        <p:pic>
          <p:nvPicPr>
            <p:cNvPr id="2050" name="Picture 2"/>
            <p:cNvPicPr>
              <a:picLocks noChangeAspect="1" noChangeArrowheads="1"/>
            </p:cNvPicPr>
            <p:nvPr/>
          </p:nvPicPr>
          <p:blipFill>
            <a:blip r:embed="rId3" cstate="print"/>
            <a:srcRect/>
            <a:stretch>
              <a:fillRect/>
            </a:stretch>
          </p:blipFill>
          <p:spPr bwMode="auto">
            <a:xfrm>
              <a:off x="76200" y="1035050"/>
              <a:ext cx="4728414" cy="5746750"/>
            </a:xfrm>
            <a:prstGeom prst="rect">
              <a:avLst/>
            </a:prstGeom>
            <a:noFill/>
            <a:ln w="9525">
              <a:noFill/>
              <a:miter lim="800000"/>
              <a:headEnd/>
              <a:tailEnd/>
            </a:ln>
            <a:effectLst/>
          </p:spPr>
        </p:pic>
        <p:sp>
          <p:nvSpPr>
            <p:cNvPr id="16" name="Freeform 15"/>
            <p:cNvSpPr/>
            <p:nvPr/>
          </p:nvSpPr>
          <p:spPr>
            <a:xfrm>
              <a:off x="3035300" y="1066800"/>
              <a:ext cx="317499" cy="5791200"/>
            </a:xfrm>
            <a:custGeom>
              <a:avLst/>
              <a:gdLst>
                <a:gd name="connsiteX0" fmla="*/ 642620 w 739140"/>
                <a:gd name="connsiteY0" fmla="*/ 0 h 4986020"/>
                <a:gd name="connsiteX1" fmla="*/ 627380 w 739140"/>
                <a:gd name="connsiteY1" fmla="*/ 335280 h 4986020"/>
                <a:gd name="connsiteX2" fmla="*/ 612140 w 739140"/>
                <a:gd name="connsiteY2" fmla="*/ 853440 h 4986020"/>
                <a:gd name="connsiteX3" fmla="*/ 673100 w 739140"/>
                <a:gd name="connsiteY3" fmla="*/ 1097280 h 4986020"/>
                <a:gd name="connsiteX4" fmla="*/ 703580 w 739140"/>
                <a:gd name="connsiteY4" fmla="*/ 1264920 h 4986020"/>
                <a:gd name="connsiteX5" fmla="*/ 734060 w 739140"/>
                <a:gd name="connsiteY5" fmla="*/ 1661160 h 4986020"/>
                <a:gd name="connsiteX6" fmla="*/ 673100 w 739140"/>
                <a:gd name="connsiteY6" fmla="*/ 2026920 h 4986020"/>
                <a:gd name="connsiteX7" fmla="*/ 703580 w 739140"/>
                <a:gd name="connsiteY7" fmla="*/ 2240280 h 4986020"/>
                <a:gd name="connsiteX8" fmla="*/ 642620 w 739140"/>
                <a:gd name="connsiteY8" fmla="*/ 2514600 h 4986020"/>
                <a:gd name="connsiteX9" fmla="*/ 627380 w 739140"/>
                <a:gd name="connsiteY9" fmla="*/ 2834640 h 4986020"/>
                <a:gd name="connsiteX10" fmla="*/ 596900 w 739140"/>
                <a:gd name="connsiteY10" fmla="*/ 3261360 h 4986020"/>
                <a:gd name="connsiteX11" fmla="*/ 612140 w 739140"/>
                <a:gd name="connsiteY11" fmla="*/ 3611880 h 4986020"/>
                <a:gd name="connsiteX12" fmla="*/ 535940 w 739140"/>
                <a:gd name="connsiteY12" fmla="*/ 3916680 h 4986020"/>
                <a:gd name="connsiteX13" fmla="*/ 292100 w 739140"/>
                <a:gd name="connsiteY13" fmla="*/ 4175760 h 4986020"/>
                <a:gd name="connsiteX14" fmla="*/ 109220 w 739140"/>
                <a:gd name="connsiteY14" fmla="*/ 4587240 h 4986020"/>
                <a:gd name="connsiteX15" fmla="*/ 17780 w 739140"/>
                <a:gd name="connsiteY15" fmla="*/ 4922520 h 4986020"/>
                <a:gd name="connsiteX16" fmla="*/ 2540 w 739140"/>
                <a:gd name="connsiteY16" fmla="*/ 4968240 h 4986020"/>
                <a:gd name="connsiteX0" fmla="*/ 647698 w 744218"/>
                <a:gd name="connsiteY0" fmla="*/ 0 h 4986020"/>
                <a:gd name="connsiteX1" fmla="*/ 5078 w 744218"/>
                <a:gd name="connsiteY1" fmla="*/ 262422 h 4986020"/>
                <a:gd name="connsiteX2" fmla="*/ 617218 w 744218"/>
                <a:gd name="connsiteY2" fmla="*/ 853440 h 4986020"/>
                <a:gd name="connsiteX3" fmla="*/ 678178 w 744218"/>
                <a:gd name="connsiteY3" fmla="*/ 1097280 h 4986020"/>
                <a:gd name="connsiteX4" fmla="*/ 708658 w 744218"/>
                <a:gd name="connsiteY4" fmla="*/ 1264920 h 4986020"/>
                <a:gd name="connsiteX5" fmla="*/ 739138 w 744218"/>
                <a:gd name="connsiteY5" fmla="*/ 1661160 h 4986020"/>
                <a:gd name="connsiteX6" fmla="*/ 678178 w 744218"/>
                <a:gd name="connsiteY6" fmla="*/ 2026920 h 4986020"/>
                <a:gd name="connsiteX7" fmla="*/ 708658 w 744218"/>
                <a:gd name="connsiteY7" fmla="*/ 2240280 h 4986020"/>
                <a:gd name="connsiteX8" fmla="*/ 647698 w 744218"/>
                <a:gd name="connsiteY8" fmla="*/ 2514600 h 4986020"/>
                <a:gd name="connsiteX9" fmla="*/ 632458 w 744218"/>
                <a:gd name="connsiteY9" fmla="*/ 2834640 h 4986020"/>
                <a:gd name="connsiteX10" fmla="*/ 601978 w 744218"/>
                <a:gd name="connsiteY10" fmla="*/ 3261360 h 4986020"/>
                <a:gd name="connsiteX11" fmla="*/ 617218 w 744218"/>
                <a:gd name="connsiteY11" fmla="*/ 3611880 h 4986020"/>
                <a:gd name="connsiteX12" fmla="*/ 541018 w 744218"/>
                <a:gd name="connsiteY12" fmla="*/ 3916680 h 4986020"/>
                <a:gd name="connsiteX13" fmla="*/ 297178 w 744218"/>
                <a:gd name="connsiteY13" fmla="*/ 4175760 h 4986020"/>
                <a:gd name="connsiteX14" fmla="*/ 114298 w 744218"/>
                <a:gd name="connsiteY14" fmla="*/ 4587240 h 4986020"/>
                <a:gd name="connsiteX15" fmla="*/ 22858 w 744218"/>
                <a:gd name="connsiteY15" fmla="*/ 4922520 h 4986020"/>
                <a:gd name="connsiteX16" fmla="*/ 7618 w 744218"/>
                <a:gd name="connsiteY16" fmla="*/ 4968240 h 4986020"/>
                <a:gd name="connsiteX0" fmla="*/ 1396994 w 1703485"/>
                <a:gd name="connsiteY0" fmla="*/ 0 h 4986020"/>
                <a:gd name="connsiteX1" fmla="*/ 754374 w 1703485"/>
                <a:gd name="connsiteY1" fmla="*/ 262422 h 4986020"/>
                <a:gd name="connsiteX2" fmla="*/ 1366514 w 1703485"/>
                <a:gd name="connsiteY2" fmla="*/ 853440 h 4986020"/>
                <a:gd name="connsiteX3" fmla="*/ 15239 w 1703485"/>
                <a:gd name="connsiteY3" fmla="*/ 1049688 h 4986020"/>
                <a:gd name="connsiteX4" fmla="*/ 1457954 w 1703485"/>
                <a:gd name="connsiteY4" fmla="*/ 1264920 h 4986020"/>
                <a:gd name="connsiteX5" fmla="*/ 1488434 w 1703485"/>
                <a:gd name="connsiteY5" fmla="*/ 1661160 h 4986020"/>
                <a:gd name="connsiteX6" fmla="*/ 1427474 w 1703485"/>
                <a:gd name="connsiteY6" fmla="*/ 2026920 h 4986020"/>
                <a:gd name="connsiteX7" fmla="*/ 1457954 w 1703485"/>
                <a:gd name="connsiteY7" fmla="*/ 2240280 h 4986020"/>
                <a:gd name="connsiteX8" fmla="*/ 1396994 w 1703485"/>
                <a:gd name="connsiteY8" fmla="*/ 2514600 h 4986020"/>
                <a:gd name="connsiteX9" fmla="*/ 1381754 w 1703485"/>
                <a:gd name="connsiteY9" fmla="*/ 2834640 h 4986020"/>
                <a:gd name="connsiteX10" fmla="*/ 1351274 w 1703485"/>
                <a:gd name="connsiteY10" fmla="*/ 3261360 h 4986020"/>
                <a:gd name="connsiteX11" fmla="*/ 1366514 w 1703485"/>
                <a:gd name="connsiteY11" fmla="*/ 3611880 h 4986020"/>
                <a:gd name="connsiteX12" fmla="*/ 1290314 w 1703485"/>
                <a:gd name="connsiteY12" fmla="*/ 3916680 h 4986020"/>
                <a:gd name="connsiteX13" fmla="*/ 1046474 w 1703485"/>
                <a:gd name="connsiteY13" fmla="*/ 4175760 h 4986020"/>
                <a:gd name="connsiteX14" fmla="*/ 863594 w 1703485"/>
                <a:gd name="connsiteY14" fmla="*/ 4587240 h 4986020"/>
                <a:gd name="connsiteX15" fmla="*/ 772154 w 1703485"/>
                <a:gd name="connsiteY15" fmla="*/ 4922520 h 4986020"/>
                <a:gd name="connsiteX16" fmla="*/ 756914 w 1703485"/>
                <a:gd name="connsiteY16" fmla="*/ 4968240 h 4986020"/>
                <a:gd name="connsiteX0" fmla="*/ 1483780 w 1687402"/>
                <a:gd name="connsiteY0" fmla="*/ 0 h 4986020"/>
                <a:gd name="connsiteX1" fmla="*/ 841160 w 1687402"/>
                <a:gd name="connsiteY1" fmla="*/ 262422 h 4986020"/>
                <a:gd name="connsiteX2" fmla="*/ 1453300 w 1687402"/>
                <a:gd name="connsiteY2" fmla="*/ 853440 h 4986020"/>
                <a:gd name="connsiteX3" fmla="*/ 102025 w 1687402"/>
                <a:gd name="connsiteY3" fmla="*/ 1049688 h 4986020"/>
                <a:gd name="connsiteX4" fmla="*/ 841160 w 1687402"/>
                <a:gd name="connsiteY4" fmla="*/ 1377716 h 4986020"/>
                <a:gd name="connsiteX5" fmla="*/ 1575220 w 1687402"/>
                <a:gd name="connsiteY5" fmla="*/ 1661160 h 4986020"/>
                <a:gd name="connsiteX6" fmla="*/ 1514260 w 1687402"/>
                <a:gd name="connsiteY6" fmla="*/ 2026920 h 4986020"/>
                <a:gd name="connsiteX7" fmla="*/ 1544740 w 1687402"/>
                <a:gd name="connsiteY7" fmla="*/ 2240280 h 4986020"/>
                <a:gd name="connsiteX8" fmla="*/ 1483780 w 1687402"/>
                <a:gd name="connsiteY8" fmla="*/ 2514600 h 4986020"/>
                <a:gd name="connsiteX9" fmla="*/ 1468540 w 1687402"/>
                <a:gd name="connsiteY9" fmla="*/ 2834640 h 4986020"/>
                <a:gd name="connsiteX10" fmla="*/ 1438060 w 1687402"/>
                <a:gd name="connsiteY10" fmla="*/ 3261360 h 4986020"/>
                <a:gd name="connsiteX11" fmla="*/ 1453300 w 1687402"/>
                <a:gd name="connsiteY11" fmla="*/ 3611880 h 4986020"/>
                <a:gd name="connsiteX12" fmla="*/ 1377100 w 1687402"/>
                <a:gd name="connsiteY12" fmla="*/ 3916680 h 4986020"/>
                <a:gd name="connsiteX13" fmla="*/ 1133260 w 1687402"/>
                <a:gd name="connsiteY13" fmla="*/ 4175760 h 4986020"/>
                <a:gd name="connsiteX14" fmla="*/ 950380 w 1687402"/>
                <a:gd name="connsiteY14" fmla="*/ 4587240 h 4986020"/>
                <a:gd name="connsiteX15" fmla="*/ 858940 w 1687402"/>
                <a:gd name="connsiteY15" fmla="*/ 4922520 h 4986020"/>
                <a:gd name="connsiteX16" fmla="*/ 843700 w 1687402"/>
                <a:gd name="connsiteY16" fmla="*/ 4968240 h 4986020"/>
                <a:gd name="connsiteX0" fmla="*/ 1483780 w 1651842"/>
                <a:gd name="connsiteY0" fmla="*/ 0 h 4986020"/>
                <a:gd name="connsiteX1" fmla="*/ 841160 w 1651842"/>
                <a:gd name="connsiteY1" fmla="*/ 262422 h 4986020"/>
                <a:gd name="connsiteX2" fmla="*/ 1453300 w 1651842"/>
                <a:gd name="connsiteY2" fmla="*/ 853440 h 4986020"/>
                <a:gd name="connsiteX3" fmla="*/ 102025 w 1651842"/>
                <a:gd name="connsiteY3" fmla="*/ 1049688 h 4986020"/>
                <a:gd name="connsiteX4" fmla="*/ 841160 w 1651842"/>
                <a:gd name="connsiteY4" fmla="*/ 1377716 h 4986020"/>
                <a:gd name="connsiteX5" fmla="*/ 1575220 w 1651842"/>
                <a:gd name="connsiteY5" fmla="*/ 1661160 h 4986020"/>
                <a:gd name="connsiteX6" fmla="*/ 841160 w 1651842"/>
                <a:gd name="connsiteY6" fmla="*/ 1968166 h 4986020"/>
                <a:gd name="connsiteX7" fmla="*/ 1544740 w 1651842"/>
                <a:gd name="connsiteY7" fmla="*/ 2240280 h 4986020"/>
                <a:gd name="connsiteX8" fmla="*/ 1483780 w 1651842"/>
                <a:gd name="connsiteY8" fmla="*/ 2514600 h 4986020"/>
                <a:gd name="connsiteX9" fmla="*/ 1468540 w 1651842"/>
                <a:gd name="connsiteY9" fmla="*/ 2834640 h 4986020"/>
                <a:gd name="connsiteX10" fmla="*/ 1438060 w 1651842"/>
                <a:gd name="connsiteY10" fmla="*/ 3261360 h 4986020"/>
                <a:gd name="connsiteX11" fmla="*/ 1453300 w 1651842"/>
                <a:gd name="connsiteY11" fmla="*/ 3611880 h 4986020"/>
                <a:gd name="connsiteX12" fmla="*/ 1377100 w 1651842"/>
                <a:gd name="connsiteY12" fmla="*/ 3916680 h 4986020"/>
                <a:gd name="connsiteX13" fmla="*/ 1133260 w 1651842"/>
                <a:gd name="connsiteY13" fmla="*/ 4175760 h 4986020"/>
                <a:gd name="connsiteX14" fmla="*/ 950380 w 1651842"/>
                <a:gd name="connsiteY14" fmla="*/ 4587240 h 4986020"/>
                <a:gd name="connsiteX15" fmla="*/ 858940 w 1651842"/>
                <a:gd name="connsiteY15" fmla="*/ 4922520 h 4986020"/>
                <a:gd name="connsiteX16" fmla="*/ 843700 w 1651842"/>
                <a:gd name="connsiteY16" fmla="*/ 4968240 h 4986020"/>
                <a:gd name="connsiteX0" fmla="*/ 1483780 w 1576488"/>
                <a:gd name="connsiteY0" fmla="*/ 0 h 4986020"/>
                <a:gd name="connsiteX1" fmla="*/ 841160 w 1576488"/>
                <a:gd name="connsiteY1" fmla="*/ 262422 h 4986020"/>
                <a:gd name="connsiteX2" fmla="*/ 1453300 w 1576488"/>
                <a:gd name="connsiteY2" fmla="*/ 853440 h 4986020"/>
                <a:gd name="connsiteX3" fmla="*/ 102025 w 1576488"/>
                <a:gd name="connsiteY3" fmla="*/ 1049688 h 4986020"/>
                <a:gd name="connsiteX4" fmla="*/ 841160 w 1576488"/>
                <a:gd name="connsiteY4" fmla="*/ 1377716 h 4986020"/>
                <a:gd name="connsiteX5" fmla="*/ 1575220 w 1576488"/>
                <a:gd name="connsiteY5" fmla="*/ 1661160 h 4986020"/>
                <a:gd name="connsiteX6" fmla="*/ 841160 w 1576488"/>
                <a:gd name="connsiteY6" fmla="*/ 1968166 h 4986020"/>
                <a:gd name="connsiteX7" fmla="*/ 1544740 w 1576488"/>
                <a:gd name="connsiteY7" fmla="*/ 2240280 h 4986020"/>
                <a:gd name="connsiteX8" fmla="*/ 841160 w 1576488"/>
                <a:gd name="connsiteY8" fmla="*/ 2624221 h 4986020"/>
                <a:gd name="connsiteX9" fmla="*/ 1468540 w 1576488"/>
                <a:gd name="connsiteY9" fmla="*/ 2834640 h 4986020"/>
                <a:gd name="connsiteX10" fmla="*/ 1438060 w 1576488"/>
                <a:gd name="connsiteY10" fmla="*/ 3261360 h 4986020"/>
                <a:gd name="connsiteX11" fmla="*/ 1453300 w 1576488"/>
                <a:gd name="connsiteY11" fmla="*/ 3611880 h 4986020"/>
                <a:gd name="connsiteX12" fmla="*/ 1377100 w 1576488"/>
                <a:gd name="connsiteY12" fmla="*/ 3916680 h 4986020"/>
                <a:gd name="connsiteX13" fmla="*/ 1133260 w 1576488"/>
                <a:gd name="connsiteY13" fmla="*/ 4175760 h 4986020"/>
                <a:gd name="connsiteX14" fmla="*/ 950380 w 1576488"/>
                <a:gd name="connsiteY14" fmla="*/ 4587240 h 4986020"/>
                <a:gd name="connsiteX15" fmla="*/ 858940 w 1576488"/>
                <a:gd name="connsiteY15" fmla="*/ 4922520 h 4986020"/>
                <a:gd name="connsiteX16" fmla="*/ 843700 w 1576488"/>
                <a:gd name="connsiteY16" fmla="*/ 4968240 h 4986020"/>
                <a:gd name="connsiteX0" fmla="*/ 1483780 w 1576488"/>
                <a:gd name="connsiteY0" fmla="*/ 0 h 4986020"/>
                <a:gd name="connsiteX1" fmla="*/ 841160 w 1576488"/>
                <a:gd name="connsiteY1" fmla="*/ 262422 h 4986020"/>
                <a:gd name="connsiteX2" fmla="*/ 1453300 w 1576488"/>
                <a:gd name="connsiteY2" fmla="*/ 853440 h 4986020"/>
                <a:gd name="connsiteX3" fmla="*/ 102025 w 1576488"/>
                <a:gd name="connsiteY3" fmla="*/ 1049688 h 4986020"/>
                <a:gd name="connsiteX4" fmla="*/ 841160 w 1576488"/>
                <a:gd name="connsiteY4" fmla="*/ 1377716 h 4986020"/>
                <a:gd name="connsiteX5" fmla="*/ 1575220 w 1576488"/>
                <a:gd name="connsiteY5" fmla="*/ 1661160 h 4986020"/>
                <a:gd name="connsiteX6" fmla="*/ 841160 w 1576488"/>
                <a:gd name="connsiteY6" fmla="*/ 1968166 h 4986020"/>
                <a:gd name="connsiteX7" fmla="*/ 1544740 w 1576488"/>
                <a:gd name="connsiteY7" fmla="*/ 2240280 h 4986020"/>
                <a:gd name="connsiteX8" fmla="*/ 841160 w 1576488"/>
                <a:gd name="connsiteY8" fmla="*/ 2624221 h 4986020"/>
                <a:gd name="connsiteX9" fmla="*/ 1468540 w 1576488"/>
                <a:gd name="connsiteY9" fmla="*/ 2834640 h 4986020"/>
                <a:gd name="connsiteX10" fmla="*/ 841165 w 1576488"/>
                <a:gd name="connsiteY10" fmla="*/ 3017854 h 4986020"/>
                <a:gd name="connsiteX11" fmla="*/ 1438060 w 1576488"/>
                <a:gd name="connsiteY11" fmla="*/ 3261360 h 4986020"/>
                <a:gd name="connsiteX12" fmla="*/ 1453300 w 1576488"/>
                <a:gd name="connsiteY12" fmla="*/ 3611880 h 4986020"/>
                <a:gd name="connsiteX13" fmla="*/ 1377100 w 1576488"/>
                <a:gd name="connsiteY13" fmla="*/ 3916680 h 4986020"/>
                <a:gd name="connsiteX14" fmla="*/ 1133260 w 1576488"/>
                <a:gd name="connsiteY14" fmla="*/ 4175760 h 4986020"/>
                <a:gd name="connsiteX15" fmla="*/ 950380 w 1576488"/>
                <a:gd name="connsiteY15" fmla="*/ 4587240 h 4986020"/>
                <a:gd name="connsiteX16" fmla="*/ 858940 w 1576488"/>
                <a:gd name="connsiteY16" fmla="*/ 4922520 h 4986020"/>
                <a:gd name="connsiteX17" fmla="*/ 843700 w 1576488"/>
                <a:gd name="connsiteY17" fmla="*/ 4968240 h 4986020"/>
                <a:gd name="connsiteX0" fmla="*/ 1483780 w 1949875"/>
                <a:gd name="connsiteY0" fmla="*/ 0 h 4986020"/>
                <a:gd name="connsiteX1" fmla="*/ 841160 w 1949875"/>
                <a:gd name="connsiteY1" fmla="*/ 262422 h 4986020"/>
                <a:gd name="connsiteX2" fmla="*/ 1453300 w 1949875"/>
                <a:gd name="connsiteY2" fmla="*/ 853440 h 4986020"/>
                <a:gd name="connsiteX3" fmla="*/ 102025 w 1949875"/>
                <a:gd name="connsiteY3" fmla="*/ 1049688 h 4986020"/>
                <a:gd name="connsiteX4" fmla="*/ 841160 w 1949875"/>
                <a:gd name="connsiteY4" fmla="*/ 1377716 h 4986020"/>
                <a:gd name="connsiteX5" fmla="*/ 1949875 w 1949875"/>
                <a:gd name="connsiteY5" fmla="*/ 1508927 h 4986020"/>
                <a:gd name="connsiteX6" fmla="*/ 841160 w 1949875"/>
                <a:gd name="connsiteY6" fmla="*/ 1968166 h 4986020"/>
                <a:gd name="connsiteX7" fmla="*/ 1544740 w 1949875"/>
                <a:gd name="connsiteY7" fmla="*/ 2240280 h 4986020"/>
                <a:gd name="connsiteX8" fmla="*/ 841160 w 1949875"/>
                <a:gd name="connsiteY8" fmla="*/ 2624221 h 4986020"/>
                <a:gd name="connsiteX9" fmla="*/ 1468540 w 1949875"/>
                <a:gd name="connsiteY9" fmla="*/ 2834640 h 4986020"/>
                <a:gd name="connsiteX10" fmla="*/ 841165 w 1949875"/>
                <a:gd name="connsiteY10" fmla="*/ 3017854 h 4986020"/>
                <a:gd name="connsiteX11" fmla="*/ 1438060 w 1949875"/>
                <a:gd name="connsiteY11" fmla="*/ 3261360 h 4986020"/>
                <a:gd name="connsiteX12" fmla="*/ 1453300 w 1949875"/>
                <a:gd name="connsiteY12" fmla="*/ 3611880 h 4986020"/>
                <a:gd name="connsiteX13" fmla="*/ 1377100 w 1949875"/>
                <a:gd name="connsiteY13" fmla="*/ 3916680 h 4986020"/>
                <a:gd name="connsiteX14" fmla="*/ 1133260 w 1949875"/>
                <a:gd name="connsiteY14" fmla="*/ 4175760 h 4986020"/>
                <a:gd name="connsiteX15" fmla="*/ 950380 w 1949875"/>
                <a:gd name="connsiteY15" fmla="*/ 4587240 h 4986020"/>
                <a:gd name="connsiteX16" fmla="*/ 858940 w 1949875"/>
                <a:gd name="connsiteY16" fmla="*/ 4922520 h 4986020"/>
                <a:gd name="connsiteX17" fmla="*/ 843700 w 1949875"/>
                <a:gd name="connsiteY17" fmla="*/ 4968240 h 4986020"/>
                <a:gd name="connsiteX0" fmla="*/ 1443350 w 1909445"/>
                <a:gd name="connsiteY0" fmla="*/ 0 h 4986020"/>
                <a:gd name="connsiteX1" fmla="*/ 800730 w 1909445"/>
                <a:gd name="connsiteY1" fmla="*/ 262422 h 4986020"/>
                <a:gd name="connsiteX2" fmla="*/ 431160 w 1909445"/>
                <a:gd name="connsiteY2" fmla="*/ 787266 h 4986020"/>
                <a:gd name="connsiteX3" fmla="*/ 61595 w 1909445"/>
                <a:gd name="connsiteY3" fmla="*/ 1049688 h 4986020"/>
                <a:gd name="connsiteX4" fmla="*/ 800730 w 1909445"/>
                <a:gd name="connsiteY4" fmla="*/ 1377716 h 4986020"/>
                <a:gd name="connsiteX5" fmla="*/ 1909445 w 1909445"/>
                <a:gd name="connsiteY5" fmla="*/ 1508927 h 4986020"/>
                <a:gd name="connsiteX6" fmla="*/ 800730 w 1909445"/>
                <a:gd name="connsiteY6" fmla="*/ 1968166 h 4986020"/>
                <a:gd name="connsiteX7" fmla="*/ 1504310 w 1909445"/>
                <a:gd name="connsiteY7" fmla="*/ 2240280 h 4986020"/>
                <a:gd name="connsiteX8" fmla="*/ 800730 w 1909445"/>
                <a:gd name="connsiteY8" fmla="*/ 2624221 h 4986020"/>
                <a:gd name="connsiteX9" fmla="*/ 1428110 w 1909445"/>
                <a:gd name="connsiteY9" fmla="*/ 2834640 h 4986020"/>
                <a:gd name="connsiteX10" fmla="*/ 800735 w 1909445"/>
                <a:gd name="connsiteY10" fmla="*/ 3017854 h 4986020"/>
                <a:gd name="connsiteX11" fmla="*/ 1397630 w 1909445"/>
                <a:gd name="connsiteY11" fmla="*/ 3261360 h 4986020"/>
                <a:gd name="connsiteX12" fmla="*/ 1412870 w 1909445"/>
                <a:gd name="connsiteY12" fmla="*/ 3611880 h 4986020"/>
                <a:gd name="connsiteX13" fmla="*/ 1336670 w 1909445"/>
                <a:gd name="connsiteY13" fmla="*/ 3916680 h 4986020"/>
                <a:gd name="connsiteX14" fmla="*/ 1092830 w 1909445"/>
                <a:gd name="connsiteY14" fmla="*/ 4175760 h 4986020"/>
                <a:gd name="connsiteX15" fmla="*/ 909950 w 1909445"/>
                <a:gd name="connsiteY15" fmla="*/ 4587240 h 4986020"/>
                <a:gd name="connsiteX16" fmla="*/ 818510 w 1909445"/>
                <a:gd name="connsiteY16" fmla="*/ 4922520 h 4986020"/>
                <a:gd name="connsiteX17" fmla="*/ 803270 w 1909445"/>
                <a:gd name="connsiteY17" fmla="*/ 4968240 h 4986020"/>
                <a:gd name="connsiteX0" fmla="*/ 1443350 w 1539870"/>
                <a:gd name="connsiteY0" fmla="*/ 0 h 4986020"/>
                <a:gd name="connsiteX1" fmla="*/ 800730 w 1539870"/>
                <a:gd name="connsiteY1" fmla="*/ 262422 h 4986020"/>
                <a:gd name="connsiteX2" fmla="*/ 431160 w 1539870"/>
                <a:gd name="connsiteY2" fmla="*/ 787266 h 4986020"/>
                <a:gd name="connsiteX3" fmla="*/ 61595 w 1539870"/>
                <a:gd name="connsiteY3" fmla="*/ 1049688 h 4986020"/>
                <a:gd name="connsiteX4" fmla="*/ 800730 w 1539870"/>
                <a:gd name="connsiteY4" fmla="*/ 1377716 h 4986020"/>
                <a:gd name="connsiteX5" fmla="*/ 1539870 w 1539870"/>
                <a:gd name="connsiteY5" fmla="*/ 1574533 h 4986020"/>
                <a:gd name="connsiteX6" fmla="*/ 800730 w 1539870"/>
                <a:gd name="connsiteY6" fmla="*/ 1968166 h 4986020"/>
                <a:gd name="connsiteX7" fmla="*/ 1504310 w 1539870"/>
                <a:gd name="connsiteY7" fmla="*/ 2240280 h 4986020"/>
                <a:gd name="connsiteX8" fmla="*/ 800730 w 1539870"/>
                <a:gd name="connsiteY8" fmla="*/ 2624221 h 4986020"/>
                <a:gd name="connsiteX9" fmla="*/ 1428110 w 1539870"/>
                <a:gd name="connsiteY9" fmla="*/ 2834640 h 4986020"/>
                <a:gd name="connsiteX10" fmla="*/ 800735 w 1539870"/>
                <a:gd name="connsiteY10" fmla="*/ 3017854 h 4986020"/>
                <a:gd name="connsiteX11" fmla="*/ 1397630 w 1539870"/>
                <a:gd name="connsiteY11" fmla="*/ 3261360 h 4986020"/>
                <a:gd name="connsiteX12" fmla="*/ 1412870 w 1539870"/>
                <a:gd name="connsiteY12" fmla="*/ 3611880 h 4986020"/>
                <a:gd name="connsiteX13" fmla="*/ 1336670 w 1539870"/>
                <a:gd name="connsiteY13" fmla="*/ 3916680 h 4986020"/>
                <a:gd name="connsiteX14" fmla="*/ 1092830 w 1539870"/>
                <a:gd name="connsiteY14" fmla="*/ 4175760 h 4986020"/>
                <a:gd name="connsiteX15" fmla="*/ 909950 w 1539870"/>
                <a:gd name="connsiteY15" fmla="*/ 4587240 h 4986020"/>
                <a:gd name="connsiteX16" fmla="*/ 818510 w 1539870"/>
                <a:gd name="connsiteY16" fmla="*/ 4922520 h 4986020"/>
                <a:gd name="connsiteX17" fmla="*/ 803270 w 1539870"/>
                <a:gd name="connsiteY17" fmla="*/ 4968240 h 49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9870" h="4986020">
                  <a:moveTo>
                    <a:pt x="1443350" y="0"/>
                  </a:moveTo>
                  <a:cubicBezTo>
                    <a:pt x="1438270" y="96520"/>
                    <a:pt x="969428" y="131211"/>
                    <a:pt x="800730" y="262422"/>
                  </a:cubicBezTo>
                  <a:cubicBezTo>
                    <a:pt x="632032" y="393633"/>
                    <a:pt x="554349" y="656055"/>
                    <a:pt x="431160" y="787266"/>
                  </a:cubicBezTo>
                  <a:cubicBezTo>
                    <a:pt x="307971" y="918477"/>
                    <a:pt x="0" y="951280"/>
                    <a:pt x="61595" y="1049688"/>
                  </a:cubicBezTo>
                  <a:cubicBezTo>
                    <a:pt x="123190" y="1148096"/>
                    <a:pt x="554351" y="1290242"/>
                    <a:pt x="800730" y="1377716"/>
                  </a:cubicBezTo>
                  <a:cubicBezTo>
                    <a:pt x="1047109" y="1465190"/>
                    <a:pt x="1539870" y="1476125"/>
                    <a:pt x="1539870" y="1574533"/>
                  </a:cubicBezTo>
                  <a:cubicBezTo>
                    <a:pt x="1539870" y="1672941"/>
                    <a:pt x="806657" y="1857208"/>
                    <a:pt x="800730" y="1968166"/>
                  </a:cubicBezTo>
                  <a:cubicBezTo>
                    <a:pt x="794803" y="2079124"/>
                    <a:pt x="1504310" y="2130938"/>
                    <a:pt x="1504310" y="2240280"/>
                  </a:cubicBezTo>
                  <a:cubicBezTo>
                    <a:pt x="1504310" y="2349622"/>
                    <a:pt x="813430" y="2525161"/>
                    <a:pt x="800730" y="2624221"/>
                  </a:cubicBezTo>
                  <a:cubicBezTo>
                    <a:pt x="788030" y="2723281"/>
                    <a:pt x="1428109" y="2769035"/>
                    <a:pt x="1428110" y="2834640"/>
                  </a:cubicBezTo>
                  <a:cubicBezTo>
                    <a:pt x="1428111" y="2900245"/>
                    <a:pt x="805815" y="2946734"/>
                    <a:pt x="800735" y="3017854"/>
                  </a:cubicBezTo>
                  <a:cubicBezTo>
                    <a:pt x="795655" y="3088974"/>
                    <a:pt x="1295608" y="3162356"/>
                    <a:pt x="1397630" y="3261360"/>
                  </a:cubicBezTo>
                  <a:cubicBezTo>
                    <a:pt x="1499653" y="3360364"/>
                    <a:pt x="1423030" y="3502660"/>
                    <a:pt x="1412870" y="3611880"/>
                  </a:cubicBezTo>
                  <a:cubicBezTo>
                    <a:pt x="1402710" y="3721100"/>
                    <a:pt x="1390010" y="3822700"/>
                    <a:pt x="1336670" y="3916680"/>
                  </a:cubicBezTo>
                  <a:cubicBezTo>
                    <a:pt x="1283330" y="4010660"/>
                    <a:pt x="1163950" y="4064000"/>
                    <a:pt x="1092830" y="4175760"/>
                  </a:cubicBezTo>
                  <a:cubicBezTo>
                    <a:pt x="1021710" y="4287520"/>
                    <a:pt x="955670" y="4462780"/>
                    <a:pt x="909950" y="4587240"/>
                  </a:cubicBezTo>
                  <a:cubicBezTo>
                    <a:pt x="864230" y="4711700"/>
                    <a:pt x="836290" y="4859020"/>
                    <a:pt x="818510" y="4922520"/>
                  </a:cubicBezTo>
                  <a:cubicBezTo>
                    <a:pt x="800730" y="4986020"/>
                    <a:pt x="808350" y="4980940"/>
                    <a:pt x="803270" y="4968240"/>
                  </a:cubicBezTo>
                </a:path>
              </a:pathLst>
            </a:custGeom>
            <a:noFill/>
            <a:ln w="76200" cap="sq" cmpd="sng">
              <a:solidFill>
                <a:srgbClr val="00B0F0"/>
              </a:solidFill>
              <a:prstDash val="solid"/>
            </a:ln>
            <a:effectLst>
              <a:outerShdw dist="50800" dir="9600000" algn="ctr" rotWithShape="0">
                <a:srgbClr val="005D7E"/>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7650" name="Picture 2" descr="The CIA in Hyde Park, NY...the top culinary arts school in the U.S.A. Photo: Roth Hall (background) and student-staffed Ristorante Caterina de’ Medici (foreground)"/>
          <p:cNvPicPr>
            <a:picLocks noChangeAspect="1" noChangeArrowheads="1"/>
          </p:cNvPicPr>
          <p:nvPr/>
        </p:nvPicPr>
        <p:blipFill>
          <a:blip r:embed="rId4" cstate="print"/>
          <a:srcRect/>
          <a:stretch>
            <a:fillRect/>
          </a:stretch>
        </p:blipFill>
        <p:spPr bwMode="auto">
          <a:xfrm>
            <a:off x="71438" y="-340433025"/>
            <a:ext cx="4724400" cy="3429000"/>
          </a:xfrm>
          <a:prstGeom prst="rect">
            <a:avLst/>
          </a:prstGeom>
          <a:noFill/>
        </p:spPr>
      </p:pic>
      <p:grpSp>
        <p:nvGrpSpPr>
          <p:cNvPr id="4" name="Group 8"/>
          <p:cNvGrpSpPr/>
          <p:nvPr/>
        </p:nvGrpSpPr>
        <p:grpSpPr>
          <a:xfrm>
            <a:off x="4038600" y="3810000"/>
            <a:ext cx="3886200" cy="523220"/>
            <a:chOff x="1676400" y="7096781"/>
            <a:chExt cx="3886200" cy="523220"/>
          </a:xfrm>
        </p:grpSpPr>
        <p:sp>
          <p:nvSpPr>
            <p:cNvPr id="10" name="Rectangle 3"/>
            <p:cNvSpPr>
              <a:spLocks noChangeArrowheads="1"/>
            </p:cNvSpPr>
            <p:nvPr/>
          </p:nvSpPr>
          <p:spPr bwMode="auto">
            <a:xfrm>
              <a:off x="3276600" y="7096781"/>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Hyde Park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11" name="Straight Arrow Connector 10"/>
            <p:cNvCxnSpPr/>
            <p:nvPr/>
          </p:nvCxnSpPr>
          <p:spPr>
            <a:xfrm flipH="1">
              <a:off x="1676400" y="7401581"/>
              <a:ext cx="13716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8" name="Freeform 47"/>
          <p:cNvSpPr/>
          <p:nvPr/>
        </p:nvSpPr>
        <p:spPr>
          <a:xfrm>
            <a:off x="3230880" y="4465320"/>
            <a:ext cx="492760" cy="1021080"/>
          </a:xfrm>
          <a:custGeom>
            <a:avLst/>
            <a:gdLst>
              <a:gd name="connsiteX0" fmla="*/ 487680 w 487680"/>
              <a:gd name="connsiteY0" fmla="*/ 0 h 1031240"/>
              <a:gd name="connsiteX1" fmla="*/ 457200 w 487680"/>
              <a:gd name="connsiteY1" fmla="*/ 320040 h 1031240"/>
              <a:gd name="connsiteX2" fmla="*/ 411480 w 487680"/>
              <a:gd name="connsiteY2" fmla="*/ 563880 h 1031240"/>
              <a:gd name="connsiteX3" fmla="*/ 457200 w 487680"/>
              <a:gd name="connsiteY3" fmla="*/ 746760 h 1031240"/>
              <a:gd name="connsiteX4" fmla="*/ 381000 w 487680"/>
              <a:gd name="connsiteY4" fmla="*/ 868680 h 1031240"/>
              <a:gd name="connsiteX5" fmla="*/ 289560 w 487680"/>
              <a:gd name="connsiteY5" fmla="*/ 1005840 h 1031240"/>
              <a:gd name="connsiteX6" fmla="*/ 0 w 487680"/>
              <a:gd name="connsiteY6" fmla="*/ 1021080 h 1031240"/>
              <a:gd name="connsiteX7" fmla="*/ 0 w 487680"/>
              <a:gd name="connsiteY7" fmla="*/ 1021080 h 1031240"/>
              <a:gd name="connsiteX0" fmla="*/ 487680 w 492760"/>
              <a:gd name="connsiteY0" fmla="*/ 0 h 1043940"/>
              <a:gd name="connsiteX1" fmla="*/ 457200 w 492760"/>
              <a:gd name="connsiteY1" fmla="*/ 320040 h 1043940"/>
              <a:gd name="connsiteX2" fmla="*/ 411480 w 492760"/>
              <a:gd name="connsiteY2" fmla="*/ 563880 h 1043940"/>
              <a:gd name="connsiteX3" fmla="*/ 457200 w 492760"/>
              <a:gd name="connsiteY3" fmla="*/ 746760 h 1043940"/>
              <a:gd name="connsiteX4" fmla="*/ 198120 w 492760"/>
              <a:gd name="connsiteY4" fmla="*/ 792480 h 1043940"/>
              <a:gd name="connsiteX5" fmla="*/ 289560 w 492760"/>
              <a:gd name="connsiteY5" fmla="*/ 1005840 h 1043940"/>
              <a:gd name="connsiteX6" fmla="*/ 0 w 492760"/>
              <a:gd name="connsiteY6" fmla="*/ 1021080 h 1043940"/>
              <a:gd name="connsiteX7" fmla="*/ 0 w 492760"/>
              <a:gd name="connsiteY7" fmla="*/ 1021080 h 1043940"/>
              <a:gd name="connsiteX0" fmla="*/ 487680 w 492760"/>
              <a:gd name="connsiteY0" fmla="*/ 0 h 1021080"/>
              <a:gd name="connsiteX1" fmla="*/ 457200 w 492760"/>
              <a:gd name="connsiteY1" fmla="*/ 320040 h 1021080"/>
              <a:gd name="connsiteX2" fmla="*/ 411480 w 492760"/>
              <a:gd name="connsiteY2" fmla="*/ 563880 h 1021080"/>
              <a:gd name="connsiteX3" fmla="*/ 457200 w 492760"/>
              <a:gd name="connsiteY3" fmla="*/ 746760 h 1021080"/>
              <a:gd name="connsiteX4" fmla="*/ 198120 w 492760"/>
              <a:gd name="connsiteY4" fmla="*/ 792480 h 1021080"/>
              <a:gd name="connsiteX5" fmla="*/ 121920 w 492760"/>
              <a:gd name="connsiteY5" fmla="*/ 944880 h 1021080"/>
              <a:gd name="connsiteX6" fmla="*/ 0 w 492760"/>
              <a:gd name="connsiteY6" fmla="*/ 1021080 h 1021080"/>
              <a:gd name="connsiteX7" fmla="*/ 0 w 492760"/>
              <a:gd name="connsiteY7" fmla="*/ 1021080 h 102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60" h="1021080">
                <a:moveTo>
                  <a:pt x="487680" y="0"/>
                </a:moveTo>
                <a:cubicBezTo>
                  <a:pt x="478790" y="113030"/>
                  <a:pt x="469900" y="226060"/>
                  <a:pt x="457200" y="320040"/>
                </a:cubicBezTo>
                <a:cubicBezTo>
                  <a:pt x="444500" y="414020"/>
                  <a:pt x="411480" y="492760"/>
                  <a:pt x="411480" y="563880"/>
                </a:cubicBezTo>
                <a:cubicBezTo>
                  <a:pt x="411480" y="635000"/>
                  <a:pt x="492760" y="708660"/>
                  <a:pt x="457200" y="746760"/>
                </a:cubicBezTo>
                <a:cubicBezTo>
                  <a:pt x="421640" y="784860"/>
                  <a:pt x="254000" y="759460"/>
                  <a:pt x="198120" y="792480"/>
                </a:cubicBezTo>
                <a:cubicBezTo>
                  <a:pt x="142240" y="825500"/>
                  <a:pt x="154940" y="906780"/>
                  <a:pt x="121920" y="944880"/>
                </a:cubicBezTo>
                <a:cubicBezTo>
                  <a:pt x="88900" y="982980"/>
                  <a:pt x="20320" y="1008380"/>
                  <a:pt x="0" y="1021080"/>
                </a:cubicBezTo>
                <a:lnTo>
                  <a:pt x="0" y="1021080"/>
                </a:lnTo>
              </a:path>
            </a:pathLst>
          </a:custGeom>
          <a:ln w="101600">
            <a:solidFill>
              <a:srgbClr val="FF0000"/>
            </a:solidFill>
            <a:prstDash val="sysDot"/>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8"/>
          <p:cNvGrpSpPr/>
          <p:nvPr/>
        </p:nvGrpSpPr>
        <p:grpSpPr>
          <a:xfrm>
            <a:off x="3352800" y="4343400"/>
            <a:ext cx="5867400" cy="1066800"/>
            <a:chOff x="990600" y="6182381"/>
            <a:chExt cx="5867400" cy="1066800"/>
          </a:xfrm>
        </p:grpSpPr>
        <p:sp>
          <p:nvSpPr>
            <p:cNvPr id="38" name="Rectangle 3"/>
            <p:cNvSpPr>
              <a:spLocks noChangeArrowheads="1"/>
            </p:cNvSpPr>
            <p:nvPr/>
          </p:nvSpPr>
          <p:spPr bwMode="auto">
            <a:xfrm>
              <a:off x="3352800" y="6182381"/>
              <a:ext cx="35052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b="1" dirty="0" smtClean="0">
                  <a:latin typeface="Comic Sans MS" pitchFamily="66" charset="0"/>
                  <a:cs typeface="Arial" pitchFamily="34" charset="0"/>
                </a:rPr>
                <a:t>Mid-Hudson Bridge</a:t>
              </a:r>
              <a:endParaRPr lang="en-US" sz="2800" dirty="0" smtClean="0">
                <a:latin typeface="Comic Sans MS" pitchFamily="66"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800" b="1" dirty="0" smtClean="0">
                  <a:latin typeface="Comic Sans MS" pitchFamily="66" charset="0"/>
                  <a:cs typeface="Arial" pitchFamily="34" charset="0"/>
                </a:rPr>
                <a:t>&amp; Poughkeepsie</a:t>
              </a:r>
            </a:p>
          </p:txBody>
        </p:sp>
        <p:cxnSp>
          <p:nvCxnSpPr>
            <p:cNvPr id="39" name="Straight Arrow Connector 38"/>
            <p:cNvCxnSpPr/>
            <p:nvPr/>
          </p:nvCxnSpPr>
          <p:spPr>
            <a:xfrm flipH="1">
              <a:off x="990600" y="6487181"/>
              <a:ext cx="2286000" cy="7620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 name="Group 30"/>
          <p:cNvGrpSpPr/>
          <p:nvPr/>
        </p:nvGrpSpPr>
        <p:grpSpPr>
          <a:xfrm>
            <a:off x="0" y="762000"/>
            <a:ext cx="9144000" cy="6096000"/>
            <a:chOff x="0" y="685800"/>
            <a:chExt cx="9144000" cy="6096000"/>
          </a:xfrm>
        </p:grpSpPr>
        <p:pic>
          <p:nvPicPr>
            <p:cNvPr id="44" name="Picture 2" descr="File:MidHudson.JPG"/>
            <p:cNvPicPr>
              <a:picLocks noChangeAspect="1" noChangeArrowheads="1"/>
            </p:cNvPicPr>
            <p:nvPr/>
          </p:nvPicPr>
          <p:blipFill>
            <a:blip r:embed="rId5" cstate="print"/>
            <a:srcRect/>
            <a:stretch>
              <a:fillRect/>
            </a:stretch>
          </p:blipFill>
          <p:spPr bwMode="auto">
            <a:xfrm>
              <a:off x="33026" y="711613"/>
              <a:ext cx="9110974" cy="6070187"/>
            </a:xfrm>
            <a:prstGeom prst="rect">
              <a:avLst/>
            </a:prstGeom>
            <a:noFill/>
            <a:ln w="50800">
              <a:solidFill>
                <a:schemeClr val="tx1"/>
              </a:solidFill>
            </a:ln>
          </p:spPr>
        </p:pic>
        <p:sp>
          <p:nvSpPr>
            <p:cNvPr id="45" name="Rectangle 44"/>
            <p:cNvSpPr/>
            <p:nvPr/>
          </p:nvSpPr>
          <p:spPr>
            <a:xfrm>
              <a:off x="0" y="685800"/>
              <a:ext cx="9144000" cy="523220"/>
            </a:xfrm>
            <a:prstGeom prst="rect">
              <a:avLst/>
            </a:prstGeom>
          </p:spPr>
          <p:txBody>
            <a:bodyPr wrap="square">
              <a:spAutoFit/>
            </a:bodyPr>
            <a:lstStyle/>
            <a:p>
              <a:pPr algn="ctr"/>
              <a:r>
                <a:rPr lang="en-US" sz="2800" b="1" dirty="0" smtClean="0">
                  <a:solidFill>
                    <a:schemeClr val="tx1">
                      <a:lumMod val="75000"/>
                      <a:lumOff val="25000"/>
                    </a:schemeClr>
                  </a:solidFill>
                </a:rPr>
                <a:t>Mid-Hudson Bridge</a:t>
              </a:r>
              <a:endParaRPr lang="en-US" sz="2800" b="1" dirty="0">
                <a:solidFill>
                  <a:schemeClr val="tx1">
                    <a:lumMod val="75000"/>
                    <a:lumOff val="25000"/>
                  </a:schemeClr>
                </a:solidFill>
              </a:endParaRPr>
            </a:p>
          </p:txBody>
        </p:sp>
      </p:grpSp>
      <p:sp>
        <p:nvSpPr>
          <p:cNvPr id="46" name="Rectangle 3"/>
          <p:cNvSpPr>
            <a:spLocks noChangeArrowheads="1"/>
          </p:cNvSpPr>
          <p:nvPr/>
        </p:nvSpPr>
        <p:spPr bwMode="auto">
          <a:xfrm>
            <a:off x="0" y="3276600"/>
            <a:ext cx="2514600" cy="507833"/>
          </a:xfrm>
          <a:prstGeom prst="rect">
            <a:avLst/>
          </a:prstGeom>
          <a:solidFill>
            <a:schemeClr val="accent1">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en-US" sz="2600" b="1" dirty="0" smtClean="0">
                <a:solidFill>
                  <a:schemeClr val="bg1"/>
                </a:solidFill>
                <a:latin typeface="Arial" pitchFamily="34" charset="0"/>
                <a:cs typeface="Arial" pitchFamily="34" charset="0"/>
              </a:rPr>
              <a:t>Poughkeepsie</a:t>
            </a:r>
          </a:p>
        </p:txBody>
      </p:sp>
      <p:sp>
        <p:nvSpPr>
          <p:cNvPr id="47" name="Freeform 46"/>
          <p:cNvSpPr/>
          <p:nvPr/>
        </p:nvSpPr>
        <p:spPr>
          <a:xfrm>
            <a:off x="1983782" y="3791919"/>
            <a:ext cx="7062707" cy="357967"/>
          </a:xfrm>
          <a:custGeom>
            <a:avLst/>
            <a:gdLst>
              <a:gd name="connsiteX0" fmla="*/ 0 w 7206712"/>
              <a:gd name="connsiteY0" fmla="*/ 191145 h 377125"/>
              <a:gd name="connsiteX1" fmla="*/ 1441342 w 7206712"/>
              <a:gd name="connsiteY1" fmla="*/ 67159 h 377125"/>
              <a:gd name="connsiteX2" fmla="*/ 3301139 w 7206712"/>
              <a:gd name="connsiteY2" fmla="*/ 5166 h 377125"/>
              <a:gd name="connsiteX3" fmla="*/ 5501898 w 7206712"/>
              <a:gd name="connsiteY3" fmla="*/ 98156 h 377125"/>
              <a:gd name="connsiteX4" fmla="*/ 6679770 w 7206712"/>
              <a:gd name="connsiteY4" fmla="*/ 175647 h 377125"/>
              <a:gd name="connsiteX5" fmla="*/ 7020732 w 7206712"/>
              <a:gd name="connsiteY5" fmla="*/ 346128 h 377125"/>
              <a:gd name="connsiteX6" fmla="*/ 7206712 w 7206712"/>
              <a:gd name="connsiteY6" fmla="*/ 361627 h 377125"/>
              <a:gd name="connsiteX0" fmla="*/ 0 w 7160217"/>
              <a:gd name="connsiteY0" fmla="*/ 191145 h 406830"/>
              <a:gd name="connsiteX1" fmla="*/ 1441342 w 7160217"/>
              <a:gd name="connsiteY1" fmla="*/ 67159 h 406830"/>
              <a:gd name="connsiteX2" fmla="*/ 3301139 w 7160217"/>
              <a:gd name="connsiteY2" fmla="*/ 5166 h 406830"/>
              <a:gd name="connsiteX3" fmla="*/ 5501898 w 7160217"/>
              <a:gd name="connsiteY3" fmla="*/ 98156 h 406830"/>
              <a:gd name="connsiteX4" fmla="*/ 6679770 w 7160217"/>
              <a:gd name="connsiteY4" fmla="*/ 175647 h 406830"/>
              <a:gd name="connsiteX5" fmla="*/ 7020732 w 7160217"/>
              <a:gd name="connsiteY5" fmla="*/ 346128 h 406830"/>
              <a:gd name="connsiteX6" fmla="*/ 7160217 w 7160217"/>
              <a:gd name="connsiteY6" fmla="*/ 399081 h 406830"/>
              <a:gd name="connsiteX0" fmla="*/ 0 w 7062707"/>
              <a:gd name="connsiteY0" fmla="*/ 191145 h 357967"/>
              <a:gd name="connsiteX1" fmla="*/ 1441342 w 7062707"/>
              <a:gd name="connsiteY1" fmla="*/ 67159 h 357967"/>
              <a:gd name="connsiteX2" fmla="*/ 3301139 w 7062707"/>
              <a:gd name="connsiteY2" fmla="*/ 5166 h 357967"/>
              <a:gd name="connsiteX3" fmla="*/ 5501898 w 7062707"/>
              <a:gd name="connsiteY3" fmla="*/ 98156 h 357967"/>
              <a:gd name="connsiteX4" fmla="*/ 6679770 w 7062707"/>
              <a:gd name="connsiteY4" fmla="*/ 175647 h 357967"/>
              <a:gd name="connsiteX5" fmla="*/ 7020732 w 7062707"/>
              <a:gd name="connsiteY5" fmla="*/ 346128 h 357967"/>
              <a:gd name="connsiteX6" fmla="*/ 6931618 w 7062707"/>
              <a:gd name="connsiteY6" fmla="*/ 246680 h 35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2707" h="357967">
                <a:moveTo>
                  <a:pt x="0" y="191145"/>
                </a:moveTo>
                <a:cubicBezTo>
                  <a:pt x="445576" y="144650"/>
                  <a:pt x="891152" y="98155"/>
                  <a:pt x="1441342" y="67159"/>
                </a:cubicBezTo>
                <a:cubicBezTo>
                  <a:pt x="1991532" y="36163"/>
                  <a:pt x="2624380" y="0"/>
                  <a:pt x="3301139" y="5166"/>
                </a:cubicBezTo>
                <a:cubicBezTo>
                  <a:pt x="3977898" y="10332"/>
                  <a:pt x="4938793" y="69743"/>
                  <a:pt x="5501898" y="98156"/>
                </a:cubicBezTo>
                <a:cubicBezTo>
                  <a:pt x="6065003" y="126569"/>
                  <a:pt x="6426631" y="134318"/>
                  <a:pt x="6679770" y="175647"/>
                </a:cubicBezTo>
                <a:cubicBezTo>
                  <a:pt x="6932909" y="216976"/>
                  <a:pt x="6978757" y="334289"/>
                  <a:pt x="7020732" y="346128"/>
                </a:cubicBezTo>
                <a:cubicBezTo>
                  <a:pt x="7062707" y="357967"/>
                  <a:pt x="6882540" y="254429"/>
                  <a:pt x="6931618" y="246680"/>
                </a:cubicBezTo>
              </a:path>
            </a:pathLst>
          </a:custGeom>
          <a:ln w="1016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0" name="Group 39"/>
          <p:cNvGrpSpPr/>
          <p:nvPr/>
        </p:nvGrpSpPr>
        <p:grpSpPr>
          <a:xfrm>
            <a:off x="304800" y="990600"/>
            <a:ext cx="8839200" cy="5867400"/>
            <a:chOff x="304800" y="990600"/>
            <a:chExt cx="8839200" cy="5867400"/>
          </a:xfrm>
        </p:grpSpPr>
        <p:pic>
          <p:nvPicPr>
            <p:cNvPr id="34" name="Picture 1" descr="High and low tide at Poughkeepsie"/>
            <p:cNvPicPr>
              <a:picLocks noChangeAspect="1" noChangeArrowheads="1"/>
            </p:cNvPicPr>
            <p:nvPr/>
          </p:nvPicPr>
          <p:blipFill>
            <a:blip r:embed="rId6" cstate="print"/>
            <a:srcRect/>
            <a:stretch>
              <a:fillRect/>
            </a:stretch>
          </p:blipFill>
          <p:spPr bwMode="auto">
            <a:xfrm>
              <a:off x="304800" y="1008529"/>
              <a:ext cx="8382000" cy="5849471"/>
            </a:xfrm>
            <a:prstGeom prst="rect">
              <a:avLst/>
            </a:prstGeom>
            <a:noFill/>
          </p:spPr>
        </p:pic>
        <p:sp useBgFill="1">
          <p:nvSpPr>
            <p:cNvPr id="37" name="Rectangle 36"/>
            <p:cNvSpPr/>
            <p:nvPr/>
          </p:nvSpPr>
          <p:spPr>
            <a:xfrm>
              <a:off x="4419600" y="990600"/>
              <a:ext cx="47244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2" name="TextBox 31"/>
          <p:cNvSpPr txBox="1"/>
          <p:nvPr/>
        </p:nvSpPr>
        <p:spPr>
          <a:xfrm>
            <a:off x="0" y="457200"/>
            <a:ext cx="9144000" cy="584775"/>
          </a:xfrm>
          <a:prstGeom prst="rect">
            <a:avLst/>
          </a:prstGeom>
          <a:effectLst/>
        </p:spPr>
        <p:txBody>
          <a:bodyPr wrap="square" rtlCol="0">
            <a:spAutoFit/>
          </a:bodyPr>
          <a:lstStyle/>
          <a:p>
            <a:pPr algn="ctr"/>
            <a:r>
              <a:rPr lang="en-US" sz="3200" b="1" dirty="0" smtClean="0">
                <a:solidFill>
                  <a:schemeClr val="bg1"/>
                </a:solidFill>
              </a:rPr>
              <a:t>Poughkeepsie Tides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up)">
                                      <p:cBhvr>
                                        <p:cTn id="18" dur="2000"/>
                                        <p:tgtEl>
                                          <p:spTgt spid="48"/>
                                        </p:tgtEl>
                                      </p:cBhvr>
                                    </p:animEffect>
                                  </p:childTnLst>
                                </p:cTn>
                              </p:par>
                              <p:par>
                                <p:cTn id="19" presetID="10" presetClass="exit" presetSubtype="0" fill="hold" nodeType="with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20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6" presetClass="emph" presetSubtype="0" fill="hold" nodeType="withEffect">
                                  <p:stCondLst>
                                    <p:cond delay="0"/>
                                  </p:stCondLst>
                                  <p:childTnLst>
                                    <p:animScale>
                                      <p:cBhvr>
                                        <p:cTn id="48" dur="1000" fill="hold"/>
                                        <p:tgtEl>
                                          <p:spTgt spid="8"/>
                                        </p:tgtEl>
                                      </p:cBhvr>
                                      <p:by x="40000" y="40000"/>
                                    </p:animScale>
                                  </p:childTnLst>
                                </p:cTn>
                              </p:par>
                              <p:par>
                                <p:cTn id="49" presetID="35" presetClass="path" presetSubtype="0" accel="50000" fill="hold" nodeType="withEffect">
                                  <p:stCondLst>
                                    <p:cond delay="0"/>
                                  </p:stCondLst>
                                  <p:childTnLst>
                                    <p:animMotion origin="layout" path="M 0 4.44444E-6 L 0.23333 -0.15556 " pathEditMode="relative" rAng="0" ptsTypes="AA">
                                      <p:cBhvr>
                                        <p:cTn id="50" dur="1000" fill="hold"/>
                                        <p:tgtEl>
                                          <p:spTgt spid="8"/>
                                        </p:tgtEl>
                                        <p:attrNameLst>
                                          <p:attrName>ppt_x</p:attrName>
                                          <p:attrName>ppt_y</p:attrName>
                                        </p:attrNameLst>
                                      </p:cBhvr>
                                      <p:rCtr x="117" y="-78"/>
                                    </p:animMotion>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1000" fill="hold"/>
                                        <p:tgtEl>
                                          <p:spTgt spid="32"/>
                                        </p:tgtEl>
                                        <p:attrNameLst>
                                          <p:attrName>ppt_w</p:attrName>
                                        </p:attrNameLst>
                                      </p:cBhvr>
                                      <p:tavLst>
                                        <p:tav tm="0">
                                          <p:val>
                                            <p:fltVal val="0"/>
                                          </p:val>
                                        </p:tav>
                                        <p:tav tm="100000">
                                          <p:val>
                                            <p:strVal val="#ppt_w"/>
                                          </p:val>
                                        </p:tav>
                                      </p:tavLst>
                                    </p:anim>
                                    <p:anim calcmode="lin" valueType="num">
                                      <p:cBhvr>
                                        <p:cTn id="56" dur="1000" fill="hold"/>
                                        <p:tgtEl>
                                          <p:spTgt spid="32"/>
                                        </p:tgtEl>
                                        <p:attrNameLst>
                                          <p:attrName>ppt_h</p:attrName>
                                        </p:attrNameLst>
                                      </p:cBhvr>
                                      <p:tavLst>
                                        <p:tav tm="0">
                                          <p:val>
                                            <p:fltVal val="0"/>
                                          </p:val>
                                        </p:tav>
                                        <p:tav tm="100000">
                                          <p:val>
                                            <p:strVal val="#ppt_h"/>
                                          </p:val>
                                        </p:tav>
                                      </p:tavLst>
                                    </p:anim>
                                    <p:animEffect transition="in" filter="fade">
                                      <p:cBhvr>
                                        <p:cTn id="57" dur="1000"/>
                                        <p:tgtEl>
                                          <p:spTgt spid="32"/>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childTnLst>
                                </p:cTn>
                              </p:par>
                              <p:par>
                                <p:cTn id="62" presetID="10" presetClass="exit" presetSubtype="0" fill="hold" nodeType="withEffect">
                                  <p:stCondLst>
                                    <p:cond delay="0"/>
                                  </p:stCondLst>
                                  <p:childTnLst>
                                    <p:animEffect transition="out" filter="fade">
                                      <p:cBhvr>
                                        <p:cTn id="63" dur="1000"/>
                                        <p:tgtEl>
                                          <p:spTgt spid="2"/>
                                        </p:tgtEl>
                                      </p:cBhvr>
                                    </p:animEffect>
                                    <p:set>
                                      <p:cBhvr>
                                        <p:cTn id="6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6" grpId="0" animBg="1"/>
      <p:bldP spid="46" grpId="1" animBg="1"/>
      <p:bldP spid="47" grpId="0" animBg="1"/>
      <p:bldP spid="47" grpId="1"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High and low tide at Poughkeepsie"/>
          <p:cNvPicPr>
            <a:picLocks noChangeAspect="1" noChangeArrowheads="1"/>
          </p:cNvPicPr>
          <p:nvPr/>
        </p:nvPicPr>
        <p:blipFill>
          <a:blip r:embed="rId3" cstate="print"/>
          <a:srcRect/>
          <a:stretch>
            <a:fillRect/>
          </a:stretch>
        </p:blipFill>
        <p:spPr bwMode="auto">
          <a:xfrm>
            <a:off x="304800" y="1008529"/>
            <a:ext cx="8382000" cy="5849471"/>
          </a:xfrm>
          <a:prstGeom prst="rect">
            <a:avLst/>
          </a:prstGeom>
          <a:noFill/>
        </p:spPr>
      </p:pic>
      <p:sp>
        <p:nvSpPr>
          <p:cNvPr id="63490" name="Rectangle 2"/>
          <p:cNvSpPr>
            <a:spLocks noChangeArrowheads="1"/>
          </p:cNvSpPr>
          <p:nvPr/>
        </p:nvSpPr>
        <p:spPr bwMode="auto">
          <a:xfrm>
            <a:off x="5715000" y="990600"/>
            <a:ext cx="1676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smtClean="0">
                <a:solidFill>
                  <a:schemeClr val="bg1"/>
                </a:solidFill>
                <a:latin typeface="Arial" pitchFamily="34" charset="0"/>
                <a:cs typeface="Arial" pitchFamily="34" charset="0"/>
              </a:rPr>
              <a:t>L</a:t>
            </a:r>
            <a:r>
              <a:rPr kumimoji="0" lang="en-US" sz="2800" b="1" i="0" u="none" strike="noStrike" cap="none" normalizeH="0" baseline="0" dirty="0" smtClean="0">
                <a:ln>
                  <a:noFill/>
                </a:ln>
                <a:solidFill>
                  <a:schemeClr val="bg1"/>
                </a:solidFill>
                <a:effectLst/>
                <a:latin typeface="Arial" pitchFamily="34" charset="0"/>
                <a:cs typeface="Arial" pitchFamily="34" charset="0"/>
              </a:rPr>
              <a:t>ow tide </a:t>
            </a:r>
          </a:p>
        </p:txBody>
      </p:sp>
      <p:sp>
        <p:nvSpPr>
          <p:cNvPr id="5" name="Rectangle 2"/>
          <p:cNvSpPr>
            <a:spLocks noChangeArrowheads="1"/>
          </p:cNvSpPr>
          <p:nvPr/>
        </p:nvSpPr>
        <p:spPr bwMode="auto">
          <a:xfrm>
            <a:off x="457200" y="990600"/>
            <a:ext cx="3962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pitchFamily="34" charset="0"/>
                <a:cs typeface="Arial" pitchFamily="34" charset="0"/>
              </a:rPr>
              <a:t>High tide</a:t>
            </a:r>
          </a:p>
        </p:txBody>
      </p:sp>
      <p:sp useBgFill="1">
        <p:nvSpPr>
          <p:cNvPr id="7" name="Rectangle 6"/>
          <p:cNvSpPr/>
          <p:nvPr/>
        </p:nvSpPr>
        <p:spPr>
          <a:xfrm>
            <a:off x="4419600" y="990600"/>
            <a:ext cx="44196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srcRect l="3125" t="20834" r="60156" b="11458"/>
          <a:stretch>
            <a:fillRect/>
          </a:stretch>
        </p:blipFill>
        <p:spPr bwMode="auto">
          <a:xfrm>
            <a:off x="4693920" y="381000"/>
            <a:ext cx="4297680" cy="6477000"/>
          </a:xfrm>
          <a:prstGeom prst="rect">
            <a:avLst/>
          </a:prstGeom>
          <a:noFill/>
          <a:ln w="9525">
            <a:noFill/>
            <a:miter lim="800000"/>
            <a:headEnd/>
            <a:tailEnd/>
          </a:ln>
        </p:spPr>
      </p:pic>
      <p:sp>
        <p:nvSpPr>
          <p:cNvPr id="18" name="Oval 17"/>
          <p:cNvSpPr/>
          <p:nvPr/>
        </p:nvSpPr>
        <p:spPr>
          <a:xfrm>
            <a:off x="7239000" y="1295400"/>
            <a:ext cx="1295400" cy="381000"/>
          </a:xfrm>
          <a:prstGeom prst="ellipse">
            <a:avLst/>
          </a:prstGeom>
          <a:solidFill>
            <a:srgbClr val="A5C26A"/>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TROY</a:t>
            </a:r>
            <a:endParaRPr lang="en-US" sz="2400" b="1" dirty="0">
              <a:solidFill>
                <a:schemeClr val="tx1"/>
              </a:solidFill>
            </a:endParaRPr>
          </a:p>
        </p:txBody>
      </p:sp>
      <p:sp>
        <p:nvSpPr>
          <p:cNvPr id="17" name="Freeform 16"/>
          <p:cNvSpPr/>
          <p:nvPr/>
        </p:nvSpPr>
        <p:spPr>
          <a:xfrm>
            <a:off x="6623957" y="1502229"/>
            <a:ext cx="789214" cy="5323114"/>
          </a:xfrm>
          <a:custGeom>
            <a:avLst/>
            <a:gdLst>
              <a:gd name="connsiteX0" fmla="*/ 168729 w 789214"/>
              <a:gd name="connsiteY0" fmla="*/ 5323114 h 5323114"/>
              <a:gd name="connsiteX1" fmla="*/ 315686 w 789214"/>
              <a:gd name="connsiteY1" fmla="*/ 4718957 h 5323114"/>
              <a:gd name="connsiteX2" fmla="*/ 266700 w 789214"/>
              <a:gd name="connsiteY2" fmla="*/ 4278085 h 5323114"/>
              <a:gd name="connsiteX3" fmla="*/ 119743 w 789214"/>
              <a:gd name="connsiteY3" fmla="*/ 3967842 h 5323114"/>
              <a:gd name="connsiteX4" fmla="*/ 136072 w 789214"/>
              <a:gd name="connsiteY4" fmla="*/ 3641271 h 5323114"/>
              <a:gd name="connsiteX5" fmla="*/ 5443 w 789214"/>
              <a:gd name="connsiteY5" fmla="*/ 3429000 h 5323114"/>
              <a:gd name="connsiteX6" fmla="*/ 103414 w 789214"/>
              <a:gd name="connsiteY6" fmla="*/ 3069771 h 5323114"/>
              <a:gd name="connsiteX7" fmla="*/ 136072 w 789214"/>
              <a:gd name="connsiteY7" fmla="*/ 2645228 h 5323114"/>
              <a:gd name="connsiteX8" fmla="*/ 152400 w 789214"/>
              <a:gd name="connsiteY8" fmla="*/ 2416628 h 5323114"/>
              <a:gd name="connsiteX9" fmla="*/ 103414 w 789214"/>
              <a:gd name="connsiteY9" fmla="*/ 2155371 h 5323114"/>
              <a:gd name="connsiteX10" fmla="*/ 217714 w 789214"/>
              <a:gd name="connsiteY10" fmla="*/ 1551214 h 5323114"/>
              <a:gd name="connsiteX11" fmla="*/ 462643 w 789214"/>
              <a:gd name="connsiteY11" fmla="*/ 1289957 h 5323114"/>
              <a:gd name="connsiteX12" fmla="*/ 593272 w 789214"/>
              <a:gd name="connsiteY12" fmla="*/ 1159328 h 5323114"/>
              <a:gd name="connsiteX13" fmla="*/ 560614 w 789214"/>
              <a:gd name="connsiteY13" fmla="*/ 783771 h 5323114"/>
              <a:gd name="connsiteX14" fmla="*/ 609600 w 789214"/>
              <a:gd name="connsiteY14" fmla="*/ 506185 h 5323114"/>
              <a:gd name="connsiteX15" fmla="*/ 625929 w 789214"/>
              <a:gd name="connsiteY15" fmla="*/ 310242 h 5323114"/>
              <a:gd name="connsiteX16" fmla="*/ 789214 w 789214"/>
              <a:gd name="connsiteY16" fmla="*/ 0 h 53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214" h="5323114">
                <a:moveTo>
                  <a:pt x="168729" y="5323114"/>
                </a:moveTo>
                <a:cubicBezTo>
                  <a:pt x="234043" y="5108121"/>
                  <a:pt x="299358" y="4893129"/>
                  <a:pt x="315686" y="4718957"/>
                </a:cubicBezTo>
                <a:cubicBezTo>
                  <a:pt x="332015" y="4544786"/>
                  <a:pt x="299357" y="4403271"/>
                  <a:pt x="266700" y="4278085"/>
                </a:cubicBezTo>
                <a:cubicBezTo>
                  <a:pt x="234043" y="4152899"/>
                  <a:pt x="141514" y="4073978"/>
                  <a:pt x="119743" y="3967842"/>
                </a:cubicBezTo>
                <a:cubicBezTo>
                  <a:pt x="97972" y="3861706"/>
                  <a:pt x="155122" y="3731078"/>
                  <a:pt x="136072" y="3641271"/>
                </a:cubicBezTo>
                <a:cubicBezTo>
                  <a:pt x="117022" y="3551464"/>
                  <a:pt x="10886" y="3524250"/>
                  <a:pt x="5443" y="3429000"/>
                </a:cubicBezTo>
                <a:cubicBezTo>
                  <a:pt x="0" y="3333750"/>
                  <a:pt x="81643" y="3200400"/>
                  <a:pt x="103414" y="3069771"/>
                </a:cubicBezTo>
                <a:cubicBezTo>
                  <a:pt x="125185" y="2939142"/>
                  <a:pt x="127908" y="2754085"/>
                  <a:pt x="136072" y="2645228"/>
                </a:cubicBezTo>
                <a:cubicBezTo>
                  <a:pt x="144236" y="2536371"/>
                  <a:pt x="157843" y="2498271"/>
                  <a:pt x="152400" y="2416628"/>
                </a:cubicBezTo>
                <a:cubicBezTo>
                  <a:pt x="146957" y="2334985"/>
                  <a:pt x="92528" y="2299607"/>
                  <a:pt x="103414" y="2155371"/>
                </a:cubicBezTo>
                <a:cubicBezTo>
                  <a:pt x="114300" y="2011135"/>
                  <a:pt x="157843" y="1695450"/>
                  <a:pt x="217714" y="1551214"/>
                </a:cubicBezTo>
                <a:cubicBezTo>
                  <a:pt x="277585" y="1406978"/>
                  <a:pt x="400050" y="1355271"/>
                  <a:pt x="462643" y="1289957"/>
                </a:cubicBezTo>
                <a:cubicBezTo>
                  <a:pt x="525236" y="1224643"/>
                  <a:pt x="576944" y="1243692"/>
                  <a:pt x="593272" y="1159328"/>
                </a:cubicBezTo>
                <a:cubicBezTo>
                  <a:pt x="609600" y="1074964"/>
                  <a:pt x="557893" y="892628"/>
                  <a:pt x="560614" y="783771"/>
                </a:cubicBezTo>
                <a:cubicBezTo>
                  <a:pt x="563335" y="674914"/>
                  <a:pt x="598714" y="585107"/>
                  <a:pt x="609600" y="506185"/>
                </a:cubicBezTo>
                <a:cubicBezTo>
                  <a:pt x="620486" y="427264"/>
                  <a:pt x="595993" y="394606"/>
                  <a:pt x="625929" y="310242"/>
                </a:cubicBezTo>
                <a:cubicBezTo>
                  <a:pt x="655865" y="225878"/>
                  <a:pt x="722539" y="112939"/>
                  <a:pt x="789214" y="0"/>
                </a:cubicBezTo>
              </a:path>
            </a:pathLst>
          </a:custGeom>
          <a:ln w="152400">
            <a:gradFill>
              <a:gsLst>
                <a:gs pos="0">
                  <a:srgbClr val="03D4A8"/>
                </a:gs>
                <a:gs pos="25000">
                  <a:srgbClr val="21D6E0"/>
                </a:gs>
                <a:gs pos="75000">
                  <a:srgbClr val="0087E6"/>
                </a:gs>
                <a:gs pos="100000">
                  <a:srgbClr val="005CBF"/>
                </a:gs>
              </a:gsLst>
              <a:lin ang="5400000" scaled="0"/>
            </a:gra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p:cNvGrpSpPr/>
          <p:nvPr/>
        </p:nvGrpSpPr>
        <p:grpSpPr>
          <a:xfrm>
            <a:off x="304800" y="990600"/>
            <a:ext cx="4191000" cy="6019800"/>
            <a:chOff x="304800" y="990600"/>
            <a:chExt cx="4191000" cy="6019800"/>
          </a:xfrm>
        </p:grpSpPr>
        <p:pic>
          <p:nvPicPr>
            <p:cNvPr id="6" name="Picture 1" descr="High and low tide at Poughkeepsie"/>
            <p:cNvPicPr>
              <a:picLocks noChangeAspect="1" noChangeArrowheads="1"/>
            </p:cNvPicPr>
            <p:nvPr/>
          </p:nvPicPr>
          <p:blipFill>
            <a:blip r:embed="rId3" cstate="print"/>
            <a:srcRect l="50000" t="-306"/>
            <a:stretch>
              <a:fillRect/>
            </a:stretch>
          </p:blipFill>
          <p:spPr bwMode="auto">
            <a:xfrm>
              <a:off x="304800" y="990600"/>
              <a:ext cx="4191000" cy="6019800"/>
            </a:xfrm>
            <a:prstGeom prst="rect">
              <a:avLst/>
            </a:prstGeom>
            <a:noFill/>
          </p:spPr>
        </p:pic>
        <p:sp>
          <p:nvSpPr>
            <p:cNvPr id="8" name="Rectangle 2"/>
            <p:cNvSpPr>
              <a:spLocks noChangeArrowheads="1"/>
            </p:cNvSpPr>
            <p:nvPr/>
          </p:nvSpPr>
          <p:spPr bwMode="auto">
            <a:xfrm>
              <a:off x="1676400" y="990600"/>
              <a:ext cx="1676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smtClean="0">
                  <a:solidFill>
                    <a:schemeClr val="bg1"/>
                  </a:solidFill>
                  <a:latin typeface="Arial" pitchFamily="34" charset="0"/>
                  <a:cs typeface="Arial" pitchFamily="34" charset="0"/>
                </a:rPr>
                <a:t>L</a:t>
              </a:r>
              <a:r>
                <a:rPr kumimoji="0" lang="en-US" sz="2800" b="1" i="0" u="none" strike="noStrike" cap="none" normalizeH="0" baseline="0" dirty="0" smtClean="0">
                  <a:ln>
                    <a:noFill/>
                  </a:ln>
                  <a:solidFill>
                    <a:schemeClr val="bg1"/>
                  </a:solidFill>
                  <a:effectLst/>
                  <a:latin typeface="Arial" pitchFamily="34" charset="0"/>
                  <a:cs typeface="Arial" pitchFamily="34" charset="0"/>
                </a:rPr>
                <a:t>ow tide </a:t>
              </a:r>
            </a:p>
          </p:txBody>
        </p:sp>
      </p:grpSp>
      <p:sp useBgFill="1">
        <p:nvSpPr>
          <p:cNvPr id="10" name="TextBox 9"/>
          <p:cNvSpPr txBox="1"/>
          <p:nvPr/>
        </p:nvSpPr>
        <p:spPr>
          <a:xfrm>
            <a:off x="0" y="0"/>
            <a:ext cx="9144000" cy="1015663"/>
          </a:xfrm>
          <a:prstGeom prst="rect">
            <a:avLst/>
          </a:prstGeom>
          <a:effectLst/>
        </p:spPr>
        <p:txBody>
          <a:bodyPr wrap="square" rtlCol="0">
            <a:spAutoFit/>
          </a:bodyPr>
          <a:lstStyle/>
          <a:p>
            <a:pPr algn="ctr"/>
            <a:r>
              <a:rPr lang="en-US" sz="3200" b="1" dirty="0" smtClean="0">
                <a:solidFill>
                  <a:schemeClr val="bg1"/>
                </a:solidFill>
              </a:rPr>
              <a:t>DAY 2: FRIDAY, May 16</a:t>
            </a:r>
          </a:p>
          <a:p>
            <a:pPr algn="ctr"/>
            <a:r>
              <a:rPr lang="en-US" sz="2800" dirty="0" smtClean="0">
                <a:solidFill>
                  <a:schemeClr val="bg1"/>
                </a:solidFill>
              </a:rPr>
              <a:t>Rhinebeck </a:t>
            </a:r>
            <a:r>
              <a:rPr lang="en-US" sz="2800" dirty="0" smtClean="0">
                <a:solidFill>
                  <a:schemeClr val="bg1"/>
                </a:solidFill>
                <a:sym typeface="Wingdings"/>
              </a:rPr>
              <a:t> </a:t>
            </a:r>
            <a:r>
              <a:rPr lang="en-US" sz="2800" dirty="0" smtClean="0">
                <a:solidFill>
                  <a:schemeClr val="bg1"/>
                </a:solidFill>
              </a:rPr>
              <a:t>Hyde Park </a:t>
            </a:r>
            <a:r>
              <a:rPr lang="en-US" sz="2800" dirty="0" smtClean="0">
                <a:solidFill>
                  <a:schemeClr val="bg1"/>
                </a:solidFill>
                <a:sym typeface="Wingdings" pitchFamily="2" charset="2"/>
              </a:rPr>
              <a:t> </a:t>
            </a:r>
            <a:r>
              <a:rPr lang="en-US" sz="2800" dirty="0" err="1" smtClean="0">
                <a:solidFill>
                  <a:schemeClr val="bg1"/>
                </a:solidFill>
                <a:sym typeface="Wingdings" pitchFamily="2" charset="2"/>
              </a:rPr>
              <a:t>Mohonk</a:t>
            </a:r>
            <a:r>
              <a:rPr lang="en-US" sz="2800" dirty="0" smtClean="0">
                <a:solidFill>
                  <a:schemeClr val="bg1"/>
                </a:solidFill>
                <a:sym typeface="Wingdings" pitchFamily="2" charset="2"/>
              </a:rPr>
              <a:t> Mountain</a:t>
            </a:r>
            <a:r>
              <a:rPr lang="en-US" sz="2800" dirty="0" smtClean="0">
                <a:solidFill>
                  <a:schemeClr val="bg1"/>
                </a:solidFill>
              </a:rPr>
              <a:t> </a:t>
            </a:r>
            <a:endParaRPr lang="en-US" sz="2800" dirty="0">
              <a:solidFill>
                <a:schemeClr val="bg1"/>
              </a:solidFill>
            </a:endParaRPr>
          </a:p>
        </p:txBody>
      </p:sp>
      <p:sp useBgFill="1">
        <p:nvSpPr>
          <p:cNvPr id="4" name="TextBox 3"/>
          <p:cNvSpPr txBox="1"/>
          <p:nvPr/>
        </p:nvSpPr>
        <p:spPr>
          <a:xfrm>
            <a:off x="0" y="457200"/>
            <a:ext cx="9144000" cy="584775"/>
          </a:xfrm>
          <a:prstGeom prst="rect">
            <a:avLst/>
          </a:prstGeom>
          <a:effectLst/>
        </p:spPr>
        <p:txBody>
          <a:bodyPr wrap="square" rtlCol="0">
            <a:spAutoFit/>
          </a:bodyPr>
          <a:lstStyle/>
          <a:p>
            <a:pPr algn="ctr"/>
            <a:r>
              <a:rPr lang="en-US" sz="3200" b="1" dirty="0" smtClean="0">
                <a:solidFill>
                  <a:schemeClr val="bg1"/>
                </a:solidFill>
              </a:rPr>
              <a:t>Poughkeepsie Tides</a:t>
            </a:r>
          </a:p>
        </p:txBody>
      </p:sp>
      <p:grpSp>
        <p:nvGrpSpPr>
          <p:cNvPr id="16" name="Group 15"/>
          <p:cNvGrpSpPr/>
          <p:nvPr/>
        </p:nvGrpSpPr>
        <p:grpSpPr>
          <a:xfrm>
            <a:off x="2590800" y="457200"/>
            <a:ext cx="5486400" cy="4114800"/>
            <a:chOff x="2590800" y="457200"/>
            <a:chExt cx="5486400" cy="4114800"/>
          </a:xfrm>
        </p:grpSpPr>
        <p:sp>
          <p:nvSpPr>
            <p:cNvPr id="12" name="Oval 11"/>
            <p:cNvSpPr/>
            <p:nvPr/>
          </p:nvSpPr>
          <p:spPr>
            <a:xfrm>
              <a:off x="2590800" y="457200"/>
              <a:ext cx="2819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81800" y="4191000"/>
              <a:ext cx="12954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2" idx="5"/>
              <a:endCxn id="13" idx="2"/>
            </p:cNvCxnSpPr>
            <p:nvPr/>
          </p:nvCxnSpPr>
          <p:spPr>
            <a:xfrm>
              <a:off x="4997308" y="977526"/>
              <a:ext cx="1784492" cy="34039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6"/>
                                        </p:tgtEl>
                                      </p:cBhvr>
                                    </p:animEffect>
                                    <p:set>
                                      <p:cBhvr>
                                        <p:cTn id="29" dur="1" fill="hold">
                                          <p:stCondLst>
                                            <p:cond delay="999"/>
                                          </p:stCondLst>
                                        </p:cTn>
                                        <p:tgtEl>
                                          <p:spTgt spid="16"/>
                                        </p:tgtEl>
                                        <p:attrNameLst>
                                          <p:attrName>style.visibility</p:attrName>
                                        </p:attrNameLst>
                                      </p:cBhvr>
                                      <p:to>
                                        <p:strVal val="hidden"/>
                                      </p:to>
                                    </p:se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2000"/>
                                        <p:tgtEl>
                                          <p:spTgt spid="17"/>
                                        </p:tgtEl>
                                      </p:cBhvr>
                                    </p:animEffect>
                                  </p:childTnLst>
                                </p:cTn>
                              </p:par>
                            </p:childTnLst>
                          </p:cTn>
                        </p:par>
                        <p:par>
                          <p:cTn id="34" fill="hold">
                            <p:stCondLst>
                              <p:cond delay="3000"/>
                            </p:stCondLst>
                            <p:childTnLst>
                              <p:par>
                                <p:cTn id="35" presetID="22" presetClass="exit" presetSubtype="1" fill="hold" grpId="1" nodeType="afterEffect">
                                  <p:stCondLst>
                                    <p:cond delay="0"/>
                                  </p:stCondLst>
                                  <p:childTnLst>
                                    <p:animEffect transition="out" filter="wipe(up)">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par>
                          <p:cTn id="38" fill="hold">
                            <p:stCondLst>
                              <p:cond delay="5000"/>
                            </p:stCondLst>
                            <p:childTnLst>
                              <p:par>
                                <p:cTn id="39" presetID="22" presetClass="entr" presetSubtype="4" fill="hold" grpId="2"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2000"/>
                                        <p:tgtEl>
                                          <p:spTgt spid="17"/>
                                        </p:tgtEl>
                                      </p:cBhvr>
                                    </p:animEffect>
                                  </p:childTnLst>
                                </p:cTn>
                              </p:par>
                            </p:childTnLst>
                          </p:cTn>
                        </p:par>
                        <p:par>
                          <p:cTn id="42" fill="hold">
                            <p:stCondLst>
                              <p:cond delay="7000"/>
                            </p:stCondLst>
                            <p:childTnLst>
                              <p:par>
                                <p:cTn id="43" presetID="53"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7500"/>
                            </p:stCondLst>
                            <p:childTnLst>
                              <p:par>
                                <p:cTn id="49" presetID="22" presetClass="exit" presetSubtype="1" fill="hold" grpId="3" nodeType="afterEffect">
                                  <p:stCondLst>
                                    <p:cond delay="0"/>
                                  </p:stCondLst>
                                  <p:childTnLst>
                                    <p:animEffect transition="out" filter="wipe(up)">
                                      <p:cBhvr>
                                        <p:cTn id="50" dur="2000"/>
                                        <p:tgtEl>
                                          <p:spTgt spid="17"/>
                                        </p:tgtEl>
                                      </p:cBhvr>
                                    </p:animEffect>
                                    <p:set>
                                      <p:cBhvr>
                                        <p:cTn id="51" dur="1" fill="hold">
                                          <p:stCondLst>
                                            <p:cond delay="1999"/>
                                          </p:stCondLst>
                                        </p:cTn>
                                        <p:tgtEl>
                                          <p:spTgt spid="17"/>
                                        </p:tgtEl>
                                        <p:attrNameLst>
                                          <p:attrName>style.visibility</p:attrName>
                                        </p:attrNameLst>
                                      </p:cBhvr>
                                      <p:to>
                                        <p:strVal val="hidden"/>
                                      </p:to>
                                    </p:set>
                                  </p:childTnLst>
                                </p:cTn>
                              </p:par>
                            </p:childTnLst>
                          </p:cTn>
                        </p:par>
                        <p:par>
                          <p:cTn id="52" fill="hold">
                            <p:stCondLst>
                              <p:cond delay="9500"/>
                            </p:stCondLst>
                            <p:childTnLst>
                              <p:par>
                                <p:cTn id="53" presetID="10" presetClass="exit" presetSubtype="0" fill="hold" grpId="1" nodeType="afterEffect">
                                  <p:stCondLst>
                                    <p:cond delay="0"/>
                                  </p:stCondLst>
                                  <p:childTnLst>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8" grpId="1" animBg="1"/>
      <p:bldP spid="17" grpId="0" animBg="1"/>
      <p:bldP spid="17" grpId="1" animBg="1"/>
      <p:bldP spid="17" grpId="2" animBg="1"/>
      <p:bldP spid="17" grpId="3"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High and low tide at Poughkeepsie"/>
          <p:cNvPicPr>
            <a:picLocks noChangeAspect="1" noChangeArrowheads="1"/>
          </p:cNvPicPr>
          <p:nvPr/>
        </p:nvPicPr>
        <p:blipFill>
          <a:blip r:embed="rId3" cstate="print"/>
          <a:srcRect/>
          <a:stretch>
            <a:fillRect/>
          </a:stretch>
        </p:blipFill>
        <p:spPr bwMode="auto">
          <a:xfrm>
            <a:off x="304800" y="1008529"/>
            <a:ext cx="8382000" cy="5849471"/>
          </a:xfrm>
          <a:prstGeom prst="rect">
            <a:avLst/>
          </a:prstGeom>
          <a:noFill/>
        </p:spPr>
      </p:pic>
      <p:sp>
        <p:nvSpPr>
          <p:cNvPr id="5" name="Rectangle 2"/>
          <p:cNvSpPr>
            <a:spLocks noChangeArrowheads="1"/>
          </p:cNvSpPr>
          <p:nvPr/>
        </p:nvSpPr>
        <p:spPr bwMode="auto">
          <a:xfrm>
            <a:off x="457200" y="990600"/>
            <a:ext cx="3962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pitchFamily="34" charset="0"/>
                <a:cs typeface="Arial" pitchFamily="34" charset="0"/>
              </a:rPr>
              <a:t>High tide</a:t>
            </a:r>
          </a:p>
        </p:txBody>
      </p:sp>
      <p:grpSp>
        <p:nvGrpSpPr>
          <p:cNvPr id="2" name="Group 8"/>
          <p:cNvGrpSpPr/>
          <p:nvPr/>
        </p:nvGrpSpPr>
        <p:grpSpPr>
          <a:xfrm>
            <a:off x="304800" y="990600"/>
            <a:ext cx="4191000" cy="6019800"/>
            <a:chOff x="304800" y="990600"/>
            <a:chExt cx="4191000" cy="6019800"/>
          </a:xfrm>
        </p:grpSpPr>
        <p:pic>
          <p:nvPicPr>
            <p:cNvPr id="6" name="Picture 1" descr="High and low tide at Poughkeepsie"/>
            <p:cNvPicPr>
              <a:picLocks noChangeAspect="1" noChangeArrowheads="1"/>
            </p:cNvPicPr>
            <p:nvPr/>
          </p:nvPicPr>
          <p:blipFill>
            <a:blip r:embed="rId3" cstate="print"/>
            <a:srcRect l="50000" t="-306"/>
            <a:stretch>
              <a:fillRect/>
            </a:stretch>
          </p:blipFill>
          <p:spPr bwMode="auto">
            <a:xfrm>
              <a:off x="304800" y="990600"/>
              <a:ext cx="4191000" cy="6019800"/>
            </a:xfrm>
            <a:prstGeom prst="rect">
              <a:avLst/>
            </a:prstGeom>
            <a:noFill/>
          </p:spPr>
        </p:pic>
        <p:sp>
          <p:nvSpPr>
            <p:cNvPr id="8" name="Rectangle 2"/>
            <p:cNvSpPr>
              <a:spLocks noChangeArrowheads="1"/>
            </p:cNvSpPr>
            <p:nvPr/>
          </p:nvSpPr>
          <p:spPr bwMode="auto">
            <a:xfrm>
              <a:off x="1676400" y="990600"/>
              <a:ext cx="1676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smtClean="0">
                  <a:solidFill>
                    <a:schemeClr val="bg1"/>
                  </a:solidFill>
                  <a:latin typeface="Arial" pitchFamily="34" charset="0"/>
                  <a:cs typeface="Arial" pitchFamily="34" charset="0"/>
                </a:rPr>
                <a:t>L</a:t>
              </a:r>
              <a:r>
                <a:rPr kumimoji="0" lang="en-US" sz="2800" b="1" i="0" u="none" strike="noStrike" cap="none" normalizeH="0" baseline="0" dirty="0" smtClean="0">
                  <a:ln>
                    <a:noFill/>
                  </a:ln>
                  <a:solidFill>
                    <a:schemeClr val="bg1"/>
                  </a:solidFill>
                  <a:effectLst/>
                  <a:latin typeface="Arial" pitchFamily="34" charset="0"/>
                  <a:cs typeface="Arial" pitchFamily="34" charset="0"/>
                </a:rPr>
                <a:t>ow tide </a:t>
              </a:r>
            </a:p>
          </p:txBody>
        </p:sp>
      </p:grpSp>
      <p:sp useBgFill="1">
        <p:nvSpPr>
          <p:cNvPr id="23" name="Rectangle 22"/>
          <p:cNvSpPr/>
          <p:nvPr/>
        </p:nvSpPr>
        <p:spPr>
          <a:xfrm>
            <a:off x="76200" y="990600"/>
            <a:ext cx="44958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 descr="Diagram of Hudson River estuary"/>
          <p:cNvPicPr>
            <a:picLocks noChangeAspect="1" noChangeArrowheads="1"/>
          </p:cNvPicPr>
          <p:nvPr/>
        </p:nvPicPr>
        <p:blipFill>
          <a:blip r:embed="rId4" cstate="print"/>
          <a:srcRect/>
          <a:stretch>
            <a:fillRect/>
          </a:stretch>
        </p:blipFill>
        <p:spPr bwMode="auto">
          <a:xfrm>
            <a:off x="152400" y="1037821"/>
            <a:ext cx="3276600" cy="5820179"/>
          </a:xfrm>
          <a:prstGeom prst="rect">
            <a:avLst/>
          </a:prstGeom>
          <a:noFill/>
        </p:spPr>
      </p:pic>
      <p:sp>
        <p:nvSpPr>
          <p:cNvPr id="43" name="Rectangle 2"/>
          <p:cNvSpPr>
            <a:spLocks noChangeArrowheads="1"/>
          </p:cNvSpPr>
          <p:nvPr/>
        </p:nvSpPr>
        <p:spPr bwMode="auto">
          <a:xfrm>
            <a:off x="6019800" y="1066800"/>
            <a:ext cx="1676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smtClean="0">
                <a:solidFill>
                  <a:schemeClr val="bg1"/>
                </a:solidFill>
                <a:latin typeface="Arial" pitchFamily="34" charset="0"/>
                <a:cs typeface="Arial" pitchFamily="34" charset="0"/>
              </a:rPr>
              <a:t>L</a:t>
            </a:r>
            <a:r>
              <a:rPr kumimoji="0" lang="en-US" sz="2800" b="1" i="0" u="none" strike="noStrike" cap="none" normalizeH="0" baseline="0" dirty="0" smtClean="0">
                <a:ln>
                  <a:noFill/>
                </a:ln>
                <a:solidFill>
                  <a:schemeClr val="bg1"/>
                </a:solidFill>
                <a:effectLst/>
                <a:latin typeface="Arial" pitchFamily="34" charset="0"/>
                <a:cs typeface="Arial" pitchFamily="34" charset="0"/>
              </a:rPr>
              <a:t>ow tide </a:t>
            </a:r>
          </a:p>
        </p:txBody>
      </p:sp>
      <p:sp useBgFill="1">
        <p:nvSpPr>
          <p:cNvPr id="7" name="Rectangle 6"/>
          <p:cNvSpPr/>
          <p:nvPr/>
        </p:nvSpPr>
        <p:spPr>
          <a:xfrm>
            <a:off x="4419600" y="990600"/>
            <a:ext cx="44196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srcRect l="3125" t="20834" r="60156" b="11458"/>
          <a:stretch>
            <a:fillRect/>
          </a:stretch>
        </p:blipFill>
        <p:spPr bwMode="auto">
          <a:xfrm>
            <a:off x="4693920" y="381000"/>
            <a:ext cx="4297680" cy="6477000"/>
          </a:xfrm>
          <a:prstGeom prst="rect">
            <a:avLst/>
          </a:prstGeom>
          <a:noFill/>
          <a:ln w="9525">
            <a:noFill/>
            <a:miter lim="800000"/>
            <a:headEnd/>
            <a:tailEnd/>
          </a:ln>
        </p:spPr>
      </p:pic>
      <p:sp useBgFill="1">
        <p:nvSpPr>
          <p:cNvPr id="4" name="TextBox 3"/>
          <p:cNvSpPr txBox="1"/>
          <p:nvPr/>
        </p:nvSpPr>
        <p:spPr>
          <a:xfrm>
            <a:off x="0" y="457200"/>
            <a:ext cx="9144000" cy="584775"/>
          </a:xfrm>
          <a:prstGeom prst="rect">
            <a:avLst/>
          </a:prstGeom>
          <a:effectLst/>
        </p:spPr>
        <p:txBody>
          <a:bodyPr wrap="square" rtlCol="0">
            <a:spAutoFit/>
          </a:bodyPr>
          <a:lstStyle/>
          <a:p>
            <a:pPr algn="ctr"/>
            <a:r>
              <a:rPr lang="en-US" sz="3200" b="1" dirty="0" smtClean="0">
                <a:solidFill>
                  <a:schemeClr val="bg1"/>
                </a:solidFill>
              </a:rPr>
              <a:t>Poughkeepsie Tides</a:t>
            </a:r>
          </a:p>
        </p:txBody>
      </p:sp>
      <p:pic>
        <p:nvPicPr>
          <p:cNvPr id="19" name="Picture 1" descr="Diagram of Hudson River estuary"/>
          <p:cNvPicPr>
            <a:picLocks noChangeAspect="1" noChangeArrowheads="1"/>
          </p:cNvPicPr>
          <p:nvPr/>
        </p:nvPicPr>
        <p:blipFill>
          <a:blip r:embed="rId4" cstate="print"/>
          <a:srcRect/>
          <a:stretch>
            <a:fillRect/>
          </a:stretch>
        </p:blipFill>
        <p:spPr bwMode="auto">
          <a:xfrm>
            <a:off x="6248400" y="4572000"/>
            <a:ext cx="1447800" cy="2514599"/>
          </a:xfrm>
          <a:prstGeom prst="rect">
            <a:avLst/>
          </a:prstGeom>
          <a:noFill/>
        </p:spPr>
      </p:pic>
      <p:sp useBgFill="1">
        <p:nvSpPr>
          <p:cNvPr id="10" name="TextBox 9"/>
          <p:cNvSpPr txBox="1"/>
          <p:nvPr/>
        </p:nvSpPr>
        <p:spPr>
          <a:xfrm>
            <a:off x="0" y="0"/>
            <a:ext cx="9144000" cy="584775"/>
          </a:xfrm>
          <a:prstGeom prst="rect">
            <a:avLst/>
          </a:prstGeom>
          <a:effectLst/>
        </p:spPr>
        <p:txBody>
          <a:bodyPr wrap="square" rtlCol="0">
            <a:spAutoFit/>
          </a:bodyPr>
          <a:lstStyle/>
          <a:p>
            <a:pPr algn="ctr"/>
            <a:r>
              <a:rPr lang="en-US" sz="3200" b="1" dirty="0" smtClean="0">
                <a:solidFill>
                  <a:schemeClr val="bg1"/>
                </a:solidFill>
              </a:rPr>
              <a:t>DAY 2: FRIDAY, May 16</a:t>
            </a:r>
          </a:p>
        </p:txBody>
      </p:sp>
      <p:sp useBgFill="1">
        <p:nvSpPr>
          <p:cNvPr id="21" name="Rectangle 2"/>
          <p:cNvSpPr>
            <a:spLocks noChangeArrowheads="1"/>
          </p:cNvSpPr>
          <p:nvPr/>
        </p:nvSpPr>
        <p:spPr bwMode="auto">
          <a:xfrm>
            <a:off x="0" y="533400"/>
            <a:ext cx="9144000" cy="523220"/>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chemeClr val="bg1"/>
                </a:solidFill>
                <a:latin typeface="Arial" pitchFamily="34" charset="0"/>
                <a:cs typeface="Arial" pitchFamily="34" charset="0"/>
              </a:rPr>
              <a:t>The Lower Hudson River is also an Estuary </a:t>
            </a:r>
          </a:p>
        </p:txBody>
      </p:sp>
      <p:sp useBgFill="1">
        <p:nvSpPr>
          <p:cNvPr id="20" name="Rectangle 2"/>
          <p:cNvSpPr>
            <a:spLocks noChangeArrowheads="1"/>
          </p:cNvSpPr>
          <p:nvPr/>
        </p:nvSpPr>
        <p:spPr bwMode="auto">
          <a:xfrm>
            <a:off x="3733800" y="990600"/>
            <a:ext cx="5410200" cy="267765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itchFamily="34" charset="0"/>
                <a:cs typeface="Arial" pitchFamily="34" charset="0"/>
              </a:rPr>
              <a:t>- salty water pushes</a:t>
            </a:r>
            <a:r>
              <a:rPr kumimoji="0" lang="en-US" sz="2400" b="1" i="0" u="none" strike="noStrike" cap="none" normalizeH="0" dirty="0" smtClean="0">
                <a:ln>
                  <a:noFill/>
                </a:ln>
                <a:solidFill>
                  <a:schemeClr val="bg1"/>
                </a:solidFill>
                <a:effectLst/>
                <a:latin typeface="Arial" pitchFamily="34" charset="0"/>
                <a:cs typeface="Arial" pitchFamily="34" charset="0"/>
              </a:rPr>
              <a:t> upriver</a:t>
            </a:r>
          </a:p>
          <a:p>
            <a:pPr marL="0" marR="0" lvl="0" indent="0" defTabSz="914400" rtl="0" eaLnBrk="1" fontAlgn="base" latinLnBrk="0" hangingPunct="1">
              <a:lnSpc>
                <a:spcPct val="100000"/>
              </a:lnSpc>
              <a:spcBef>
                <a:spcPct val="0"/>
              </a:spcBef>
              <a:spcAft>
                <a:spcPct val="0"/>
              </a:spcAft>
              <a:buClrTx/>
              <a:buSzTx/>
              <a:buFontTx/>
              <a:buChar char="-"/>
              <a:tabLst/>
            </a:pPr>
            <a:r>
              <a:rPr lang="en-US" sz="2400" b="1" dirty="0" smtClean="0">
                <a:solidFill>
                  <a:schemeClr val="bg1"/>
                </a:solidFill>
                <a:latin typeface="Arial" pitchFamily="34" charset="0"/>
                <a:cs typeface="Arial" pitchFamily="34" charset="0"/>
              </a:rPr>
              <a:t> freshwater from the watershed</a:t>
            </a:r>
          </a:p>
          <a:p>
            <a:pPr marL="0" marR="0" lvl="0" indent="0" defTabSz="914400" rtl="0" eaLnBrk="1" fontAlgn="base" latinLnBrk="0" hangingPunct="1">
              <a:lnSpc>
                <a:spcPct val="100000"/>
              </a:lnSpc>
              <a:spcBef>
                <a:spcPct val="0"/>
              </a:spcBef>
              <a:spcAft>
                <a:spcPct val="0"/>
              </a:spcAft>
              <a:buClrTx/>
              <a:buSzTx/>
              <a:tabLst/>
            </a:pPr>
            <a:r>
              <a:rPr lang="en-US" sz="2400" b="1" dirty="0" smtClean="0">
                <a:solidFill>
                  <a:schemeClr val="bg1"/>
                </a:solidFill>
                <a:latin typeface="Arial" pitchFamily="34" charset="0"/>
                <a:cs typeface="Arial" pitchFamily="34" charset="0"/>
              </a:rPr>
              <a:t>  mixes with the salt water</a:t>
            </a:r>
          </a:p>
          <a:p>
            <a:pPr marL="0" marR="0" lvl="0" indent="0" defTabSz="914400" rtl="0" eaLnBrk="1" fontAlgn="base" latinLnBrk="0" hangingPunct="1">
              <a:lnSpc>
                <a:spcPct val="100000"/>
              </a:lnSpc>
              <a:spcBef>
                <a:spcPct val="0"/>
              </a:spcBef>
              <a:spcAft>
                <a:spcPct val="0"/>
              </a:spcAft>
              <a:buClrTx/>
              <a:buSzTx/>
              <a:buFontTx/>
              <a:buChar char="-"/>
              <a:tabLst/>
            </a:pPr>
            <a:r>
              <a:rPr lang="en-US" sz="2400" b="1" dirty="0" smtClean="0">
                <a:solidFill>
                  <a:schemeClr val="bg1"/>
                </a:solidFill>
                <a:latin typeface="Arial" pitchFamily="34" charset="0"/>
                <a:cs typeface="Arial" pitchFamily="34" charset="0"/>
              </a:rPr>
              <a:t> salt front does not move upriver </a:t>
            </a:r>
          </a:p>
          <a:p>
            <a:pPr marL="0" marR="0" lvl="0" indent="0" defTabSz="914400" rtl="0" eaLnBrk="1" fontAlgn="base" latinLnBrk="0" hangingPunct="1">
              <a:lnSpc>
                <a:spcPct val="100000"/>
              </a:lnSpc>
              <a:spcBef>
                <a:spcPct val="0"/>
              </a:spcBef>
              <a:spcAft>
                <a:spcPct val="0"/>
              </a:spcAft>
              <a:buClrTx/>
              <a:buSzTx/>
              <a:tabLst/>
            </a:pPr>
            <a:r>
              <a:rPr lang="en-US" sz="2400" b="1" dirty="0" smtClean="0">
                <a:solidFill>
                  <a:schemeClr val="bg1"/>
                </a:solidFill>
                <a:latin typeface="Arial" pitchFamily="34" charset="0"/>
                <a:cs typeface="Arial" pitchFamily="34" charset="0"/>
              </a:rPr>
              <a:t>  as </a:t>
            </a:r>
            <a:r>
              <a:rPr kumimoji="0" lang="en-US" sz="2400" b="1" i="0" u="none" strike="noStrike" cap="none" normalizeH="0" dirty="0" smtClean="0">
                <a:ln>
                  <a:noFill/>
                </a:ln>
                <a:solidFill>
                  <a:schemeClr val="bg1"/>
                </a:solidFill>
                <a:effectLst/>
                <a:latin typeface="Arial" pitchFamily="34" charset="0"/>
                <a:cs typeface="Arial" pitchFamily="34" charset="0"/>
              </a:rPr>
              <a:t>far as the tides</a:t>
            </a:r>
          </a:p>
          <a:p>
            <a:pPr marL="0" marR="0" lvl="0" indent="0" defTabSz="914400" rtl="0" eaLnBrk="1" fontAlgn="base" latinLnBrk="0" hangingPunct="1">
              <a:lnSpc>
                <a:spcPct val="100000"/>
              </a:lnSpc>
              <a:spcBef>
                <a:spcPct val="0"/>
              </a:spcBef>
              <a:spcAft>
                <a:spcPct val="0"/>
              </a:spcAft>
              <a:buClrTx/>
              <a:buSzTx/>
              <a:buFontTx/>
              <a:buChar char="-"/>
              <a:tabLst/>
            </a:pPr>
            <a:r>
              <a:rPr lang="en-US" sz="2400" b="1" dirty="0" smtClean="0">
                <a:solidFill>
                  <a:schemeClr val="bg1"/>
                </a:solidFill>
                <a:latin typeface="Arial" pitchFamily="34" charset="0"/>
                <a:cs typeface="Arial" pitchFamily="34" charset="0"/>
              </a:rPr>
              <a:t> in drought, the salty water can  </a:t>
            </a:r>
          </a:p>
          <a:p>
            <a:pPr marL="0" marR="0" lvl="0" indent="0" defTabSz="914400" rtl="0" eaLnBrk="1" fontAlgn="base" latinLnBrk="0" hangingPunct="1">
              <a:lnSpc>
                <a:spcPct val="100000"/>
              </a:lnSpc>
              <a:spcBef>
                <a:spcPct val="0"/>
              </a:spcBef>
              <a:spcAft>
                <a:spcPct val="0"/>
              </a:spcAft>
              <a:buClrTx/>
              <a:buSzTx/>
              <a:tabLst/>
            </a:pPr>
            <a:r>
              <a:rPr lang="en-US" sz="2400" b="1" dirty="0" smtClean="0">
                <a:solidFill>
                  <a:schemeClr val="bg1"/>
                </a:solidFill>
                <a:latin typeface="Arial" pitchFamily="34" charset="0"/>
                <a:cs typeface="Arial" pitchFamily="34" charset="0"/>
              </a:rPr>
              <a:t>  reach </a:t>
            </a:r>
            <a:r>
              <a:rPr kumimoji="0" lang="en-US" sz="2400" b="1" i="0" u="none" strike="noStrike" cap="none" normalizeH="0" dirty="0" smtClean="0">
                <a:ln>
                  <a:noFill/>
                </a:ln>
                <a:solidFill>
                  <a:schemeClr val="bg1"/>
                </a:solidFill>
                <a:effectLst/>
                <a:latin typeface="Arial" pitchFamily="34" charset="0"/>
                <a:cs typeface="Arial" pitchFamily="34" charset="0"/>
              </a:rPr>
              <a:t>Poughkeepsie</a:t>
            </a:r>
            <a:endParaRPr kumimoji="0" lang="en-US" sz="2400" b="1" i="0" u="none" strike="noStrike" cap="none" normalizeH="0" baseline="0" dirty="0" smtClean="0">
              <a:ln>
                <a:noFill/>
              </a:ln>
              <a:solidFill>
                <a:schemeClr val="bg1"/>
              </a:solidFill>
              <a:effectLst/>
              <a:latin typeface="Arial" pitchFamily="34" charset="0"/>
              <a:cs typeface="Arial" pitchFamily="34" charset="0"/>
            </a:endParaRPr>
          </a:p>
        </p:txBody>
      </p:sp>
      <p:grpSp>
        <p:nvGrpSpPr>
          <p:cNvPr id="30" name="Group 29"/>
          <p:cNvGrpSpPr/>
          <p:nvPr/>
        </p:nvGrpSpPr>
        <p:grpSpPr>
          <a:xfrm>
            <a:off x="3429000" y="1066800"/>
            <a:ext cx="2819400" cy="5791200"/>
            <a:chOff x="3429000" y="1066800"/>
            <a:chExt cx="2819400" cy="5791200"/>
          </a:xfrm>
        </p:grpSpPr>
        <p:cxnSp>
          <p:nvCxnSpPr>
            <p:cNvPr id="26" name="Straight Connector 25"/>
            <p:cNvCxnSpPr/>
            <p:nvPr/>
          </p:nvCxnSpPr>
          <p:spPr>
            <a:xfrm flipH="1" flipV="1">
              <a:off x="3429000" y="1066800"/>
              <a:ext cx="2819400" cy="3429000"/>
            </a:xfrm>
            <a:prstGeom prst="line">
              <a:avLst/>
            </a:prstGeom>
            <a:ln w="76200">
              <a:solidFill>
                <a:srgbClr val="0099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429000" y="6553200"/>
              <a:ext cx="2819400" cy="304800"/>
            </a:xfrm>
            <a:prstGeom prst="line">
              <a:avLst/>
            </a:prstGeom>
            <a:ln w="76200">
              <a:solidFill>
                <a:srgbClr val="0099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4648200" y="3200400"/>
            <a:ext cx="3429000" cy="1371600"/>
            <a:chOff x="4648200" y="3200400"/>
            <a:chExt cx="3429000" cy="1371600"/>
          </a:xfrm>
        </p:grpSpPr>
        <p:sp>
          <p:nvSpPr>
            <p:cNvPr id="34" name="Oval 33"/>
            <p:cNvSpPr/>
            <p:nvPr/>
          </p:nvSpPr>
          <p:spPr>
            <a:xfrm>
              <a:off x="4648200" y="3200400"/>
              <a:ext cx="24384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781800" y="4191000"/>
              <a:ext cx="12954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6"/>
              <a:endCxn id="35" idx="0"/>
            </p:cNvCxnSpPr>
            <p:nvPr/>
          </p:nvCxnSpPr>
          <p:spPr>
            <a:xfrm>
              <a:off x="7086600" y="3467100"/>
              <a:ext cx="342900" cy="7239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Freeform 43"/>
          <p:cNvSpPr/>
          <p:nvPr/>
        </p:nvSpPr>
        <p:spPr>
          <a:xfrm>
            <a:off x="880240" y="4343401"/>
            <a:ext cx="415159" cy="1915510"/>
          </a:xfrm>
          <a:custGeom>
            <a:avLst/>
            <a:gdLst>
              <a:gd name="connsiteX0" fmla="*/ 81456 w 396766"/>
              <a:gd name="connsiteY0" fmla="*/ 1844565 h 1844565"/>
              <a:gd name="connsiteX1" fmla="*/ 18393 w 396766"/>
              <a:gd name="connsiteY1" fmla="*/ 1119352 h 1844565"/>
              <a:gd name="connsiteX2" fmla="*/ 191814 w 396766"/>
              <a:gd name="connsiteY2" fmla="*/ 551793 h 1844565"/>
              <a:gd name="connsiteX3" fmla="*/ 396766 w 396766"/>
              <a:gd name="connsiteY3" fmla="*/ 0 h 1844565"/>
            </a:gdLst>
            <a:ahLst/>
            <a:cxnLst>
              <a:cxn ang="0">
                <a:pos x="connsiteX0" y="connsiteY0"/>
              </a:cxn>
              <a:cxn ang="0">
                <a:pos x="connsiteX1" y="connsiteY1"/>
              </a:cxn>
              <a:cxn ang="0">
                <a:pos x="connsiteX2" y="connsiteY2"/>
              </a:cxn>
              <a:cxn ang="0">
                <a:pos x="connsiteX3" y="connsiteY3"/>
              </a:cxn>
            </a:cxnLst>
            <a:rect l="l" t="t" r="r" b="b"/>
            <a:pathLst>
              <a:path w="396766" h="1844565">
                <a:moveTo>
                  <a:pt x="81456" y="1844565"/>
                </a:moveTo>
                <a:cubicBezTo>
                  <a:pt x="40728" y="1589689"/>
                  <a:pt x="0" y="1334814"/>
                  <a:pt x="18393" y="1119352"/>
                </a:cubicBezTo>
                <a:cubicBezTo>
                  <a:pt x="36786" y="903890"/>
                  <a:pt x="128752" y="738352"/>
                  <a:pt x="191814" y="551793"/>
                </a:cubicBezTo>
                <a:cubicBezTo>
                  <a:pt x="254876" y="365234"/>
                  <a:pt x="325821" y="182617"/>
                  <a:pt x="396766" y="0"/>
                </a:cubicBezTo>
              </a:path>
            </a:pathLst>
          </a:custGeom>
          <a:ln w="254000">
            <a:solidFill>
              <a:schemeClr val="tx2">
                <a:lumMod val="75000"/>
              </a:schemeClr>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03586" y="1087820"/>
            <a:ext cx="420414" cy="2036379"/>
          </a:xfrm>
          <a:custGeom>
            <a:avLst/>
            <a:gdLst>
              <a:gd name="connsiteX0" fmla="*/ 0 w 331076"/>
              <a:gd name="connsiteY0" fmla="*/ 0 h 1828800"/>
              <a:gd name="connsiteX1" fmla="*/ 47297 w 331076"/>
              <a:gd name="connsiteY1" fmla="*/ 299545 h 1828800"/>
              <a:gd name="connsiteX2" fmla="*/ 94593 w 331076"/>
              <a:gd name="connsiteY2" fmla="*/ 772510 h 1828800"/>
              <a:gd name="connsiteX3" fmla="*/ 173421 w 331076"/>
              <a:gd name="connsiteY3" fmla="*/ 1229710 h 1828800"/>
              <a:gd name="connsiteX4" fmla="*/ 331076 w 33107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76" h="1828800">
                <a:moveTo>
                  <a:pt x="0" y="0"/>
                </a:moveTo>
                <a:cubicBezTo>
                  <a:pt x="15766" y="85396"/>
                  <a:pt x="31532" y="170793"/>
                  <a:pt x="47297" y="299545"/>
                </a:cubicBezTo>
                <a:cubicBezTo>
                  <a:pt x="63063" y="428297"/>
                  <a:pt x="73572" y="617483"/>
                  <a:pt x="94593" y="772510"/>
                </a:cubicBezTo>
                <a:cubicBezTo>
                  <a:pt x="115614" y="927537"/>
                  <a:pt x="134007" y="1053662"/>
                  <a:pt x="173421" y="1229710"/>
                </a:cubicBezTo>
                <a:cubicBezTo>
                  <a:pt x="212835" y="1405758"/>
                  <a:pt x="271955" y="1617279"/>
                  <a:pt x="331076" y="1828800"/>
                </a:cubicBezTo>
              </a:path>
            </a:pathLst>
          </a:custGeom>
          <a:ln w="254000">
            <a:solidFill>
              <a:schemeClr val="bg1"/>
            </a:solidFill>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Block Arc 45"/>
          <p:cNvSpPr/>
          <p:nvPr/>
        </p:nvSpPr>
        <p:spPr>
          <a:xfrm>
            <a:off x="685800" y="4191000"/>
            <a:ext cx="1143000" cy="762000"/>
          </a:xfrm>
          <a:prstGeom prst="blockArc">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53"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Effect transition="in" filter="fade">
                                      <p:cBhvr>
                                        <p:cTn id="12" dur="1000"/>
                                        <p:tgtEl>
                                          <p:spTgt spid="21"/>
                                        </p:tgtEl>
                                      </p:cBhvr>
                                    </p:animEffect>
                                  </p:childTnLst>
                                </p:cTn>
                              </p:par>
                              <p:par>
                                <p:cTn id="13" presetID="10" presetClass="exit" presetSubtype="0" fill="hold" grpId="0" nodeType="withEffect">
                                  <p:stCondLst>
                                    <p:cond delay="100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right)">
                                      <p:cBhvr>
                                        <p:cTn id="24" dur="1000"/>
                                        <p:tgtEl>
                                          <p:spTgt spid="3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bg/>
                                          </p:spTgt>
                                        </p:tgtEl>
                                        <p:attrNameLst>
                                          <p:attrName>style.visibility</p:attrName>
                                        </p:attrNameLst>
                                      </p:cBhvr>
                                      <p:to>
                                        <p:strVal val="visible"/>
                                      </p:to>
                                    </p:set>
                                    <p:animEffect transition="in" filter="fade">
                                      <p:cBhvr>
                                        <p:cTn id="33" dur="1000"/>
                                        <p:tgtEl>
                                          <p:spTgt spid="20">
                                            <p:bg/>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1000"/>
                                        <p:tgtEl>
                                          <p:spTgt spid="20">
                                            <p:txEl>
                                              <p:pRg st="0" end="0"/>
                                            </p:txEl>
                                          </p:spTgt>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20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30"/>
                                        </p:tgtEl>
                                      </p:cBhvr>
                                    </p:animEffect>
                                    <p:set>
                                      <p:cBhvr>
                                        <p:cTn id="45" dur="1" fill="hold">
                                          <p:stCondLst>
                                            <p:cond delay="999"/>
                                          </p:stCondLst>
                                        </p:cTn>
                                        <p:tgtEl>
                                          <p:spTgt spid="30"/>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20">
                                            <p:txEl>
                                              <p:pRg st="1" end="1"/>
                                            </p:txEl>
                                          </p:spTgt>
                                        </p:tgtEl>
                                        <p:attrNameLst>
                                          <p:attrName>style.visibility</p:attrName>
                                        </p:attrNameLst>
                                      </p:cBhvr>
                                      <p:to>
                                        <p:strVal val="visible"/>
                                      </p:to>
                                    </p:set>
                                    <p:animEffect transition="in" filter="wipe(left)">
                                      <p:cBhvr>
                                        <p:cTn id="49" dur="1000"/>
                                        <p:tgtEl>
                                          <p:spTgt spid="20">
                                            <p:txEl>
                                              <p:pRg st="1" end="1"/>
                                            </p:txEl>
                                          </p:spTgt>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20">
                                            <p:txEl>
                                              <p:pRg st="2" end="2"/>
                                            </p:txEl>
                                          </p:spTgt>
                                        </p:tgtEl>
                                        <p:attrNameLst>
                                          <p:attrName>style.visibility</p:attrName>
                                        </p:attrNameLst>
                                      </p:cBhvr>
                                      <p:to>
                                        <p:strVal val="visible"/>
                                      </p:to>
                                    </p:set>
                                    <p:animEffect transition="in" filter="wipe(left)">
                                      <p:cBhvr>
                                        <p:cTn id="53" dur="1000"/>
                                        <p:tgtEl>
                                          <p:spTgt spid="20">
                                            <p:txEl>
                                              <p:pRg st="2" end="2"/>
                                            </p:txEl>
                                          </p:spTgt>
                                        </p:tgtEl>
                                      </p:cBhvr>
                                    </p:animEffect>
                                  </p:childTnLst>
                                </p:cTn>
                              </p:par>
                            </p:childTnLst>
                          </p:cTn>
                        </p:par>
                        <p:par>
                          <p:cTn id="54" fill="hold">
                            <p:stCondLst>
                              <p:cond delay="3000"/>
                            </p:stCondLst>
                            <p:childTnLst>
                              <p:par>
                                <p:cTn id="55" presetID="22" presetClass="entr" presetSubtype="1"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up)">
                                      <p:cBhvr>
                                        <p:cTn id="57" dur="20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00"/>
                                        <p:tgtEl>
                                          <p:spTgt spid="44"/>
                                        </p:tgtEl>
                                      </p:cBhvr>
                                    </p:animEffect>
                                    <p:set>
                                      <p:cBhvr>
                                        <p:cTn id="62" dur="1" fill="hold">
                                          <p:stCondLst>
                                            <p:cond delay="999"/>
                                          </p:stCondLst>
                                        </p:cTn>
                                        <p:tgtEl>
                                          <p:spTgt spid="4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45"/>
                                        </p:tgtEl>
                                      </p:cBhvr>
                                    </p:animEffect>
                                    <p:set>
                                      <p:cBhvr>
                                        <p:cTn id="65" dur="1" fill="hold">
                                          <p:stCondLst>
                                            <p:cond delay="999"/>
                                          </p:stCondLst>
                                        </p:cTn>
                                        <p:tgtEl>
                                          <p:spTgt spid="45"/>
                                        </p:tgtEl>
                                        <p:attrNameLst>
                                          <p:attrName>style.visibility</p:attrName>
                                        </p:attrNameLst>
                                      </p:cBhvr>
                                      <p:to>
                                        <p:strVal val="hidden"/>
                                      </p:to>
                                    </p:se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20">
                                            <p:txEl>
                                              <p:pRg st="3" end="3"/>
                                            </p:txEl>
                                          </p:spTgt>
                                        </p:tgtEl>
                                        <p:attrNameLst>
                                          <p:attrName>style.visibility</p:attrName>
                                        </p:attrNameLst>
                                      </p:cBhvr>
                                      <p:to>
                                        <p:strVal val="visible"/>
                                      </p:to>
                                    </p:set>
                                    <p:animEffect transition="in" filter="wipe(left)">
                                      <p:cBhvr>
                                        <p:cTn id="69" dur="1000"/>
                                        <p:tgtEl>
                                          <p:spTgt spid="20">
                                            <p:txEl>
                                              <p:pRg st="3" end="3"/>
                                            </p:txEl>
                                          </p:spTgt>
                                        </p:tgtEl>
                                      </p:cBhvr>
                                    </p:animEffect>
                                  </p:childTnLst>
                                </p:cTn>
                              </p:par>
                            </p:childTnLst>
                          </p:cTn>
                        </p:par>
                        <p:par>
                          <p:cTn id="70" fill="hold">
                            <p:stCondLst>
                              <p:cond delay="2000"/>
                            </p:stCondLst>
                            <p:childTnLst>
                              <p:par>
                                <p:cTn id="71" presetID="22" presetClass="entr" presetSubtype="8" fill="hold" nodeType="afterEffect">
                                  <p:stCondLst>
                                    <p:cond delay="0"/>
                                  </p:stCondLst>
                                  <p:childTnLst>
                                    <p:set>
                                      <p:cBhvr>
                                        <p:cTn id="72" dur="1" fill="hold">
                                          <p:stCondLst>
                                            <p:cond delay="0"/>
                                          </p:stCondLst>
                                        </p:cTn>
                                        <p:tgtEl>
                                          <p:spTgt spid="20">
                                            <p:txEl>
                                              <p:pRg st="4" end="4"/>
                                            </p:txEl>
                                          </p:spTgt>
                                        </p:tgtEl>
                                        <p:attrNameLst>
                                          <p:attrName>style.visibility</p:attrName>
                                        </p:attrNameLst>
                                      </p:cBhvr>
                                      <p:to>
                                        <p:strVal val="visible"/>
                                      </p:to>
                                    </p:set>
                                    <p:animEffect transition="in" filter="wipe(left)">
                                      <p:cBhvr>
                                        <p:cTn id="73" dur="1000"/>
                                        <p:tgtEl>
                                          <p:spTgt spid="20">
                                            <p:txEl>
                                              <p:pRg st="4" end="4"/>
                                            </p:txEl>
                                          </p:spTgt>
                                        </p:tgtEl>
                                      </p:cBhvr>
                                    </p:animEffect>
                                  </p:childTnLst>
                                </p:cTn>
                              </p:par>
                            </p:childTnLst>
                          </p:cTn>
                        </p:par>
                        <p:par>
                          <p:cTn id="74" fill="hold">
                            <p:stCondLst>
                              <p:cond delay="3000"/>
                            </p:stCondLst>
                            <p:childTnLst>
                              <p:par>
                                <p:cTn id="75" presetID="10" presetClass="entr" presetSubtype="0" fill="hold" grpId="0" nodeType="after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childTnLst>
                                </p:cTn>
                              </p:par>
                              <p:par>
                                <p:cTn id="78" presetID="0" presetClass="path" presetSubtype="0" accel="50000" decel="50000" fill="hold" grpId="1" nodeType="withEffect">
                                  <p:stCondLst>
                                    <p:cond delay="0"/>
                                  </p:stCondLst>
                                  <p:childTnLst>
                                    <p:animMotion origin="layout" path="M 0 0 L 0.02413 -0.06898 L 0.03281 -0.12176 L 0.0276 -0.18842 L 0.01042 -0.25741 " pathEditMode="relative" ptsTypes="AAAAA">
                                      <p:cBhvr>
                                        <p:cTn id="79" dur="2000" fill="hold"/>
                                        <p:tgtEl>
                                          <p:spTgt spid="46"/>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xEl>
                                              <p:pRg st="5" end="5"/>
                                            </p:txEl>
                                          </p:spTgt>
                                        </p:tgtEl>
                                        <p:attrNameLst>
                                          <p:attrName>style.visibility</p:attrName>
                                        </p:attrNameLst>
                                      </p:cBhvr>
                                      <p:to>
                                        <p:strVal val="visible"/>
                                      </p:to>
                                    </p:set>
                                    <p:animEffect transition="in" filter="wipe(left)">
                                      <p:cBhvr>
                                        <p:cTn id="84" dur="1000"/>
                                        <p:tgtEl>
                                          <p:spTgt spid="20">
                                            <p:txEl>
                                              <p:pRg st="5" end="5"/>
                                            </p:txEl>
                                          </p:spTgt>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20">
                                            <p:txEl>
                                              <p:pRg st="6" end="6"/>
                                            </p:txEl>
                                          </p:spTgt>
                                        </p:tgtEl>
                                        <p:attrNameLst>
                                          <p:attrName>style.visibility</p:attrName>
                                        </p:attrNameLst>
                                      </p:cBhvr>
                                      <p:to>
                                        <p:strVal val="visible"/>
                                      </p:to>
                                    </p:set>
                                    <p:animEffect transition="in" filter="wipe(left)">
                                      <p:cBhvr>
                                        <p:cTn id="88" dur="1000"/>
                                        <p:tgtEl>
                                          <p:spTgt spid="20">
                                            <p:txEl>
                                              <p:pRg st="6" end="6"/>
                                            </p:txEl>
                                          </p:spTgt>
                                        </p:tgtEl>
                                      </p:cBhvr>
                                    </p:animEffect>
                                  </p:childTnLst>
                                </p:cTn>
                              </p:par>
                            </p:childTnLst>
                          </p:cTn>
                        </p:par>
                        <p:par>
                          <p:cTn id="89" fill="hold">
                            <p:stCondLst>
                              <p:cond delay="2000"/>
                            </p:stCondLst>
                            <p:childTnLst>
                              <p:par>
                                <p:cTn id="90" presetID="22" presetClass="entr" presetSubtype="1"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up)">
                                      <p:cBhvr>
                                        <p:cTn id="92" dur="10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1000"/>
                                        <p:tgtEl>
                                          <p:spTgt spid="2"/>
                                        </p:tgtEl>
                                      </p:cBhvr>
                                    </p:animEffect>
                                    <p:set>
                                      <p:cBhvr>
                                        <p:cTn id="97" dur="1" fill="hold">
                                          <p:stCondLst>
                                            <p:cond delay="999"/>
                                          </p:stCondLst>
                                        </p:cTn>
                                        <p:tgtEl>
                                          <p:spTgt spid="2"/>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33"/>
                                        </p:tgtEl>
                                      </p:cBhvr>
                                    </p:animEffect>
                                    <p:set>
                                      <p:cBhvr>
                                        <p:cTn id="100" dur="1" fill="hold">
                                          <p:stCondLst>
                                            <p:cond delay="999"/>
                                          </p:stCondLst>
                                        </p:cTn>
                                        <p:tgtEl>
                                          <p:spTgt spid="3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11"/>
                                        </p:tgtEl>
                                      </p:cBhvr>
                                    </p:animEffect>
                                    <p:set>
                                      <p:cBhvr>
                                        <p:cTn id="103" dur="1" fill="hold">
                                          <p:stCondLst>
                                            <p:cond delay="9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0">
                                            <p:txEl>
                                              <p:pRg st="0" end="0"/>
                                            </p:txEl>
                                          </p:spTgt>
                                        </p:tgtEl>
                                      </p:cBhvr>
                                    </p:animEffect>
                                    <p:set>
                                      <p:cBhvr>
                                        <p:cTn id="106" dur="1" fill="hold">
                                          <p:stCondLst>
                                            <p:cond delay="999"/>
                                          </p:stCondLst>
                                        </p:cTn>
                                        <p:tgtEl>
                                          <p:spTgt spid="20">
                                            <p:txEl>
                                              <p:pRg st="0" end="0"/>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20">
                                            <p:txEl>
                                              <p:pRg st="1" end="1"/>
                                            </p:txEl>
                                          </p:spTgt>
                                        </p:tgtEl>
                                      </p:cBhvr>
                                    </p:animEffect>
                                    <p:set>
                                      <p:cBhvr>
                                        <p:cTn id="109" dur="1" fill="hold">
                                          <p:stCondLst>
                                            <p:cond delay="999"/>
                                          </p:stCondLst>
                                        </p:cTn>
                                        <p:tgtEl>
                                          <p:spTgt spid="20">
                                            <p:txEl>
                                              <p:pRg st="1" end="1"/>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20">
                                            <p:txEl>
                                              <p:pRg st="2" end="2"/>
                                            </p:txEl>
                                          </p:spTgt>
                                        </p:tgtEl>
                                      </p:cBhvr>
                                    </p:animEffect>
                                    <p:set>
                                      <p:cBhvr>
                                        <p:cTn id="112" dur="1" fill="hold">
                                          <p:stCondLst>
                                            <p:cond delay="999"/>
                                          </p:stCondLst>
                                        </p:cTn>
                                        <p:tgtEl>
                                          <p:spTgt spid="20">
                                            <p:txEl>
                                              <p:pRg st="2" end="2"/>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20">
                                            <p:txEl>
                                              <p:pRg st="3" end="3"/>
                                            </p:txEl>
                                          </p:spTgt>
                                        </p:tgtEl>
                                      </p:cBhvr>
                                    </p:animEffect>
                                    <p:set>
                                      <p:cBhvr>
                                        <p:cTn id="115" dur="1" fill="hold">
                                          <p:stCondLst>
                                            <p:cond delay="999"/>
                                          </p:stCondLst>
                                        </p:cTn>
                                        <p:tgtEl>
                                          <p:spTgt spid="20">
                                            <p:txEl>
                                              <p:pRg st="3" end="3"/>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20">
                                            <p:txEl>
                                              <p:pRg st="4" end="4"/>
                                            </p:txEl>
                                          </p:spTgt>
                                        </p:tgtEl>
                                      </p:cBhvr>
                                    </p:animEffect>
                                    <p:set>
                                      <p:cBhvr>
                                        <p:cTn id="118" dur="1" fill="hold">
                                          <p:stCondLst>
                                            <p:cond delay="999"/>
                                          </p:stCondLst>
                                        </p:cTn>
                                        <p:tgtEl>
                                          <p:spTgt spid="20">
                                            <p:txEl>
                                              <p:pRg st="4" end="4"/>
                                            </p:txEl>
                                          </p:spTgt>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20">
                                            <p:txEl>
                                              <p:pRg st="5" end="5"/>
                                            </p:txEl>
                                          </p:spTgt>
                                        </p:tgtEl>
                                      </p:cBhvr>
                                    </p:animEffect>
                                    <p:set>
                                      <p:cBhvr>
                                        <p:cTn id="121" dur="1" fill="hold">
                                          <p:stCondLst>
                                            <p:cond delay="999"/>
                                          </p:stCondLst>
                                        </p:cTn>
                                        <p:tgtEl>
                                          <p:spTgt spid="20">
                                            <p:txEl>
                                              <p:pRg st="5" end="5"/>
                                            </p:txEl>
                                          </p:spTgt>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0">
                                            <p:txEl>
                                              <p:pRg st="6" end="6"/>
                                            </p:txEl>
                                          </p:spTgt>
                                        </p:tgtEl>
                                      </p:cBhvr>
                                    </p:animEffect>
                                    <p:set>
                                      <p:cBhvr>
                                        <p:cTn id="124" dur="1" fill="hold">
                                          <p:stCondLst>
                                            <p:cond delay="999"/>
                                          </p:stCondLst>
                                        </p:cTn>
                                        <p:tgtEl>
                                          <p:spTgt spid="20">
                                            <p:txEl>
                                              <p:pRg st="6" end="6"/>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20">
                                            <p:bg/>
                                          </p:spTgt>
                                        </p:tgtEl>
                                      </p:cBhvr>
                                    </p:animEffect>
                                    <p:set>
                                      <p:cBhvr>
                                        <p:cTn id="127" dur="1" fill="hold">
                                          <p:stCondLst>
                                            <p:cond delay="999"/>
                                          </p:stCondLst>
                                        </p:cTn>
                                        <p:tgtEl>
                                          <p:spTgt spid="20">
                                            <p:bg/>
                                          </p:spTgt>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22"/>
                                        </p:tgtEl>
                                      </p:cBhvr>
                                    </p:animEffect>
                                    <p:set>
                                      <p:cBhvr>
                                        <p:cTn id="130" dur="1" fill="hold">
                                          <p:stCondLst>
                                            <p:cond delay="999"/>
                                          </p:stCondLst>
                                        </p:cTn>
                                        <p:tgtEl>
                                          <p:spTgt spid="2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3"/>
                                        </p:tgtEl>
                                      </p:cBhvr>
                                    </p:animEffect>
                                    <p:set>
                                      <p:cBhvr>
                                        <p:cTn id="133" dur="1" fill="hold">
                                          <p:stCondLst>
                                            <p:cond delay="999"/>
                                          </p:stCondLst>
                                        </p:cTn>
                                        <p:tgtEl>
                                          <p:spTgt spid="2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21"/>
                                        </p:tgtEl>
                                      </p:cBhvr>
                                    </p:animEffect>
                                    <p:set>
                                      <p:cBhvr>
                                        <p:cTn id="136" dur="1" fill="hold">
                                          <p:stCondLst>
                                            <p:cond delay="999"/>
                                          </p:stCondLst>
                                        </p:cTn>
                                        <p:tgtEl>
                                          <p:spTgt spid="2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1000"/>
                                        <p:tgtEl>
                                          <p:spTgt spid="19"/>
                                        </p:tgtEl>
                                      </p:cBhvr>
                                    </p:animEffect>
                                    <p:set>
                                      <p:cBhvr>
                                        <p:cTn id="139" dur="1" fill="hold">
                                          <p:stCondLst>
                                            <p:cond delay="999"/>
                                          </p:stCondLst>
                                        </p:cTn>
                                        <p:tgtEl>
                                          <p:spTgt spid="19"/>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1000"/>
                                        <p:tgtEl>
                                          <p:spTgt spid="46"/>
                                        </p:tgtEl>
                                      </p:cBhvr>
                                    </p:animEffect>
                                    <p:set>
                                      <p:cBhvr>
                                        <p:cTn id="142" dur="1" fill="hold">
                                          <p:stCondLst>
                                            <p:cond delay="999"/>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1000"/>
                                        <p:tgtEl>
                                          <p:spTgt spid="2"/>
                                        </p:tgtEl>
                                      </p:cBhvr>
                                    </p:animEffect>
                                  </p:childTnLst>
                                </p:cTn>
                              </p:par>
                            </p:childTnLst>
                          </p:cTn>
                        </p:par>
                      </p:childTnLst>
                    </p:cTn>
                  </p:par>
                  <p:par>
                    <p:cTn id="148" fill="hold">
                      <p:stCondLst>
                        <p:cond delay="indefinite"/>
                      </p:stCondLst>
                      <p:childTnLst>
                        <p:par>
                          <p:cTn id="149" fill="hold">
                            <p:stCondLst>
                              <p:cond delay="0"/>
                            </p:stCondLst>
                            <p:childTnLst>
                              <p:par>
                                <p:cTn id="150" presetID="63" presetClass="path" presetSubtype="0" accel="50000" decel="50000" fill="hold" nodeType="clickEffect">
                                  <p:stCondLst>
                                    <p:cond delay="0"/>
                                  </p:stCondLst>
                                  <p:childTnLst>
                                    <p:animMotion origin="layout" path="M 0 -3.33333E-6 L 0.4125 0.00556 " pathEditMode="relative" rAng="0" ptsTypes="AA">
                                      <p:cBhvr>
                                        <p:cTn id="151" dur="1000" fill="hold"/>
                                        <p:tgtEl>
                                          <p:spTgt spid="2"/>
                                        </p:tgtEl>
                                        <p:attrNameLst>
                                          <p:attrName>ppt_x</p:attrName>
                                          <p:attrName>ppt_y</p:attrName>
                                        </p:attrNameLst>
                                      </p:cBhvr>
                                      <p:rCtr x="206" y="3"/>
                                    </p:animMotion>
                                  </p:childTnLst>
                                </p:cTn>
                              </p:par>
                              <p:par>
                                <p:cTn id="152" presetID="10" presetClass="exit" presetSubtype="0" fill="hold" grpId="0" nodeType="withEffect">
                                  <p:stCondLst>
                                    <p:cond delay="500"/>
                                  </p:stCondLst>
                                  <p:childTnLst>
                                    <p:animEffect transition="out" filter="fade">
                                      <p:cBhvr>
                                        <p:cTn id="153" dur="1000"/>
                                        <p:tgtEl>
                                          <p:spTgt spid="7"/>
                                        </p:tgtEl>
                                      </p:cBhvr>
                                    </p:animEffect>
                                    <p:set>
                                      <p:cBhvr>
                                        <p:cTn id="154" dur="1" fill="hold">
                                          <p:stCondLst>
                                            <p:cond delay="999"/>
                                          </p:stCondLst>
                                        </p:cTn>
                                        <p:tgtEl>
                                          <p:spTgt spid="7"/>
                                        </p:tgtEl>
                                        <p:attrNameLst>
                                          <p:attrName>style.visibility</p:attrName>
                                        </p:attrNameLst>
                                      </p:cBhvr>
                                      <p:to>
                                        <p:strVal val="hidden"/>
                                      </p:to>
                                    </p:set>
                                  </p:childTnLst>
                                </p:cTn>
                              </p:par>
                              <p:par>
                                <p:cTn id="155" presetID="10" presetClass="exit" presetSubtype="0" fill="hold" nodeType="withEffect">
                                  <p:stCondLst>
                                    <p:cond delay="500"/>
                                  </p:stCondLst>
                                  <p:childTnLst>
                                    <p:animEffect transition="out" filter="fade">
                                      <p:cBhvr>
                                        <p:cTn id="156" dur="1000"/>
                                        <p:tgtEl>
                                          <p:spTgt spid="2"/>
                                        </p:tgtEl>
                                      </p:cBhvr>
                                    </p:animEffect>
                                    <p:set>
                                      <p:cBhvr>
                                        <p:cTn id="157" dur="1" fill="hold">
                                          <p:stCondLst>
                                            <p:cond delay="999"/>
                                          </p:stCondLst>
                                        </p:cTn>
                                        <p:tgtEl>
                                          <p:spTgt spid="2"/>
                                        </p:tgtEl>
                                        <p:attrNameLst>
                                          <p:attrName>style.visibility</p:attrName>
                                        </p:attrNameLst>
                                      </p:cBhvr>
                                      <p:to>
                                        <p:strVal val="hidden"/>
                                      </p:to>
                                    </p:set>
                                  </p:childTnLst>
                                </p:cTn>
                              </p:par>
                              <p:par>
                                <p:cTn id="158" presetID="10" presetClass="entr" presetSubtype="0" fill="hold" grpId="0" nodeType="withEffect">
                                  <p:stCondLst>
                                    <p:cond delay="500"/>
                                  </p:stCondLst>
                                  <p:childTnLst>
                                    <p:set>
                                      <p:cBhvr>
                                        <p:cTn id="159" dur="1" fill="hold">
                                          <p:stCondLst>
                                            <p:cond delay="0"/>
                                          </p:stCondLst>
                                        </p:cTn>
                                        <p:tgtEl>
                                          <p:spTgt spid="43"/>
                                        </p:tgtEl>
                                        <p:attrNameLst>
                                          <p:attrName>style.visibility</p:attrName>
                                        </p:attrNameLst>
                                      </p:cBhvr>
                                      <p:to>
                                        <p:strVal val="visible"/>
                                      </p:to>
                                    </p:set>
                                    <p:animEffect transition="in" filter="fade">
                                      <p:cBhvr>
                                        <p:cTn id="160" dur="1000"/>
                                        <p:tgtEl>
                                          <p:spTgt spid="43"/>
                                        </p:tgtEl>
                                      </p:cBhvr>
                                    </p:animEffect>
                                  </p:childTnLst>
                                </p:cTn>
                              </p:par>
                              <p:par>
                                <p:cTn id="161" presetID="10" presetClass="entr" presetSubtype="0" fill="hold" grpId="1" nodeType="withEffect">
                                  <p:stCondLst>
                                    <p:cond delay="500"/>
                                  </p:stCondLst>
                                  <p:childTnLst>
                                    <p:set>
                                      <p:cBhvr>
                                        <p:cTn id="162" dur="1" fill="hold">
                                          <p:stCondLst>
                                            <p:cond delay="0"/>
                                          </p:stCondLst>
                                        </p:cTn>
                                        <p:tgtEl>
                                          <p:spTgt spid="4"/>
                                        </p:tgtEl>
                                        <p:attrNameLst>
                                          <p:attrName>style.visibility</p:attrName>
                                        </p:attrNameLst>
                                      </p:cBhvr>
                                      <p:to>
                                        <p:strVal val="visible"/>
                                      </p:to>
                                    </p:set>
                                    <p:animEffect transition="in" filter="fade">
                                      <p:cBhvr>
                                        <p:cTn id="16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3" grpId="0"/>
      <p:bldP spid="7" grpId="0" animBg="1"/>
      <p:bldP spid="4" grpId="0" animBg="1"/>
      <p:bldP spid="4" grpId="1" animBg="1"/>
      <p:bldP spid="21" grpId="0" animBg="1"/>
      <p:bldP spid="21" grpId="1" animBg="1"/>
      <p:bldP spid="20" grpId="0" uiExpand="1" build="allAtOnce" animBg="1"/>
      <p:bldP spid="20" grpId="1" build="allAtOnce" animBg="1"/>
      <p:bldP spid="44" grpId="0" animBg="1"/>
      <p:bldP spid="44" grpId="1" animBg="1"/>
      <p:bldP spid="45" grpId="0" animBg="1"/>
      <p:bldP spid="45" grpId="1" animBg="1"/>
      <p:bldP spid="46" grpId="0" animBg="1"/>
      <p:bldP spid="46" grpId="1" animBg="1"/>
      <p:bldP spid="4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sa.bmp"/>
          <p:cNvPicPr>
            <a:picLocks noChangeAspect="1"/>
          </p:cNvPicPr>
          <p:nvPr/>
        </p:nvPicPr>
        <p:blipFill>
          <a:blip r:embed="rId3" cstate="print"/>
          <a:srcRect l="73627" t="10240" r="2962" b="63187"/>
          <a:stretch>
            <a:fillRect/>
          </a:stretch>
        </p:blipFill>
        <p:spPr>
          <a:xfrm>
            <a:off x="9144" y="1207008"/>
            <a:ext cx="9143999" cy="5638801"/>
          </a:xfrm>
          <a:prstGeom prst="rect">
            <a:avLst/>
          </a:prstGeom>
        </p:spPr>
      </p:pic>
      <p:sp>
        <p:nvSpPr>
          <p:cNvPr id="7" name="Oval 6"/>
          <p:cNvSpPr/>
          <p:nvPr/>
        </p:nvSpPr>
        <p:spPr>
          <a:xfrm>
            <a:off x="3810000" y="4191000"/>
            <a:ext cx="1600200" cy="1524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142925" y="2660574"/>
            <a:ext cx="4272987" cy="3892496"/>
          </a:xfrm>
          <a:custGeom>
            <a:avLst/>
            <a:gdLst>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74847 w 989799"/>
              <a:gd name="connsiteY19" fmla="*/ 522972 h 909586"/>
              <a:gd name="connsiteX20" fmla="*/ 330468 w 989799"/>
              <a:gd name="connsiteY20" fmla="*/ 561473 h 909586"/>
              <a:gd name="connsiteX21" fmla="*/ 253466 w 989799"/>
              <a:gd name="connsiteY21" fmla="*/ 571098 h 909586"/>
              <a:gd name="connsiteX22" fmla="*/ 157213 w 989799"/>
              <a:gd name="connsiteY22" fmla="*/ 61922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74847 w 989799"/>
              <a:gd name="connsiteY19" fmla="*/ 522972 h 909586"/>
              <a:gd name="connsiteX20" fmla="*/ 330468 w 989799"/>
              <a:gd name="connsiteY20" fmla="*/ 561473 h 909586"/>
              <a:gd name="connsiteX21" fmla="*/ 253466 w 989799"/>
              <a:gd name="connsiteY21" fmla="*/ 571098 h 909586"/>
              <a:gd name="connsiteX22" fmla="*/ 165645 w 989799"/>
              <a:gd name="connsiteY22" fmla="*/ 60634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503723 w 989799"/>
              <a:gd name="connsiteY17" fmla="*/ 397843 h 909586"/>
              <a:gd name="connsiteX18" fmla="*/ 503723 w 989799"/>
              <a:gd name="connsiteY18" fmla="*/ 455595 h 909586"/>
              <a:gd name="connsiteX19" fmla="*/ 451077 w 989799"/>
              <a:gd name="connsiteY19" fmla="*/ 499308 h 909586"/>
              <a:gd name="connsiteX20" fmla="*/ 330468 w 989799"/>
              <a:gd name="connsiteY20" fmla="*/ 561473 h 909586"/>
              <a:gd name="connsiteX21" fmla="*/ 253466 w 989799"/>
              <a:gd name="connsiteY21" fmla="*/ 571098 h 909586"/>
              <a:gd name="connsiteX22" fmla="*/ 165645 w 989799"/>
              <a:gd name="connsiteY22" fmla="*/ 60634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69481 h 909586"/>
              <a:gd name="connsiteX1" fmla="*/ 436346 w 989799"/>
              <a:gd name="connsiteY1" fmla="*/ 763603 h 909586"/>
              <a:gd name="connsiteX2" fmla="*/ 648102 w 989799"/>
              <a:gd name="connsiteY2" fmla="*/ 696227 h 909586"/>
              <a:gd name="connsiteX3" fmla="*/ 715479 w 989799"/>
              <a:gd name="connsiteY3" fmla="*/ 792479 h 909586"/>
              <a:gd name="connsiteX4" fmla="*/ 879108 w 989799"/>
              <a:gd name="connsiteY4" fmla="*/ 821355 h 909586"/>
              <a:gd name="connsiteX5" fmla="*/ 927234 w 989799"/>
              <a:gd name="connsiteY5" fmla="*/ 850231 h 909586"/>
              <a:gd name="connsiteX6" fmla="*/ 956110 w 989799"/>
              <a:gd name="connsiteY6" fmla="*/ 907982 h 909586"/>
              <a:gd name="connsiteX7" fmla="*/ 984986 w 989799"/>
              <a:gd name="connsiteY7" fmla="*/ 840606 h 909586"/>
              <a:gd name="connsiteX8" fmla="*/ 927234 w 989799"/>
              <a:gd name="connsiteY8" fmla="*/ 638475 h 909586"/>
              <a:gd name="connsiteX9" fmla="*/ 888733 w 989799"/>
              <a:gd name="connsiteY9" fmla="*/ 436345 h 909586"/>
              <a:gd name="connsiteX10" fmla="*/ 840607 w 989799"/>
              <a:gd name="connsiteY10" fmla="*/ 253465 h 909586"/>
              <a:gd name="connsiteX11" fmla="*/ 744354 w 989799"/>
              <a:gd name="connsiteY11" fmla="*/ 41709 h 909586"/>
              <a:gd name="connsiteX12" fmla="*/ 744354 w 989799"/>
              <a:gd name="connsiteY12" fmla="*/ 3208 h 909586"/>
              <a:gd name="connsiteX13" fmla="*/ 667352 w 989799"/>
              <a:gd name="connsiteY13" fmla="*/ 60959 h 909586"/>
              <a:gd name="connsiteX14" fmla="*/ 580725 w 989799"/>
              <a:gd name="connsiteY14" fmla="*/ 118711 h 909586"/>
              <a:gd name="connsiteX15" fmla="*/ 455597 w 989799"/>
              <a:gd name="connsiteY15" fmla="*/ 301591 h 909586"/>
              <a:gd name="connsiteX16" fmla="*/ 455597 w 989799"/>
              <a:gd name="connsiteY16" fmla="*/ 340092 h 909586"/>
              <a:gd name="connsiteX17" fmla="*/ 486756 w 989799"/>
              <a:gd name="connsiteY17" fmla="*/ 410111 h 909586"/>
              <a:gd name="connsiteX18" fmla="*/ 503723 w 989799"/>
              <a:gd name="connsiteY18" fmla="*/ 455595 h 909586"/>
              <a:gd name="connsiteX19" fmla="*/ 451077 w 989799"/>
              <a:gd name="connsiteY19" fmla="*/ 499308 h 909586"/>
              <a:gd name="connsiteX20" fmla="*/ 330468 w 989799"/>
              <a:gd name="connsiteY20" fmla="*/ 561473 h 909586"/>
              <a:gd name="connsiteX21" fmla="*/ 253466 w 989799"/>
              <a:gd name="connsiteY21" fmla="*/ 571098 h 909586"/>
              <a:gd name="connsiteX22" fmla="*/ 165645 w 989799"/>
              <a:gd name="connsiteY22" fmla="*/ 606345 h 909586"/>
              <a:gd name="connsiteX23" fmla="*/ 70586 w 989799"/>
              <a:gd name="connsiteY23" fmla="*/ 638475 h 909586"/>
              <a:gd name="connsiteX24" fmla="*/ 70586 w 989799"/>
              <a:gd name="connsiteY24" fmla="*/ 686601 h 909586"/>
              <a:gd name="connsiteX25" fmla="*/ 128338 w 989799"/>
              <a:gd name="connsiteY25" fmla="*/ 715477 h 909586"/>
              <a:gd name="connsiteX26" fmla="*/ 128338 w 989799"/>
              <a:gd name="connsiteY26" fmla="*/ 763603 h 909586"/>
              <a:gd name="connsiteX27" fmla="*/ 51335 w 989799"/>
              <a:gd name="connsiteY27" fmla="*/ 869481 h 909586"/>
              <a:gd name="connsiteX0" fmla="*/ 51335 w 989799"/>
              <a:gd name="connsiteY0" fmla="*/ 871182 h 911287"/>
              <a:gd name="connsiteX1" fmla="*/ 436346 w 989799"/>
              <a:gd name="connsiteY1" fmla="*/ 765304 h 911287"/>
              <a:gd name="connsiteX2" fmla="*/ 648102 w 989799"/>
              <a:gd name="connsiteY2" fmla="*/ 697928 h 911287"/>
              <a:gd name="connsiteX3" fmla="*/ 715479 w 989799"/>
              <a:gd name="connsiteY3" fmla="*/ 794180 h 911287"/>
              <a:gd name="connsiteX4" fmla="*/ 879108 w 989799"/>
              <a:gd name="connsiteY4" fmla="*/ 823056 h 911287"/>
              <a:gd name="connsiteX5" fmla="*/ 927234 w 989799"/>
              <a:gd name="connsiteY5" fmla="*/ 851932 h 911287"/>
              <a:gd name="connsiteX6" fmla="*/ 956110 w 989799"/>
              <a:gd name="connsiteY6" fmla="*/ 909683 h 911287"/>
              <a:gd name="connsiteX7" fmla="*/ 984986 w 989799"/>
              <a:gd name="connsiteY7" fmla="*/ 842307 h 911287"/>
              <a:gd name="connsiteX8" fmla="*/ 927234 w 989799"/>
              <a:gd name="connsiteY8" fmla="*/ 640176 h 911287"/>
              <a:gd name="connsiteX9" fmla="*/ 888733 w 989799"/>
              <a:gd name="connsiteY9" fmla="*/ 438046 h 911287"/>
              <a:gd name="connsiteX10" fmla="*/ 840607 w 989799"/>
              <a:gd name="connsiteY10" fmla="*/ 255166 h 911287"/>
              <a:gd name="connsiteX11" fmla="*/ 744354 w 989799"/>
              <a:gd name="connsiteY11" fmla="*/ 43410 h 911287"/>
              <a:gd name="connsiteX12" fmla="*/ 744354 w 989799"/>
              <a:gd name="connsiteY12" fmla="*/ 4909 h 911287"/>
              <a:gd name="connsiteX13" fmla="*/ 647311 w 989799"/>
              <a:gd name="connsiteY13" fmla="*/ 72862 h 911287"/>
              <a:gd name="connsiteX14" fmla="*/ 580725 w 989799"/>
              <a:gd name="connsiteY14" fmla="*/ 120412 h 911287"/>
              <a:gd name="connsiteX15" fmla="*/ 455597 w 989799"/>
              <a:gd name="connsiteY15" fmla="*/ 303292 h 911287"/>
              <a:gd name="connsiteX16" fmla="*/ 455597 w 989799"/>
              <a:gd name="connsiteY16" fmla="*/ 341793 h 911287"/>
              <a:gd name="connsiteX17" fmla="*/ 486756 w 989799"/>
              <a:gd name="connsiteY17" fmla="*/ 411812 h 911287"/>
              <a:gd name="connsiteX18" fmla="*/ 503723 w 989799"/>
              <a:gd name="connsiteY18" fmla="*/ 457296 h 911287"/>
              <a:gd name="connsiteX19" fmla="*/ 451077 w 989799"/>
              <a:gd name="connsiteY19" fmla="*/ 501009 h 911287"/>
              <a:gd name="connsiteX20" fmla="*/ 330468 w 989799"/>
              <a:gd name="connsiteY20" fmla="*/ 563174 h 911287"/>
              <a:gd name="connsiteX21" fmla="*/ 253466 w 989799"/>
              <a:gd name="connsiteY21" fmla="*/ 572799 h 911287"/>
              <a:gd name="connsiteX22" fmla="*/ 165645 w 989799"/>
              <a:gd name="connsiteY22" fmla="*/ 608046 h 911287"/>
              <a:gd name="connsiteX23" fmla="*/ 70586 w 989799"/>
              <a:gd name="connsiteY23" fmla="*/ 640176 h 911287"/>
              <a:gd name="connsiteX24" fmla="*/ 70586 w 989799"/>
              <a:gd name="connsiteY24" fmla="*/ 688302 h 911287"/>
              <a:gd name="connsiteX25" fmla="*/ 128338 w 989799"/>
              <a:gd name="connsiteY25" fmla="*/ 717178 h 911287"/>
              <a:gd name="connsiteX26" fmla="*/ 128338 w 989799"/>
              <a:gd name="connsiteY26" fmla="*/ 765304 h 911287"/>
              <a:gd name="connsiteX27" fmla="*/ 51335 w 989799"/>
              <a:gd name="connsiteY27" fmla="*/ 871182 h 911287"/>
              <a:gd name="connsiteX0" fmla="*/ 51335 w 1000365"/>
              <a:gd name="connsiteY0" fmla="*/ 875638 h 911287"/>
              <a:gd name="connsiteX1" fmla="*/ 446912 w 1000365"/>
              <a:gd name="connsiteY1" fmla="*/ 765304 h 911287"/>
              <a:gd name="connsiteX2" fmla="*/ 658668 w 1000365"/>
              <a:gd name="connsiteY2" fmla="*/ 697928 h 911287"/>
              <a:gd name="connsiteX3" fmla="*/ 726045 w 1000365"/>
              <a:gd name="connsiteY3" fmla="*/ 794180 h 911287"/>
              <a:gd name="connsiteX4" fmla="*/ 889674 w 1000365"/>
              <a:gd name="connsiteY4" fmla="*/ 823056 h 911287"/>
              <a:gd name="connsiteX5" fmla="*/ 937800 w 1000365"/>
              <a:gd name="connsiteY5" fmla="*/ 851932 h 911287"/>
              <a:gd name="connsiteX6" fmla="*/ 966676 w 1000365"/>
              <a:gd name="connsiteY6" fmla="*/ 909683 h 911287"/>
              <a:gd name="connsiteX7" fmla="*/ 995552 w 1000365"/>
              <a:gd name="connsiteY7" fmla="*/ 842307 h 911287"/>
              <a:gd name="connsiteX8" fmla="*/ 937800 w 1000365"/>
              <a:gd name="connsiteY8" fmla="*/ 640176 h 911287"/>
              <a:gd name="connsiteX9" fmla="*/ 899299 w 1000365"/>
              <a:gd name="connsiteY9" fmla="*/ 438046 h 911287"/>
              <a:gd name="connsiteX10" fmla="*/ 851173 w 1000365"/>
              <a:gd name="connsiteY10" fmla="*/ 255166 h 911287"/>
              <a:gd name="connsiteX11" fmla="*/ 754920 w 1000365"/>
              <a:gd name="connsiteY11" fmla="*/ 43410 h 911287"/>
              <a:gd name="connsiteX12" fmla="*/ 754920 w 1000365"/>
              <a:gd name="connsiteY12" fmla="*/ 4909 h 911287"/>
              <a:gd name="connsiteX13" fmla="*/ 657877 w 1000365"/>
              <a:gd name="connsiteY13" fmla="*/ 72862 h 911287"/>
              <a:gd name="connsiteX14" fmla="*/ 591291 w 1000365"/>
              <a:gd name="connsiteY14" fmla="*/ 120412 h 911287"/>
              <a:gd name="connsiteX15" fmla="*/ 466163 w 1000365"/>
              <a:gd name="connsiteY15" fmla="*/ 303292 h 911287"/>
              <a:gd name="connsiteX16" fmla="*/ 466163 w 1000365"/>
              <a:gd name="connsiteY16" fmla="*/ 341793 h 911287"/>
              <a:gd name="connsiteX17" fmla="*/ 497322 w 1000365"/>
              <a:gd name="connsiteY17" fmla="*/ 411812 h 911287"/>
              <a:gd name="connsiteX18" fmla="*/ 514289 w 1000365"/>
              <a:gd name="connsiteY18" fmla="*/ 457296 h 911287"/>
              <a:gd name="connsiteX19" fmla="*/ 461643 w 1000365"/>
              <a:gd name="connsiteY19" fmla="*/ 501009 h 911287"/>
              <a:gd name="connsiteX20" fmla="*/ 341034 w 1000365"/>
              <a:gd name="connsiteY20" fmla="*/ 563174 h 911287"/>
              <a:gd name="connsiteX21" fmla="*/ 264032 w 1000365"/>
              <a:gd name="connsiteY21" fmla="*/ 572799 h 911287"/>
              <a:gd name="connsiteX22" fmla="*/ 176211 w 1000365"/>
              <a:gd name="connsiteY22" fmla="*/ 608046 h 911287"/>
              <a:gd name="connsiteX23" fmla="*/ 81152 w 1000365"/>
              <a:gd name="connsiteY23" fmla="*/ 640176 h 911287"/>
              <a:gd name="connsiteX24" fmla="*/ 81152 w 1000365"/>
              <a:gd name="connsiteY24" fmla="*/ 688302 h 911287"/>
              <a:gd name="connsiteX25" fmla="*/ 138904 w 1000365"/>
              <a:gd name="connsiteY25" fmla="*/ 717178 h 911287"/>
              <a:gd name="connsiteX26" fmla="*/ 138904 w 1000365"/>
              <a:gd name="connsiteY26" fmla="*/ 765304 h 911287"/>
              <a:gd name="connsiteX27" fmla="*/ 51335 w 1000365"/>
              <a:gd name="connsiteY27" fmla="*/ 875638 h 91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365" h="911287">
                <a:moveTo>
                  <a:pt x="51335" y="875638"/>
                </a:moveTo>
                <a:cubicBezTo>
                  <a:pt x="102670" y="875638"/>
                  <a:pt x="345690" y="794922"/>
                  <a:pt x="446912" y="765304"/>
                </a:cubicBezTo>
                <a:cubicBezTo>
                  <a:pt x="548134" y="735686"/>
                  <a:pt x="612146" y="693115"/>
                  <a:pt x="658668" y="697928"/>
                </a:cubicBezTo>
                <a:cubicBezTo>
                  <a:pt x="705190" y="702741"/>
                  <a:pt x="687544" y="773325"/>
                  <a:pt x="726045" y="794180"/>
                </a:cubicBezTo>
                <a:cubicBezTo>
                  <a:pt x="764546" y="815035"/>
                  <a:pt x="854382" y="813431"/>
                  <a:pt x="889674" y="823056"/>
                </a:cubicBezTo>
                <a:cubicBezTo>
                  <a:pt x="924966" y="832681"/>
                  <a:pt x="924966" y="837494"/>
                  <a:pt x="937800" y="851932"/>
                </a:cubicBezTo>
                <a:cubicBezTo>
                  <a:pt x="950634" y="866370"/>
                  <a:pt x="957051" y="911287"/>
                  <a:pt x="966676" y="909683"/>
                </a:cubicBezTo>
                <a:cubicBezTo>
                  <a:pt x="976301" y="908079"/>
                  <a:pt x="1000365" y="887225"/>
                  <a:pt x="995552" y="842307"/>
                </a:cubicBezTo>
                <a:cubicBezTo>
                  <a:pt x="990739" y="797389"/>
                  <a:pt x="953842" y="707553"/>
                  <a:pt x="937800" y="640176"/>
                </a:cubicBezTo>
                <a:cubicBezTo>
                  <a:pt x="921758" y="572799"/>
                  <a:pt x="913737" y="502214"/>
                  <a:pt x="899299" y="438046"/>
                </a:cubicBezTo>
                <a:cubicBezTo>
                  <a:pt x="884861" y="373878"/>
                  <a:pt x="875236" y="320939"/>
                  <a:pt x="851173" y="255166"/>
                </a:cubicBezTo>
                <a:cubicBezTo>
                  <a:pt x="827110" y="189393"/>
                  <a:pt x="770962" y="85119"/>
                  <a:pt x="754920" y="43410"/>
                </a:cubicBezTo>
                <a:cubicBezTo>
                  <a:pt x="738878" y="1701"/>
                  <a:pt x="771094" y="0"/>
                  <a:pt x="754920" y="4909"/>
                </a:cubicBezTo>
                <a:cubicBezTo>
                  <a:pt x="738746" y="9818"/>
                  <a:pt x="685149" y="53612"/>
                  <a:pt x="657877" y="72862"/>
                </a:cubicBezTo>
                <a:cubicBezTo>
                  <a:pt x="630606" y="92113"/>
                  <a:pt x="623243" y="82007"/>
                  <a:pt x="591291" y="120412"/>
                </a:cubicBezTo>
                <a:cubicBezTo>
                  <a:pt x="559339" y="158817"/>
                  <a:pt x="487018" y="266395"/>
                  <a:pt x="466163" y="303292"/>
                </a:cubicBezTo>
                <a:cubicBezTo>
                  <a:pt x="445308" y="340189"/>
                  <a:pt x="460970" y="323706"/>
                  <a:pt x="466163" y="341793"/>
                </a:cubicBezTo>
                <a:cubicBezTo>
                  <a:pt x="471356" y="359880"/>
                  <a:pt x="489301" y="392562"/>
                  <a:pt x="497322" y="411812"/>
                </a:cubicBezTo>
                <a:cubicBezTo>
                  <a:pt x="505343" y="431062"/>
                  <a:pt x="520236" y="442430"/>
                  <a:pt x="514289" y="457296"/>
                </a:cubicBezTo>
                <a:cubicBezTo>
                  <a:pt x="508343" y="472162"/>
                  <a:pt x="490519" y="483363"/>
                  <a:pt x="461643" y="501009"/>
                </a:cubicBezTo>
                <a:cubicBezTo>
                  <a:pt x="432767" y="518655"/>
                  <a:pt x="373969" y="551209"/>
                  <a:pt x="341034" y="563174"/>
                </a:cubicBezTo>
                <a:cubicBezTo>
                  <a:pt x="308099" y="575139"/>
                  <a:pt x="291503" y="565320"/>
                  <a:pt x="264032" y="572799"/>
                </a:cubicBezTo>
                <a:cubicBezTo>
                  <a:pt x="236561" y="580278"/>
                  <a:pt x="206691" y="596816"/>
                  <a:pt x="176211" y="608046"/>
                </a:cubicBezTo>
                <a:cubicBezTo>
                  <a:pt x="145731" y="619276"/>
                  <a:pt x="96995" y="626800"/>
                  <a:pt x="81152" y="640176"/>
                </a:cubicBezTo>
                <a:cubicBezTo>
                  <a:pt x="65309" y="653552"/>
                  <a:pt x="71527" y="675468"/>
                  <a:pt x="81152" y="688302"/>
                </a:cubicBezTo>
                <a:cubicBezTo>
                  <a:pt x="90777" y="701136"/>
                  <a:pt x="129279" y="704344"/>
                  <a:pt x="138904" y="717178"/>
                </a:cubicBezTo>
                <a:cubicBezTo>
                  <a:pt x="148529" y="730012"/>
                  <a:pt x="153499" y="738894"/>
                  <a:pt x="138904" y="765304"/>
                </a:cubicBezTo>
                <a:cubicBezTo>
                  <a:pt x="124309" y="791714"/>
                  <a:pt x="0" y="875638"/>
                  <a:pt x="51335" y="87563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2377440" y="2596896"/>
            <a:ext cx="4036232" cy="3952713"/>
          </a:xfrm>
          <a:custGeom>
            <a:avLst/>
            <a:gdLst>
              <a:gd name="connsiteX0" fmla="*/ 2970508 w 4135464"/>
              <a:gd name="connsiteY0" fmla="*/ 51661 h 3900406"/>
              <a:gd name="connsiteX1" fmla="*/ 2970508 w 4135464"/>
              <a:gd name="connsiteY1" fmla="*/ 408122 h 3900406"/>
              <a:gd name="connsiteX2" fmla="*/ 3171986 w 4135464"/>
              <a:gd name="connsiteY2" fmla="*/ 749084 h 3900406"/>
              <a:gd name="connsiteX3" fmla="*/ 3311471 w 4135464"/>
              <a:gd name="connsiteY3" fmla="*/ 1105545 h 3900406"/>
              <a:gd name="connsiteX4" fmla="*/ 3528447 w 4135464"/>
              <a:gd name="connsiteY4" fmla="*/ 1539498 h 3900406"/>
              <a:gd name="connsiteX5" fmla="*/ 3605939 w 4135464"/>
              <a:gd name="connsiteY5" fmla="*/ 1942454 h 3900406"/>
              <a:gd name="connsiteX6" fmla="*/ 3621437 w 4135464"/>
              <a:gd name="connsiteY6" fmla="*/ 2376406 h 3900406"/>
              <a:gd name="connsiteX7" fmla="*/ 3729925 w 4135464"/>
              <a:gd name="connsiteY7" fmla="*/ 2779362 h 3900406"/>
              <a:gd name="connsiteX8" fmla="*/ 3977898 w 4135464"/>
              <a:gd name="connsiteY8" fmla="*/ 3120325 h 3900406"/>
              <a:gd name="connsiteX9" fmla="*/ 4008895 w 4135464"/>
              <a:gd name="connsiteY9" fmla="*/ 3399295 h 3900406"/>
              <a:gd name="connsiteX10" fmla="*/ 4039891 w 4135464"/>
              <a:gd name="connsiteY10" fmla="*/ 3833247 h 3900406"/>
              <a:gd name="connsiteX11" fmla="*/ 4055390 w 4135464"/>
              <a:gd name="connsiteY11" fmla="*/ 3802250 h 3900406"/>
              <a:gd name="connsiteX12" fmla="*/ 3559444 w 4135464"/>
              <a:gd name="connsiteY12" fmla="*/ 3430291 h 3900406"/>
              <a:gd name="connsiteX13" fmla="*/ 3202983 w 4135464"/>
              <a:gd name="connsiteY13" fmla="*/ 3414793 h 3900406"/>
              <a:gd name="connsiteX14" fmla="*/ 2877518 w 4135464"/>
              <a:gd name="connsiteY14" fmla="*/ 3228813 h 3900406"/>
              <a:gd name="connsiteX15" fmla="*/ 2552054 w 4135464"/>
              <a:gd name="connsiteY15" fmla="*/ 2887850 h 3900406"/>
              <a:gd name="connsiteX16" fmla="*/ 1808135 w 4135464"/>
              <a:gd name="connsiteY16" fmla="*/ 3135823 h 3900406"/>
              <a:gd name="connsiteX17" fmla="*/ 645762 w 4135464"/>
              <a:gd name="connsiteY17" fmla="*/ 3538779 h 3900406"/>
              <a:gd name="connsiteX18" fmla="*/ 227308 w 4135464"/>
              <a:gd name="connsiteY18" fmla="*/ 3616271 h 3900406"/>
              <a:gd name="connsiteX19" fmla="*/ 10332 w 4135464"/>
              <a:gd name="connsiteY19" fmla="*/ 3631769 h 3900406"/>
              <a:gd name="connsiteX20" fmla="*/ 165315 w 4135464"/>
              <a:gd name="connsiteY20" fmla="*/ 3445789 h 3900406"/>
              <a:gd name="connsiteX21" fmla="*/ 382291 w 4135464"/>
              <a:gd name="connsiteY21" fmla="*/ 3135823 h 3900406"/>
              <a:gd name="connsiteX22" fmla="*/ 397790 w 4135464"/>
              <a:gd name="connsiteY22" fmla="*/ 3027335 h 3900406"/>
              <a:gd name="connsiteX23" fmla="*/ 304800 w 4135464"/>
              <a:gd name="connsiteY23" fmla="*/ 3011837 h 3900406"/>
              <a:gd name="connsiteX24" fmla="*/ 134318 w 4135464"/>
              <a:gd name="connsiteY24" fmla="*/ 2763864 h 3900406"/>
              <a:gd name="connsiteX25" fmla="*/ 382291 w 4135464"/>
              <a:gd name="connsiteY25" fmla="*/ 2515891 h 3900406"/>
              <a:gd name="connsiteX26" fmla="*/ 878237 w 4135464"/>
              <a:gd name="connsiteY26" fmla="*/ 2329911 h 3900406"/>
              <a:gd name="connsiteX27" fmla="*/ 1064217 w 4135464"/>
              <a:gd name="connsiteY27" fmla="*/ 2376406 h 3900406"/>
              <a:gd name="connsiteX28" fmla="*/ 1498169 w 4135464"/>
              <a:gd name="connsiteY28" fmla="*/ 2236922 h 3900406"/>
              <a:gd name="connsiteX29" fmla="*/ 1761640 w 4135464"/>
              <a:gd name="connsiteY29" fmla="*/ 2019945 h 3900406"/>
              <a:gd name="connsiteX30" fmla="*/ 1870129 w 4135464"/>
              <a:gd name="connsiteY30" fmla="*/ 1818467 h 3900406"/>
              <a:gd name="connsiteX31" fmla="*/ 1792637 w 4135464"/>
              <a:gd name="connsiteY31" fmla="*/ 1678983 h 3900406"/>
              <a:gd name="connsiteX32" fmla="*/ 1854630 w 4135464"/>
              <a:gd name="connsiteY32" fmla="*/ 1539498 h 3900406"/>
              <a:gd name="connsiteX33" fmla="*/ 1854630 w 4135464"/>
              <a:gd name="connsiteY33" fmla="*/ 1477505 h 3900406"/>
              <a:gd name="connsiteX34" fmla="*/ 1684149 w 4135464"/>
              <a:gd name="connsiteY34" fmla="*/ 1493003 h 3900406"/>
              <a:gd name="connsiteX35" fmla="*/ 1668651 w 4135464"/>
              <a:gd name="connsiteY35" fmla="*/ 1431010 h 3900406"/>
              <a:gd name="connsiteX36" fmla="*/ 1730644 w 4135464"/>
              <a:gd name="connsiteY36" fmla="*/ 1276027 h 3900406"/>
              <a:gd name="connsiteX37" fmla="*/ 1885627 w 4135464"/>
              <a:gd name="connsiteY37" fmla="*/ 1059050 h 3900406"/>
              <a:gd name="connsiteX38" fmla="*/ 1885627 w 4135464"/>
              <a:gd name="connsiteY38" fmla="*/ 966061 h 3900406"/>
              <a:gd name="connsiteX39" fmla="*/ 2164596 w 4135464"/>
              <a:gd name="connsiteY39" fmla="*/ 547606 h 3900406"/>
              <a:gd name="connsiteX40" fmla="*/ 2443566 w 4135464"/>
              <a:gd name="connsiteY40" fmla="*/ 268637 h 3900406"/>
              <a:gd name="connsiteX41" fmla="*/ 2738034 w 4135464"/>
              <a:gd name="connsiteY41" fmla="*/ 98156 h 3900406"/>
              <a:gd name="connsiteX42" fmla="*/ 2970508 w 4135464"/>
              <a:gd name="connsiteY42" fmla="*/ 51661 h 3900406"/>
              <a:gd name="connsiteX0" fmla="*/ 2911098 w 4135464"/>
              <a:gd name="connsiteY0" fmla="*/ 51661 h 4007603"/>
              <a:gd name="connsiteX1" fmla="*/ 2970508 w 4135464"/>
              <a:gd name="connsiteY1" fmla="*/ 515319 h 4007603"/>
              <a:gd name="connsiteX2" fmla="*/ 3171986 w 4135464"/>
              <a:gd name="connsiteY2" fmla="*/ 856281 h 4007603"/>
              <a:gd name="connsiteX3" fmla="*/ 3311471 w 4135464"/>
              <a:gd name="connsiteY3" fmla="*/ 1212742 h 4007603"/>
              <a:gd name="connsiteX4" fmla="*/ 3528447 w 4135464"/>
              <a:gd name="connsiteY4" fmla="*/ 1646695 h 4007603"/>
              <a:gd name="connsiteX5" fmla="*/ 3605939 w 4135464"/>
              <a:gd name="connsiteY5" fmla="*/ 2049651 h 4007603"/>
              <a:gd name="connsiteX6" fmla="*/ 3621437 w 4135464"/>
              <a:gd name="connsiteY6" fmla="*/ 2483603 h 4007603"/>
              <a:gd name="connsiteX7" fmla="*/ 3729925 w 4135464"/>
              <a:gd name="connsiteY7" fmla="*/ 2886559 h 4007603"/>
              <a:gd name="connsiteX8" fmla="*/ 3977898 w 4135464"/>
              <a:gd name="connsiteY8" fmla="*/ 3227522 h 4007603"/>
              <a:gd name="connsiteX9" fmla="*/ 4008895 w 4135464"/>
              <a:gd name="connsiteY9" fmla="*/ 3506492 h 4007603"/>
              <a:gd name="connsiteX10" fmla="*/ 4039891 w 4135464"/>
              <a:gd name="connsiteY10" fmla="*/ 3940444 h 4007603"/>
              <a:gd name="connsiteX11" fmla="*/ 4055390 w 4135464"/>
              <a:gd name="connsiteY11" fmla="*/ 3909447 h 4007603"/>
              <a:gd name="connsiteX12" fmla="*/ 3559444 w 4135464"/>
              <a:gd name="connsiteY12" fmla="*/ 3537488 h 4007603"/>
              <a:gd name="connsiteX13" fmla="*/ 3202983 w 4135464"/>
              <a:gd name="connsiteY13" fmla="*/ 3521990 h 4007603"/>
              <a:gd name="connsiteX14" fmla="*/ 2877518 w 4135464"/>
              <a:gd name="connsiteY14" fmla="*/ 3336010 h 4007603"/>
              <a:gd name="connsiteX15" fmla="*/ 2552054 w 4135464"/>
              <a:gd name="connsiteY15" fmla="*/ 2995047 h 4007603"/>
              <a:gd name="connsiteX16" fmla="*/ 1808135 w 4135464"/>
              <a:gd name="connsiteY16" fmla="*/ 3243020 h 4007603"/>
              <a:gd name="connsiteX17" fmla="*/ 645762 w 4135464"/>
              <a:gd name="connsiteY17" fmla="*/ 3645976 h 4007603"/>
              <a:gd name="connsiteX18" fmla="*/ 227308 w 4135464"/>
              <a:gd name="connsiteY18" fmla="*/ 3723468 h 4007603"/>
              <a:gd name="connsiteX19" fmla="*/ 10332 w 4135464"/>
              <a:gd name="connsiteY19" fmla="*/ 3738966 h 4007603"/>
              <a:gd name="connsiteX20" fmla="*/ 165315 w 4135464"/>
              <a:gd name="connsiteY20" fmla="*/ 3552986 h 4007603"/>
              <a:gd name="connsiteX21" fmla="*/ 382291 w 4135464"/>
              <a:gd name="connsiteY21" fmla="*/ 3243020 h 4007603"/>
              <a:gd name="connsiteX22" fmla="*/ 397790 w 4135464"/>
              <a:gd name="connsiteY22" fmla="*/ 3134532 h 4007603"/>
              <a:gd name="connsiteX23" fmla="*/ 304800 w 4135464"/>
              <a:gd name="connsiteY23" fmla="*/ 3119034 h 4007603"/>
              <a:gd name="connsiteX24" fmla="*/ 134318 w 4135464"/>
              <a:gd name="connsiteY24" fmla="*/ 2871061 h 4007603"/>
              <a:gd name="connsiteX25" fmla="*/ 382291 w 4135464"/>
              <a:gd name="connsiteY25" fmla="*/ 2623088 h 4007603"/>
              <a:gd name="connsiteX26" fmla="*/ 878237 w 4135464"/>
              <a:gd name="connsiteY26" fmla="*/ 2437108 h 4007603"/>
              <a:gd name="connsiteX27" fmla="*/ 1064217 w 4135464"/>
              <a:gd name="connsiteY27" fmla="*/ 2483603 h 4007603"/>
              <a:gd name="connsiteX28" fmla="*/ 1498169 w 4135464"/>
              <a:gd name="connsiteY28" fmla="*/ 2344119 h 4007603"/>
              <a:gd name="connsiteX29" fmla="*/ 1761640 w 4135464"/>
              <a:gd name="connsiteY29" fmla="*/ 2127142 h 4007603"/>
              <a:gd name="connsiteX30" fmla="*/ 1870129 w 4135464"/>
              <a:gd name="connsiteY30" fmla="*/ 1925664 h 4007603"/>
              <a:gd name="connsiteX31" fmla="*/ 1792637 w 4135464"/>
              <a:gd name="connsiteY31" fmla="*/ 1786180 h 4007603"/>
              <a:gd name="connsiteX32" fmla="*/ 1854630 w 4135464"/>
              <a:gd name="connsiteY32" fmla="*/ 1646695 h 4007603"/>
              <a:gd name="connsiteX33" fmla="*/ 1854630 w 4135464"/>
              <a:gd name="connsiteY33" fmla="*/ 1584702 h 4007603"/>
              <a:gd name="connsiteX34" fmla="*/ 1684149 w 4135464"/>
              <a:gd name="connsiteY34" fmla="*/ 1600200 h 4007603"/>
              <a:gd name="connsiteX35" fmla="*/ 1668651 w 4135464"/>
              <a:gd name="connsiteY35" fmla="*/ 1538207 h 4007603"/>
              <a:gd name="connsiteX36" fmla="*/ 1730644 w 4135464"/>
              <a:gd name="connsiteY36" fmla="*/ 1383224 h 4007603"/>
              <a:gd name="connsiteX37" fmla="*/ 1885627 w 4135464"/>
              <a:gd name="connsiteY37" fmla="*/ 1166247 h 4007603"/>
              <a:gd name="connsiteX38" fmla="*/ 1885627 w 4135464"/>
              <a:gd name="connsiteY38" fmla="*/ 1073258 h 4007603"/>
              <a:gd name="connsiteX39" fmla="*/ 2164596 w 4135464"/>
              <a:gd name="connsiteY39" fmla="*/ 654803 h 4007603"/>
              <a:gd name="connsiteX40" fmla="*/ 2443566 w 4135464"/>
              <a:gd name="connsiteY40" fmla="*/ 375834 h 4007603"/>
              <a:gd name="connsiteX41" fmla="*/ 2738034 w 4135464"/>
              <a:gd name="connsiteY41" fmla="*/ 205353 h 4007603"/>
              <a:gd name="connsiteX42" fmla="*/ 2911098 w 4135464"/>
              <a:gd name="connsiteY42" fmla="*/ 51661 h 4007603"/>
              <a:gd name="connsiteX0" fmla="*/ 2911098 w 4135464"/>
              <a:gd name="connsiteY0" fmla="*/ 63285 h 4019227"/>
              <a:gd name="connsiteX1" fmla="*/ 3139698 w 4135464"/>
              <a:gd name="connsiteY1" fmla="*/ 596686 h 4019227"/>
              <a:gd name="connsiteX2" fmla="*/ 3171986 w 4135464"/>
              <a:gd name="connsiteY2" fmla="*/ 867905 h 4019227"/>
              <a:gd name="connsiteX3" fmla="*/ 3311471 w 4135464"/>
              <a:gd name="connsiteY3" fmla="*/ 1224366 h 4019227"/>
              <a:gd name="connsiteX4" fmla="*/ 3528447 w 4135464"/>
              <a:gd name="connsiteY4" fmla="*/ 1658319 h 4019227"/>
              <a:gd name="connsiteX5" fmla="*/ 3605939 w 4135464"/>
              <a:gd name="connsiteY5" fmla="*/ 2061275 h 4019227"/>
              <a:gd name="connsiteX6" fmla="*/ 3621437 w 4135464"/>
              <a:gd name="connsiteY6" fmla="*/ 2495227 h 4019227"/>
              <a:gd name="connsiteX7" fmla="*/ 3729925 w 4135464"/>
              <a:gd name="connsiteY7" fmla="*/ 2898183 h 4019227"/>
              <a:gd name="connsiteX8" fmla="*/ 3977898 w 4135464"/>
              <a:gd name="connsiteY8" fmla="*/ 3239146 h 4019227"/>
              <a:gd name="connsiteX9" fmla="*/ 4008895 w 4135464"/>
              <a:gd name="connsiteY9" fmla="*/ 3518116 h 4019227"/>
              <a:gd name="connsiteX10" fmla="*/ 4039891 w 4135464"/>
              <a:gd name="connsiteY10" fmla="*/ 3952068 h 4019227"/>
              <a:gd name="connsiteX11" fmla="*/ 4055390 w 4135464"/>
              <a:gd name="connsiteY11" fmla="*/ 3921071 h 4019227"/>
              <a:gd name="connsiteX12" fmla="*/ 3559444 w 4135464"/>
              <a:gd name="connsiteY12" fmla="*/ 3549112 h 4019227"/>
              <a:gd name="connsiteX13" fmla="*/ 3202983 w 4135464"/>
              <a:gd name="connsiteY13" fmla="*/ 3533614 h 4019227"/>
              <a:gd name="connsiteX14" fmla="*/ 2877518 w 4135464"/>
              <a:gd name="connsiteY14" fmla="*/ 3347634 h 4019227"/>
              <a:gd name="connsiteX15" fmla="*/ 2552054 w 4135464"/>
              <a:gd name="connsiteY15" fmla="*/ 3006671 h 4019227"/>
              <a:gd name="connsiteX16" fmla="*/ 1808135 w 4135464"/>
              <a:gd name="connsiteY16" fmla="*/ 3254644 h 4019227"/>
              <a:gd name="connsiteX17" fmla="*/ 645762 w 4135464"/>
              <a:gd name="connsiteY17" fmla="*/ 3657600 h 4019227"/>
              <a:gd name="connsiteX18" fmla="*/ 227308 w 4135464"/>
              <a:gd name="connsiteY18" fmla="*/ 3735092 h 4019227"/>
              <a:gd name="connsiteX19" fmla="*/ 10332 w 4135464"/>
              <a:gd name="connsiteY19" fmla="*/ 3750590 h 4019227"/>
              <a:gd name="connsiteX20" fmla="*/ 165315 w 4135464"/>
              <a:gd name="connsiteY20" fmla="*/ 3564610 h 4019227"/>
              <a:gd name="connsiteX21" fmla="*/ 382291 w 4135464"/>
              <a:gd name="connsiteY21" fmla="*/ 3254644 h 4019227"/>
              <a:gd name="connsiteX22" fmla="*/ 397790 w 4135464"/>
              <a:gd name="connsiteY22" fmla="*/ 3146156 h 4019227"/>
              <a:gd name="connsiteX23" fmla="*/ 304800 w 4135464"/>
              <a:gd name="connsiteY23" fmla="*/ 3130658 h 4019227"/>
              <a:gd name="connsiteX24" fmla="*/ 134318 w 4135464"/>
              <a:gd name="connsiteY24" fmla="*/ 2882685 h 4019227"/>
              <a:gd name="connsiteX25" fmla="*/ 382291 w 4135464"/>
              <a:gd name="connsiteY25" fmla="*/ 2634712 h 4019227"/>
              <a:gd name="connsiteX26" fmla="*/ 878237 w 4135464"/>
              <a:gd name="connsiteY26" fmla="*/ 2448732 h 4019227"/>
              <a:gd name="connsiteX27" fmla="*/ 1064217 w 4135464"/>
              <a:gd name="connsiteY27" fmla="*/ 2495227 h 4019227"/>
              <a:gd name="connsiteX28" fmla="*/ 1498169 w 4135464"/>
              <a:gd name="connsiteY28" fmla="*/ 2355743 h 4019227"/>
              <a:gd name="connsiteX29" fmla="*/ 1761640 w 4135464"/>
              <a:gd name="connsiteY29" fmla="*/ 2138766 h 4019227"/>
              <a:gd name="connsiteX30" fmla="*/ 1870129 w 4135464"/>
              <a:gd name="connsiteY30" fmla="*/ 1937288 h 4019227"/>
              <a:gd name="connsiteX31" fmla="*/ 1792637 w 4135464"/>
              <a:gd name="connsiteY31" fmla="*/ 1797804 h 4019227"/>
              <a:gd name="connsiteX32" fmla="*/ 1854630 w 4135464"/>
              <a:gd name="connsiteY32" fmla="*/ 1658319 h 4019227"/>
              <a:gd name="connsiteX33" fmla="*/ 1854630 w 4135464"/>
              <a:gd name="connsiteY33" fmla="*/ 1596326 h 4019227"/>
              <a:gd name="connsiteX34" fmla="*/ 1684149 w 4135464"/>
              <a:gd name="connsiteY34" fmla="*/ 1611824 h 4019227"/>
              <a:gd name="connsiteX35" fmla="*/ 1668651 w 4135464"/>
              <a:gd name="connsiteY35" fmla="*/ 1549831 h 4019227"/>
              <a:gd name="connsiteX36" fmla="*/ 1730644 w 4135464"/>
              <a:gd name="connsiteY36" fmla="*/ 1394848 h 4019227"/>
              <a:gd name="connsiteX37" fmla="*/ 1885627 w 4135464"/>
              <a:gd name="connsiteY37" fmla="*/ 1177871 h 4019227"/>
              <a:gd name="connsiteX38" fmla="*/ 1885627 w 4135464"/>
              <a:gd name="connsiteY38" fmla="*/ 1084882 h 4019227"/>
              <a:gd name="connsiteX39" fmla="*/ 2164596 w 4135464"/>
              <a:gd name="connsiteY39" fmla="*/ 666427 h 4019227"/>
              <a:gd name="connsiteX40" fmla="*/ 2443566 w 4135464"/>
              <a:gd name="connsiteY40" fmla="*/ 387458 h 4019227"/>
              <a:gd name="connsiteX41" fmla="*/ 2738034 w 4135464"/>
              <a:gd name="connsiteY41" fmla="*/ 216977 h 4019227"/>
              <a:gd name="connsiteX42" fmla="*/ 2911098 w 4135464"/>
              <a:gd name="connsiteY42" fmla="*/ 63285 h 4019227"/>
              <a:gd name="connsiteX0" fmla="*/ 2911098 w 4135464"/>
              <a:gd name="connsiteY0" fmla="*/ 63285 h 4019227"/>
              <a:gd name="connsiteX1" fmla="*/ 3139698 w 4135464"/>
              <a:gd name="connsiteY1" fmla="*/ 596686 h 4019227"/>
              <a:gd name="connsiteX2" fmla="*/ 3171986 w 4135464"/>
              <a:gd name="connsiteY2" fmla="*/ 867905 h 4019227"/>
              <a:gd name="connsiteX3" fmla="*/ 3311471 w 4135464"/>
              <a:gd name="connsiteY3" fmla="*/ 1224366 h 4019227"/>
              <a:gd name="connsiteX4" fmla="*/ 3528447 w 4135464"/>
              <a:gd name="connsiteY4" fmla="*/ 1658319 h 4019227"/>
              <a:gd name="connsiteX5" fmla="*/ 3605939 w 4135464"/>
              <a:gd name="connsiteY5" fmla="*/ 2061275 h 4019227"/>
              <a:gd name="connsiteX6" fmla="*/ 3621437 w 4135464"/>
              <a:gd name="connsiteY6" fmla="*/ 2495227 h 4019227"/>
              <a:gd name="connsiteX7" fmla="*/ 3729925 w 4135464"/>
              <a:gd name="connsiteY7" fmla="*/ 2898183 h 4019227"/>
              <a:gd name="connsiteX8" fmla="*/ 3977898 w 4135464"/>
              <a:gd name="connsiteY8" fmla="*/ 3239146 h 4019227"/>
              <a:gd name="connsiteX9" fmla="*/ 4008895 w 4135464"/>
              <a:gd name="connsiteY9" fmla="*/ 3518116 h 4019227"/>
              <a:gd name="connsiteX10" fmla="*/ 4039891 w 4135464"/>
              <a:gd name="connsiteY10" fmla="*/ 3952068 h 4019227"/>
              <a:gd name="connsiteX11" fmla="*/ 4055390 w 4135464"/>
              <a:gd name="connsiteY11" fmla="*/ 3921071 h 4019227"/>
              <a:gd name="connsiteX12" fmla="*/ 3559444 w 4135464"/>
              <a:gd name="connsiteY12" fmla="*/ 3549112 h 4019227"/>
              <a:gd name="connsiteX13" fmla="*/ 3202983 w 4135464"/>
              <a:gd name="connsiteY13" fmla="*/ 3533614 h 4019227"/>
              <a:gd name="connsiteX14" fmla="*/ 2877518 w 4135464"/>
              <a:gd name="connsiteY14" fmla="*/ 3347634 h 4019227"/>
              <a:gd name="connsiteX15" fmla="*/ 2552054 w 4135464"/>
              <a:gd name="connsiteY15" fmla="*/ 3006671 h 4019227"/>
              <a:gd name="connsiteX16" fmla="*/ 1808135 w 4135464"/>
              <a:gd name="connsiteY16" fmla="*/ 3254644 h 4019227"/>
              <a:gd name="connsiteX17" fmla="*/ 645762 w 4135464"/>
              <a:gd name="connsiteY17" fmla="*/ 3657600 h 4019227"/>
              <a:gd name="connsiteX18" fmla="*/ 227308 w 4135464"/>
              <a:gd name="connsiteY18" fmla="*/ 3735092 h 4019227"/>
              <a:gd name="connsiteX19" fmla="*/ 10332 w 4135464"/>
              <a:gd name="connsiteY19" fmla="*/ 3750590 h 4019227"/>
              <a:gd name="connsiteX20" fmla="*/ 165315 w 4135464"/>
              <a:gd name="connsiteY20" fmla="*/ 3564610 h 4019227"/>
              <a:gd name="connsiteX21" fmla="*/ 382291 w 4135464"/>
              <a:gd name="connsiteY21" fmla="*/ 3254644 h 4019227"/>
              <a:gd name="connsiteX22" fmla="*/ 397790 w 4135464"/>
              <a:gd name="connsiteY22" fmla="*/ 3146156 h 4019227"/>
              <a:gd name="connsiteX23" fmla="*/ 304800 w 4135464"/>
              <a:gd name="connsiteY23" fmla="*/ 3130658 h 4019227"/>
              <a:gd name="connsiteX24" fmla="*/ 91698 w 4135464"/>
              <a:gd name="connsiteY24" fmla="*/ 2882686 h 4019227"/>
              <a:gd name="connsiteX25" fmla="*/ 382291 w 4135464"/>
              <a:gd name="connsiteY25" fmla="*/ 2634712 h 4019227"/>
              <a:gd name="connsiteX26" fmla="*/ 878237 w 4135464"/>
              <a:gd name="connsiteY26" fmla="*/ 2448732 h 4019227"/>
              <a:gd name="connsiteX27" fmla="*/ 1064217 w 4135464"/>
              <a:gd name="connsiteY27" fmla="*/ 2495227 h 4019227"/>
              <a:gd name="connsiteX28" fmla="*/ 1498169 w 4135464"/>
              <a:gd name="connsiteY28" fmla="*/ 2355743 h 4019227"/>
              <a:gd name="connsiteX29" fmla="*/ 1761640 w 4135464"/>
              <a:gd name="connsiteY29" fmla="*/ 2138766 h 4019227"/>
              <a:gd name="connsiteX30" fmla="*/ 1870129 w 4135464"/>
              <a:gd name="connsiteY30" fmla="*/ 1937288 h 4019227"/>
              <a:gd name="connsiteX31" fmla="*/ 1792637 w 4135464"/>
              <a:gd name="connsiteY31" fmla="*/ 1797804 h 4019227"/>
              <a:gd name="connsiteX32" fmla="*/ 1854630 w 4135464"/>
              <a:gd name="connsiteY32" fmla="*/ 1658319 h 4019227"/>
              <a:gd name="connsiteX33" fmla="*/ 1854630 w 4135464"/>
              <a:gd name="connsiteY33" fmla="*/ 1596326 h 4019227"/>
              <a:gd name="connsiteX34" fmla="*/ 1684149 w 4135464"/>
              <a:gd name="connsiteY34" fmla="*/ 1611824 h 4019227"/>
              <a:gd name="connsiteX35" fmla="*/ 1668651 w 4135464"/>
              <a:gd name="connsiteY35" fmla="*/ 1549831 h 4019227"/>
              <a:gd name="connsiteX36" fmla="*/ 1730644 w 4135464"/>
              <a:gd name="connsiteY36" fmla="*/ 1394848 h 4019227"/>
              <a:gd name="connsiteX37" fmla="*/ 1885627 w 4135464"/>
              <a:gd name="connsiteY37" fmla="*/ 1177871 h 4019227"/>
              <a:gd name="connsiteX38" fmla="*/ 1885627 w 4135464"/>
              <a:gd name="connsiteY38" fmla="*/ 1084882 h 4019227"/>
              <a:gd name="connsiteX39" fmla="*/ 2164596 w 4135464"/>
              <a:gd name="connsiteY39" fmla="*/ 666427 h 4019227"/>
              <a:gd name="connsiteX40" fmla="*/ 2443566 w 4135464"/>
              <a:gd name="connsiteY40" fmla="*/ 387458 h 4019227"/>
              <a:gd name="connsiteX41" fmla="*/ 2738034 w 4135464"/>
              <a:gd name="connsiteY41" fmla="*/ 216977 h 4019227"/>
              <a:gd name="connsiteX42" fmla="*/ 2911098 w 4135464"/>
              <a:gd name="connsiteY42" fmla="*/ 63285 h 4019227"/>
              <a:gd name="connsiteX0" fmla="*/ 2911098 w 4135464"/>
              <a:gd name="connsiteY0" fmla="*/ 63285 h 4019227"/>
              <a:gd name="connsiteX1" fmla="*/ 3139698 w 4135464"/>
              <a:gd name="connsiteY1" fmla="*/ 596686 h 4019227"/>
              <a:gd name="connsiteX2" fmla="*/ 3171986 w 4135464"/>
              <a:gd name="connsiteY2" fmla="*/ 867905 h 4019227"/>
              <a:gd name="connsiteX3" fmla="*/ 3311471 w 4135464"/>
              <a:gd name="connsiteY3" fmla="*/ 1224366 h 4019227"/>
              <a:gd name="connsiteX4" fmla="*/ 3528447 w 4135464"/>
              <a:gd name="connsiteY4" fmla="*/ 1658319 h 4019227"/>
              <a:gd name="connsiteX5" fmla="*/ 3605939 w 4135464"/>
              <a:gd name="connsiteY5" fmla="*/ 2061275 h 4019227"/>
              <a:gd name="connsiteX6" fmla="*/ 3621437 w 4135464"/>
              <a:gd name="connsiteY6" fmla="*/ 2495227 h 4019227"/>
              <a:gd name="connsiteX7" fmla="*/ 3729925 w 4135464"/>
              <a:gd name="connsiteY7" fmla="*/ 2898183 h 4019227"/>
              <a:gd name="connsiteX8" fmla="*/ 3825498 w 4135464"/>
              <a:gd name="connsiteY8" fmla="*/ 3263686 h 4019227"/>
              <a:gd name="connsiteX9" fmla="*/ 4008895 w 4135464"/>
              <a:gd name="connsiteY9" fmla="*/ 3518116 h 4019227"/>
              <a:gd name="connsiteX10" fmla="*/ 4039891 w 4135464"/>
              <a:gd name="connsiteY10" fmla="*/ 3952068 h 4019227"/>
              <a:gd name="connsiteX11" fmla="*/ 4055390 w 4135464"/>
              <a:gd name="connsiteY11" fmla="*/ 3921071 h 4019227"/>
              <a:gd name="connsiteX12" fmla="*/ 3559444 w 4135464"/>
              <a:gd name="connsiteY12" fmla="*/ 3549112 h 4019227"/>
              <a:gd name="connsiteX13" fmla="*/ 3202983 w 4135464"/>
              <a:gd name="connsiteY13" fmla="*/ 3533614 h 4019227"/>
              <a:gd name="connsiteX14" fmla="*/ 2877518 w 4135464"/>
              <a:gd name="connsiteY14" fmla="*/ 3347634 h 4019227"/>
              <a:gd name="connsiteX15" fmla="*/ 2552054 w 4135464"/>
              <a:gd name="connsiteY15" fmla="*/ 3006671 h 4019227"/>
              <a:gd name="connsiteX16" fmla="*/ 1808135 w 4135464"/>
              <a:gd name="connsiteY16" fmla="*/ 3254644 h 4019227"/>
              <a:gd name="connsiteX17" fmla="*/ 645762 w 4135464"/>
              <a:gd name="connsiteY17" fmla="*/ 3657600 h 4019227"/>
              <a:gd name="connsiteX18" fmla="*/ 227308 w 4135464"/>
              <a:gd name="connsiteY18" fmla="*/ 3735092 h 4019227"/>
              <a:gd name="connsiteX19" fmla="*/ 10332 w 4135464"/>
              <a:gd name="connsiteY19" fmla="*/ 3750590 h 4019227"/>
              <a:gd name="connsiteX20" fmla="*/ 165315 w 4135464"/>
              <a:gd name="connsiteY20" fmla="*/ 3564610 h 4019227"/>
              <a:gd name="connsiteX21" fmla="*/ 382291 w 4135464"/>
              <a:gd name="connsiteY21" fmla="*/ 3254644 h 4019227"/>
              <a:gd name="connsiteX22" fmla="*/ 397790 w 4135464"/>
              <a:gd name="connsiteY22" fmla="*/ 3146156 h 4019227"/>
              <a:gd name="connsiteX23" fmla="*/ 304800 w 4135464"/>
              <a:gd name="connsiteY23" fmla="*/ 3130658 h 4019227"/>
              <a:gd name="connsiteX24" fmla="*/ 91698 w 4135464"/>
              <a:gd name="connsiteY24" fmla="*/ 2882686 h 4019227"/>
              <a:gd name="connsiteX25" fmla="*/ 382291 w 4135464"/>
              <a:gd name="connsiteY25" fmla="*/ 2634712 h 4019227"/>
              <a:gd name="connsiteX26" fmla="*/ 878237 w 4135464"/>
              <a:gd name="connsiteY26" fmla="*/ 2448732 h 4019227"/>
              <a:gd name="connsiteX27" fmla="*/ 1064217 w 4135464"/>
              <a:gd name="connsiteY27" fmla="*/ 2495227 h 4019227"/>
              <a:gd name="connsiteX28" fmla="*/ 1498169 w 4135464"/>
              <a:gd name="connsiteY28" fmla="*/ 2355743 h 4019227"/>
              <a:gd name="connsiteX29" fmla="*/ 1761640 w 4135464"/>
              <a:gd name="connsiteY29" fmla="*/ 2138766 h 4019227"/>
              <a:gd name="connsiteX30" fmla="*/ 1870129 w 4135464"/>
              <a:gd name="connsiteY30" fmla="*/ 1937288 h 4019227"/>
              <a:gd name="connsiteX31" fmla="*/ 1792637 w 4135464"/>
              <a:gd name="connsiteY31" fmla="*/ 1797804 h 4019227"/>
              <a:gd name="connsiteX32" fmla="*/ 1854630 w 4135464"/>
              <a:gd name="connsiteY32" fmla="*/ 1658319 h 4019227"/>
              <a:gd name="connsiteX33" fmla="*/ 1854630 w 4135464"/>
              <a:gd name="connsiteY33" fmla="*/ 1596326 h 4019227"/>
              <a:gd name="connsiteX34" fmla="*/ 1684149 w 4135464"/>
              <a:gd name="connsiteY34" fmla="*/ 1611824 h 4019227"/>
              <a:gd name="connsiteX35" fmla="*/ 1668651 w 4135464"/>
              <a:gd name="connsiteY35" fmla="*/ 1549831 h 4019227"/>
              <a:gd name="connsiteX36" fmla="*/ 1730644 w 4135464"/>
              <a:gd name="connsiteY36" fmla="*/ 1394848 h 4019227"/>
              <a:gd name="connsiteX37" fmla="*/ 1885627 w 4135464"/>
              <a:gd name="connsiteY37" fmla="*/ 1177871 h 4019227"/>
              <a:gd name="connsiteX38" fmla="*/ 1885627 w 4135464"/>
              <a:gd name="connsiteY38" fmla="*/ 1084882 h 4019227"/>
              <a:gd name="connsiteX39" fmla="*/ 2164596 w 4135464"/>
              <a:gd name="connsiteY39" fmla="*/ 666427 h 4019227"/>
              <a:gd name="connsiteX40" fmla="*/ 2443566 w 4135464"/>
              <a:gd name="connsiteY40" fmla="*/ 387458 h 4019227"/>
              <a:gd name="connsiteX41" fmla="*/ 2738034 w 4135464"/>
              <a:gd name="connsiteY41" fmla="*/ 216977 h 4019227"/>
              <a:gd name="connsiteX42" fmla="*/ 2911098 w 4135464"/>
              <a:gd name="connsiteY42" fmla="*/ 63285 h 4019227"/>
              <a:gd name="connsiteX0" fmla="*/ 2911098 w 4135464"/>
              <a:gd name="connsiteY0" fmla="*/ 63285 h 4010832"/>
              <a:gd name="connsiteX1" fmla="*/ 3139698 w 4135464"/>
              <a:gd name="connsiteY1" fmla="*/ 596686 h 4010832"/>
              <a:gd name="connsiteX2" fmla="*/ 3171986 w 4135464"/>
              <a:gd name="connsiteY2" fmla="*/ 867905 h 4010832"/>
              <a:gd name="connsiteX3" fmla="*/ 3311471 w 4135464"/>
              <a:gd name="connsiteY3" fmla="*/ 1224366 h 4010832"/>
              <a:gd name="connsiteX4" fmla="*/ 3528447 w 4135464"/>
              <a:gd name="connsiteY4" fmla="*/ 1658319 h 4010832"/>
              <a:gd name="connsiteX5" fmla="*/ 3605939 w 4135464"/>
              <a:gd name="connsiteY5" fmla="*/ 2061275 h 4010832"/>
              <a:gd name="connsiteX6" fmla="*/ 3621437 w 4135464"/>
              <a:gd name="connsiteY6" fmla="*/ 2495227 h 4010832"/>
              <a:gd name="connsiteX7" fmla="*/ 3729925 w 4135464"/>
              <a:gd name="connsiteY7" fmla="*/ 2898183 h 4010832"/>
              <a:gd name="connsiteX8" fmla="*/ 3825498 w 4135464"/>
              <a:gd name="connsiteY8" fmla="*/ 3263686 h 4010832"/>
              <a:gd name="connsiteX9" fmla="*/ 3977898 w 4135464"/>
              <a:gd name="connsiteY9" fmla="*/ 3568486 h 4010832"/>
              <a:gd name="connsiteX10" fmla="*/ 4039891 w 4135464"/>
              <a:gd name="connsiteY10" fmla="*/ 3952068 h 4010832"/>
              <a:gd name="connsiteX11" fmla="*/ 4055390 w 4135464"/>
              <a:gd name="connsiteY11" fmla="*/ 3921071 h 4010832"/>
              <a:gd name="connsiteX12" fmla="*/ 3559444 w 4135464"/>
              <a:gd name="connsiteY12" fmla="*/ 3549112 h 4010832"/>
              <a:gd name="connsiteX13" fmla="*/ 3202983 w 4135464"/>
              <a:gd name="connsiteY13" fmla="*/ 3533614 h 4010832"/>
              <a:gd name="connsiteX14" fmla="*/ 2877518 w 4135464"/>
              <a:gd name="connsiteY14" fmla="*/ 3347634 h 4010832"/>
              <a:gd name="connsiteX15" fmla="*/ 2552054 w 4135464"/>
              <a:gd name="connsiteY15" fmla="*/ 3006671 h 4010832"/>
              <a:gd name="connsiteX16" fmla="*/ 1808135 w 4135464"/>
              <a:gd name="connsiteY16" fmla="*/ 3254644 h 4010832"/>
              <a:gd name="connsiteX17" fmla="*/ 645762 w 4135464"/>
              <a:gd name="connsiteY17" fmla="*/ 3657600 h 4010832"/>
              <a:gd name="connsiteX18" fmla="*/ 227308 w 4135464"/>
              <a:gd name="connsiteY18" fmla="*/ 3735092 h 4010832"/>
              <a:gd name="connsiteX19" fmla="*/ 10332 w 4135464"/>
              <a:gd name="connsiteY19" fmla="*/ 3750590 h 4010832"/>
              <a:gd name="connsiteX20" fmla="*/ 165315 w 4135464"/>
              <a:gd name="connsiteY20" fmla="*/ 3564610 h 4010832"/>
              <a:gd name="connsiteX21" fmla="*/ 382291 w 4135464"/>
              <a:gd name="connsiteY21" fmla="*/ 3254644 h 4010832"/>
              <a:gd name="connsiteX22" fmla="*/ 397790 w 4135464"/>
              <a:gd name="connsiteY22" fmla="*/ 3146156 h 4010832"/>
              <a:gd name="connsiteX23" fmla="*/ 304800 w 4135464"/>
              <a:gd name="connsiteY23" fmla="*/ 3130658 h 4010832"/>
              <a:gd name="connsiteX24" fmla="*/ 91698 w 4135464"/>
              <a:gd name="connsiteY24" fmla="*/ 2882686 h 4010832"/>
              <a:gd name="connsiteX25" fmla="*/ 382291 w 4135464"/>
              <a:gd name="connsiteY25" fmla="*/ 2634712 h 4010832"/>
              <a:gd name="connsiteX26" fmla="*/ 878237 w 4135464"/>
              <a:gd name="connsiteY26" fmla="*/ 2448732 h 4010832"/>
              <a:gd name="connsiteX27" fmla="*/ 1064217 w 4135464"/>
              <a:gd name="connsiteY27" fmla="*/ 2495227 h 4010832"/>
              <a:gd name="connsiteX28" fmla="*/ 1498169 w 4135464"/>
              <a:gd name="connsiteY28" fmla="*/ 2355743 h 4010832"/>
              <a:gd name="connsiteX29" fmla="*/ 1761640 w 4135464"/>
              <a:gd name="connsiteY29" fmla="*/ 2138766 h 4010832"/>
              <a:gd name="connsiteX30" fmla="*/ 1870129 w 4135464"/>
              <a:gd name="connsiteY30" fmla="*/ 1937288 h 4010832"/>
              <a:gd name="connsiteX31" fmla="*/ 1792637 w 4135464"/>
              <a:gd name="connsiteY31" fmla="*/ 1797804 h 4010832"/>
              <a:gd name="connsiteX32" fmla="*/ 1854630 w 4135464"/>
              <a:gd name="connsiteY32" fmla="*/ 1658319 h 4010832"/>
              <a:gd name="connsiteX33" fmla="*/ 1854630 w 4135464"/>
              <a:gd name="connsiteY33" fmla="*/ 1596326 h 4010832"/>
              <a:gd name="connsiteX34" fmla="*/ 1684149 w 4135464"/>
              <a:gd name="connsiteY34" fmla="*/ 1611824 h 4010832"/>
              <a:gd name="connsiteX35" fmla="*/ 1668651 w 4135464"/>
              <a:gd name="connsiteY35" fmla="*/ 1549831 h 4010832"/>
              <a:gd name="connsiteX36" fmla="*/ 1730644 w 4135464"/>
              <a:gd name="connsiteY36" fmla="*/ 1394848 h 4010832"/>
              <a:gd name="connsiteX37" fmla="*/ 1885627 w 4135464"/>
              <a:gd name="connsiteY37" fmla="*/ 1177871 h 4010832"/>
              <a:gd name="connsiteX38" fmla="*/ 1885627 w 4135464"/>
              <a:gd name="connsiteY38" fmla="*/ 1084882 h 4010832"/>
              <a:gd name="connsiteX39" fmla="*/ 2164596 w 4135464"/>
              <a:gd name="connsiteY39" fmla="*/ 666427 h 4010832"/>
              <a:gd name="connsiteX40" fmla="*/ 2443566 w 4135464"/>
              <a:gd name="connsiteY40" fmla="*/ 387458 h 4010832"/>
              <a:gd name="connsiteX41" fmla="*/ 2738034 w 4135464"/>
              <a:gd name="connsiteY41" fmla="*/ 216977 h 4010832"/>
              <a:gd name="connsiteX42" fmla="*/ 2911098 w 4135464"/>
              <a:gd name="connsiteY42" fmla="*/ 63285 h 4010832"/>
              <a:gd name="connsiteX0" fmla="*/ 2911098 w 4135464"/>
              <a:gd name="connsiteY0" fmla="*/ 63285 h 4010832"/>
              <a:gd name="connsiteX1" fmla="*/ 3139698 w 4135464"/>
              <a:gd name="connsiteY1" fmla="*/ 596686 h 4010832"/>
              <a:gd name="connsiteX2" fmla="*/ 3171986 w 4135464"/>
              <a:gd name="connsiteY2" fmla="*/ 867905 h 4010832"/>
              <a:gd name="connsiteX3" fmla="*/ 3311471 w 4135464"/>
              <a:gd name="connsiteY3" fmla="*/ 1224366 h 4010832"/>
              <a:gd name="connsiteX4" fmla="*/ 3528447 w 4135464"/>
              <a:gd name="connsiteY4" fmla="*/ 1658319 h 4010832"/>
              <a:gd name="connsiteX5" fmla="*/ 3605939 w 4135464"/>
              <a:gd name="connsiteY5" fmla="*/ 2061275 h 4010832"/>
              <a:gd name="connsiteX6" fmla="*/ 3621437 w 4135464"/>
              <a:gd name="connsiteY6" fmla="*/ 2495227 h 4010832"/>
              <a:gd name="connsiteX7" fmla="*/ 3729925 w 4135464"/>
              <a:gd name="connsiteY7" fmla="*/ 2898183 h 4010832"/>
              <a:gd name="connsiteX8" fmla="*/ 3825498 w 4135464"/>
              <a:gd name="connsiteY8" fmla="*/ 3263686 h 4010832"/>
              <a:gd name="connsiteX9" fmla="*/ 3977898 w 4135464"/>
              <a:gd name="connsiteY9" fmla="*/ 3568486 h 4010832"/>
              <a:gd name="connsiteX10" fmla="*/ 4039891 w 4135464"/>
              <a:gd name="connsiteY10" fmla="*/ 3952068 h 4010832"/>
              <a:gd name="connsiteX11" fmla="*/ 4055390 w 4135464"/>
              <a:gd name="connsiteY11" fmla="*/ 3921071 h 4010832"/>
              <a:gd name="connsiteX12" fmla="*/ 3559444 w 4135464"/>
              <a:gd name="connsiteY12" fmla="*/ 3549112 h 4010832"/>
              <a:gd name="connsiteX13" fmla="*/ 3202983 w 4135464"/>
              <a:gd name="connsiteY13" fmla="*/ 3533614 h 4010832"/>
              <a:gd name="connsiteX14" fmla="*/ 2877518 w 4135464"/>
              <a:gd name="connsiteY14" fmla="*/ 3347634 h 4010832"/>
              <a:gd name="connsiteX15" fmla="*/ 2552054 w 4135464"/>
              <a:gd name="connsiteY15" fmla="*/ 3006671 h 4010832"/>
              <a:gd name="connsiteX16" fmla="*/ 1808135 w 4135464"/>
              <a:gd name="connsiteY16" fmla="*/ 3254644 h 4010832"/>
              <a:gd name="connsiteX17" fmla="*/ 645762 w 4135464"/>
              <a:gd name="connsiteY17" fmla="*/ 3657600 h 4010832"/>
              <a:gd name="connsiteX18" fmla="*/ 227308 w 4135464"/>
              <a:gd name="connsiteY18" fmla="*/ 3735092 h 4010832"/>
              <a:gd name="connsiteX19" fmla="*/ 10332 w 4135464"/>
              <a:gd name="connsiteY19" fmla="*/ 3750590 h 4010832"/>
              <a:gd name="connsiteX20" fmla="*/ 165315 w 4135464"/>
              <a:gd name="connsiteY20" fmla="*/ 3564610 h 4010832"/>
              <a:gd name="connsiteX21" fmla="*/ 382291 w 4135464"/>
              <a:gd name="connsiteY21" fmla="*/ 3254644 h 4010832"/>
              <a:gd name="connsiteX22" fmla="*/ 397790 w 4135464"/>
              <a:gd name="connsiteY22" fmla="*/ 3146156 h 4010832"/>
              <a:gd name="connsiteX23" fmla="*/ 304800 w 4135464"/>
              <a:gd name="connsiteY23" fmla="*/ 3130658 h 4010832"/>
              <a:gd name="connsiteX24" fmla="*/ 15498 w 4135464"/>
              <a:gd name="connsiteY24" fmla="*/ 2882684 h 4010832"/>
              <a:gd name="connsiteX25" fmla="*/ 382291 w 4135464"/>
              <a:gd name="connsiteY25" fmla="*/ 2634712 h 4010832"/>
              <a:gd name="connsiteX26" fmla="*/ 878237 w 4135464"/>
              <a:gd name="connsiteY26" fmla="*/ 2448732 h 4010832"/>
              <a:gd name="connsiteX27" fmla="*/ 1064217 w 4135464"/>
              <a:gd name="connsiteY27" fmla="*/ 2495227 h 4010832"/>
              <a:gd name="connsiteX28" fmla="*/ 1498169 w 4135464"/>
              <a:gd name="connsiteY28" fmla="*/ 2355743 h 4010832"/>
              <a:gd name="connsiteX29" fmla="*/ 1761640 w 4135464"/>
              <a:gd name="connsiteY29" fmla="*/ 2138766 h 4010832"/>
              <a:gd name="connsiteX30" fmla="*/ 1870129 w 4135464"/>
              <a:gd name="connsiteY30" fmla="*/ 1937288 h 4010832"/>
              <a:gd name="connsiteX31" fmla="*/ 1792637 w 4135464"/>
              <a:gd name="connsiteY31" fmla="*/ 1797804 h 4010832"/>
              <a:gd name="connsiteX32" fmla="*/ 1854630 w 4135464"/>
              <a:gd name="connsiteY32" fmla="*/ 1658319 h 4010832"/>
              <a:gd name="connsiteX33" fmla="*/ 1854630 w 4135464"/>
              <a:gd name="connsiteY33" fmla="*/ 1596326 h 4010832"/>
              <a:gd name="connsiteX34" fmla="*/ 1684149 w 4135464"/>
              <a:gd name="connsiteY34" fmla="*/ 1611824 h 4010832"/>
              <a:gd name="connsiteX35" fmla="*/ 1668651 w 4135464"/>
              <a:gd name="connsiteY35" fmla="*/ 1549831 h 4010832"/>
              <a:gd name="connsiteX36" fmla="*/ 1730644 w 4135464"/>
              <a:gd name="connsiteY36" fmla="*/ 1394848 h 4010832"/>
              <a:gd name="connsiteX37" fmla="*/ 1885627 w 4135464"/>
              <a:gd name="connsiteY37" fmla="*/ 1177871 h 4010832"/>
              <a:gd name="connsiteX38" fmla="*/ 1885627 w 4135464"/>
              <a:gd name="connsiteY38" fmla="*/ 1084882 h 4010832"/>
              <a:gd name="connsiteX39" fmla="*/ 2164596 w 4135464"/>
              <a:gd name="connsiteY39" fmla="*/ 666427 h 4010832"/>
              <a:gd name="connsiteX40" fmla="*/ 2443566 w 4135464"/>
              <a:gd name="connsiteY40" fmla="*/ 387458 h 4010832"/>
              <a:gd name="connsiteX41" fmla="*/ 2738034 w 4135464"/>
              <a:gd name="connsiteY41" fmla="*/ 216977 h 4010832"/>
              <a:gd name="connsiteX42" fmla="*/ 2911098 w 4135464"/>
              <a:gd name="connsiteY42" fmla="*/ 63285 h 4010832"/>
              <a:gd name="connsiteX0" fmla="*/ 2957593 w 4181959"/>
              <a:gd name="connsiteY0" fmla="*/ 63285 h 4010832"/>
              <a:gd name="connsiteX1" fmla="*/ 3186193 w 4181959"/>
              <a:gd name="connsiteY1" fmla="*/ 596686 h 4010832"/>
              <a:gd name="connsiteX2" fmla="*/ 3218481 w 4181959"/>
              <a:gd name="connsiteY2" fmla="*/ 867905 h 4010832"/>
              <a:gd name="connsiteX3" fmla="*/ 3357966 w 4181959"/>
              <a:gd name="connsiteY3" fmla="*/ 1224366 h 4010832"/>
              <a:gd name="connsiteX4" fmla="*/ 3574942 w 4181959"/>
              <a:gd name="connsiteY4" fmla="*/ 1658319 h 4010832"/>
              <a:gd name="connsiteX5" fmla="*/ 3652434 w 4181959"/>
              <a:gd name="connsiteY5" fmla="*/ 2061275 h 4010832"/>
              <a:gd name="connsiteX6" fmla="*/ 3667932 w 4181959"/>
              <a:gd name="connsiteY6" fmla="*/ 2495227 h 4010832"/>
              <a:gd name="connsiteX7" fmla="*/ 3776420 w 4181959"/>
              <a:gd name="connsiteY7" fmla="*/ 2898183 h 4010832"/>
              <a:gd name="connsiteX8" fmla="*/ 3871993 w 4181959"/>
              <a:gd name="connsiteY8" fmla="*/ 3263686 h 4010832"/>
              <a:gd name="connsiteX9" fmla="*/ 4024393 w 4181959"/>
              <a:gd name="connsiteY9" fmla="*/ 3568486 h 4010832"/>
              <a:gd name="connsiteX10" fmla="*/ 4086386 w 4181959"/>
              <a:gd name="connsiteY10" fmla="*/ 3952068 h 4010832"/>
              <a:gd name="connsiteX11" fmla="*/ 4101885 w 4181959"/>
              <a:gd name="connsiteY11" fmla="*/ 3921071 h 4010832"/>
              <a:gd name="connsiteX12" fmla="*/ 3605939 w 4181959"/>
              <a:gd name="connsiteY12" fmla="*/ 3549112 h 4010832"/>
              <a:gd name="connsiteX13" fmla="*/ 3249478 w 4181959"/>
              <a:gd name="connsiteY13" fmla="*/ 3533614 h 4010832"/>
              <a:gd name="connsiteX14" fmla="*/ 2924013 w 4181959"/>
              <a:gd name="connsiteY14" fmla="*/ 3347634 h 4010832"/>
              <a:gd name="connsiteX15" fmla="*/ 2598549 w 4181959"/>
              <a:gd name="connsiteY15" fmla="*/ 3006671 h 4010832"/>
              <a:gd name="connsiteX16" fmla="*/ 1854630 w 4181959"/>
              <a:gd name="connsiteY16" fmla="*/ 3254644 h 4010832"/>
              <a:gd name="connsiteX17" fmla="*/ 692257 w 4181959"/>
              <a:gd name="connsiteY17" fmla="*/ 3657600 h 4010832"/>
              <a:gd name="connsiteX18" fmla="*/ 273803 w 4181959"/>
              <a:gd name="connsiteY18" fmla="*/ 3735092 h 4010832"/>
              <a:gd name="connsiteX19" fmla="*/ 56827 w 4181959"/>
              <a:gd name="connsiteY19" fmla="*/ 3750590 h 4010832"/>
              <a:gd name="connsiteX20" fmla="*/ 61993 w 4181959"/>
              <a:gd name="connsiteY20" fmla="*/ 3644684 h 4010832"/>
              <a:gd name="connsiteX21" fmla="*/ 428786 w 4181959"/>
              <a:gd name="connsiteY21" fmla="*/ 3254644 h 4010832"/>
              <a:gd name="connsiteX22" fmla="*/ 444285 w 4181959"/>
              <a:gd name="connsiteY22" fmla="*/ 3146156 h 4010832"/>
              <a:gd name="connsiteX23" fmla="*/ 351295 w 4181959"/>
              <a:gd name="connsiteY23" fmla="*/ 3130658 h 4010832"/>
              <a:gd name="connsiteX24" fmla="*/ 61993 w 4181959"/>
              <a:gd name="connsiteY24" fmla="*/ 2882684 h 4010832"/>
              <a:gd name="connsiteX25" fmla="*/ 428786 w 4181959"/>
              <a:gd name="connsiteY25" fmla="*/ 2634712 h 4010832"/>
              <a:gd name="connsiteX26" fmla="*/ 924732 w 4181959"/>
              <a:gd name="connsiteY26" fmla="*/ 2448732 h 4010832"/>
              <a:gd name="connsiteX27" fmla="*/ 1110712 w 4181959"/>
              <a:gd name="connsiteY27" fmla="*/ 2495227 h 4010832"/>
              <a:gd name="connsiteX28" fmla="*/ 1544664 w 4181959"/>
              <a:gd name="connsiteY28" fmla="*/ 2355743 h 4010832"/>
              <a:gd name="connsiteX29" fmla="*/ 1808135 w 4181959"/>
              <a:gd name="connsiteY29" fmla="*/ 2138766 h 4010832"/>
              <a:gd name="connsiteX30" fmla="*/ 1916624 w 4181959"/>
              <a:gd name="connsiteY30" fmla="*/ 1937288 h 4010832"/>
              <a:gd name="connsiteX31" fmla="*/ 1839132 w 4181959"/>
              <a:gd name="connsiteY31" fmla="*/ 1797804 h 4010832"/>
              <a:gd name="connsiteX32" fmla="*/ 1901125 w 4181959"/>
              <a:gd name="connsiteY32" fmla="*/ 1658319 h 4010832"/>
              <a:gd name="connsiteX33" fmla="*/ 1901125 w 4181959"/>
              <a:gd name="connsiteY33" fmla="*/ 1596326 h 4010832"/>
              <a:gd name="connsiteX34" fmla="*/ 1730644 w 4181959"/>
              <a:gd name="connsiteY34" fmla="*/ 1611824 h 4010832"/>
              <a:gd name="connsiteX35" fmla="*/ 1715146 w 4181959"/>
              <a:gd name="connsiteY35" fmla="*/ 1549831 h 4010832"/>
              <a:gd name="connsiteX36" fmla="*/ 1777139 w 4181959"/>
              <a:gd name="connsiteY36" fmla="*/ 1394848 h 4010832"/>
              <a:gd name="connsiteX37" fmla="*/ 1932122 w 4181959"/>
              <a:gd name="connsiteY37" fmla="*/ 1177871 h 4010832"/>
              <a:gd name="connsiteX38" fmla="*/ 1932122 w 4181959"/>
              <a:gd name="connsiteY38" fmla="*/ 1084882 h 4010832"/>
              <a:gd name="connsiteX39" fmla="*/ 2211091 w 4181959"/>
              <a:gd name="connsiteY39" fmla="*/ 666427 h 4010832"/>
              <a:gd name="connsiteX40" fmla="*/ 2490061 w 4181959"/>
              <a:gd name="connsiteY40" fmla="*/ 387458 h 4010832"/>
              <a:gd name="connsiteX41" fmla="*/ 2784529 w 4181959"/>
              <a:gd name="connsiteY41" fmla="*/ 216977 h 4010832"/>
              <a:gd name="connsiteX42" fmla="*/ 2957593 w 4181959"/>
              <a:gd name="connsiteY42" fmla="*/ 63285 h 4010832"/>
              <a:gd name="connsiteX0" fmla="*/ 2956732 w 4181098"/>
              <a:gd name="connsiteY0" fmla="*/ 63285 h 4010832"/>
              <a:gd name="connsiteX1" fmla="*/ 3185332 w 4181098"/>
              <a:gd name="connsiteY1" fmla="*/ 596686 h 4010832"/>
              <a:gd name="connsiteX2" fmla="*/ 3217620 w 4181098"/>
              <a:gd name="connsiteY2" fmla="*/ 867905 h 4010832"/>
              <a:gd name="connsiteX3" fmla="*/ 3357105 w 4181098"/>
              <a:gd name="connsiteY3" fmla="*/ 1224366 h 4010832"/>
              <a:gd name="connsiteX4" fmla="*/ 3574081 w 4181098"/>
              <a:gd name="connsiteY4" fmla="*/ 1658319 h 4010832"/>
              <a:gd name="connsiteX5" fmla="*/ 3651573 w 4181098"/>
              <a:gd name="connsiteY5" fmla="*/ 2061275 h 4010832"/>
              <a:gd name="connsiteX6" fmla="*/ 3667071 w 4181098"/>
              <a:gd name="connsiteY6" fmla="*/ 2495227 h 4010832"/>
              <a:gd name="connsiteX7" fmla="*/ 3775559 w 4181098"/>
              <a:gd name="connsiteY7" fmla="*/ 2898183 h 4010832"/>
              <a:gd name="connsiteX8" fmla="*/ 3871132 w 4181098"/>
              <a:gd name="connsiteY8" fmla="*/ 3263686 h 4010832"/>
              <a:gd name="connsiteX9" fmla="*/ 4023532 w 4181098"/>
              <a:gd name="connsiteY9" fmla="*/ 3568486 h 4010832"/>
              <a:gd name="connsiteX10" fmla="*/ 4085525 w 4181098"/>
              <a:gd name="connsiteY10" fmla="*/ 3952068 h 4010832"/>
              <a:gd name="connsiteX11" fmla="*/ 4101024 w 4181098"/>
              <a:gd name="connsiteY11" fmla="*/ 3921071 h 4010832"/>
              <a:gd name="connsiteX12" fmla="*/ 3605078 w 4181098"/>
              <a:gd name="connsiteY12" fmla="*/ 3549112 h 4010832"/>
              <a:gd name="connsiteX13" fmla="*/ 3248617 w 4181098"/>
              <a:gd name="connsiteY13" fmla="*/ 3533614 h 4010832"/>
              <a:gd name="connsiteX14" fmla="*/ 2923152 w 4181098"/>
              <a:gd name="connsiteY14" fmla="*/ 3347634 h 4010832"/>
              <a:gd name="connsiteX15" fmla="*/ 2597688 w 4181098"/>
              <a:gd name="connsiteY15" fmla="*/ 3006671 h 4010832"/>
              <a:gd name="connsiteX16" fmla="*/ 1853769 w 4181098"/>
              <a:gd name="connsiteY16" fmla="*/ 3254644 h 4010832"/>
              <a:gd name="connsiteX17" fmla="*/ 691396 w 4181098"/>
              <a:gd name="connsiteY17" fmla="*/ 3657600 h 4010832"/>
              <a:gd name="connsiteX18" fmla="*/ 272942 w 4181098"/>
              <a:gd name="connsiteY18" fmla="*/ 3735092 h 4010832"/>
              <a:gd name="connsiteX19" fmla="*/ 61133 w 4181098"/>
              <a:gd name="connsiteY19" fmla="*/ 3720884 h 4010832"/>
              <a:gd name="connsiteX20" fmla="*/ 61132 w 4181098"/>
              <a:gd name="connsiteY20" fmla="*/ 3644684 h 4010832"/>
              <a:gd name="connsiteX21" fmla="*/ 427925 w 4181098"/>
              <a:gd name="connsiteY21" fmla="*/ 3254644 h 4010832"/>
              <a:gd name="connsiteX22" fmla="*/ 443424 w 4181098"/>
              <a:gd name="connsiteY22" fmla="*/ 3146156 h 4010832"/>
              <a:gd name="connsiteX23" fmla="*/ 350434 w 4181098"/>
              <a:gd name="connsiteY23" fmla="*/ 3130658 h 4010832"/>
              <a:gd name="connsiteX24" fmla="*/ 61132 w 4181098"/>
              <a:gd name="connsiteY24" fmla="*/ 2882684 h 4010832"/>
              <a:gd name="connsiteX25" fmla="*/ 427925 w 4181098"/>
              <a:gd name="connsiteY25" fmla="*/ 2634712 h 4010832"/>
              <a:gd name="connsiteX26" fmla="*/ 923871 w 4181098"/>
              <a:gd name="connsiteY26" fmla="*/ 2448732 h 4010832"/>
              <a:gd name="connsiteX27" fmla="*/ 1109851 w 4181098"/>
              <a:gd name="connsiteY27" fmla="*/ 2495227 h 4010832"/>
              <a:gd name="connsiteX28" fmla="*/ 1543803 w 4181098"/>
              <a:gd name="connsiteY28" fmla="*/ 2355743 h 4010832"/>
              <a:gd name="connsiteX29" fmla="*/ 1807274 w 4181098"/>
              <a:gd name="connsiteY29" fmla="*/ 2138766 h 4010832"/>
              <a:gd name="connsiteX30" fmla="*/ 1915763 w 4181098"/>
              <a:gd name="connsiteY30" fmla="*/ 1937288 h 4010832"/>
              <a:gd name="connsiteX31" fmla="*/ 1838271 w 4181098"/>
              <a:gd name="connsiteY31" fmla="*/ 1797804 h 4010832"/>
              <a:gd name="connsiteX32" fmla="*/ 1900264 w 4181098"/>
              <a:gd name="connsiteY32" fmla="*/ 1658319 h 4010832"/>
              <a:gd name="connsiteX33" fmla="*/ 1900264 w 4181098"/>
              <a:gd name="connsiteY33" fmla="*/ 1596326 h 4010832"/>
              <a:gd name="connsiteX34" fmla="*/ 1729783 w 4181098"/>
              <a:gd name="connsiteY34" fmla="*/ 1611824 h 4010832"/>
              <a:gd name="connsiteX35" fmla="*/ 1714285 w 4181098"/>
              <a:gd name="connsiteY35" fmla="*/ 1549831 h 4010832"/>
              <a:gd name="connsiteX36" fmla="*/ 1776278 w 4181098"/>
              <a:gd name="connsiteY36" fmla="*/ 1394848 h 4010832"/>
              <a:gd name="connsiteX37" fmla="*/ 1931261 w 4181098"/>
              <a:gd name="connsiteY37" fmla="*/ 1177871 h 4010832"/>
              <a:gd name="connsiteX38" fmla="*/ 1931261 w 4181098"/>
              <a:gd name="connsiteY38" fmla="*/ 1084882 h 4010832"/>
              <a:gd name="connsiteX39" fmla="*/ 2210230 w 4181098"/>
              <a:gd name="connsiteY39" fmla="*/ 666427 h 4010832"/>
              <a:gd name="connsiteX40" fmla="*/ 2489200 w 4181098"/>
              <a:gd name="connsiteY40" fmla="*/ 387458 h 4010832"/>
              <a:gd name="connsiteX41" fmla="*/ 2783668 w 4181098"/>
              <a:gd name="connsiteY41" fmla="*/ 216977 h 4010832"/>
              <a:gd name="connsiteX42" fmla="*/ 2956732 w 4181098"/>
              <a:gd name="connsiteY42" fmla="*/ 63285 h 4010832"/>
              <a:gd name="connsiteX0" fmla="*/ 2956732 w 4181098"/>
              <a:gd name="connsiteY0" fmla="*/ 63285 h 4010832"/>
              <a:gd name="connsiteX1" fmla="*/ 3185332 w 4181098"/>
              <a:gd name="connsiteY1" fmla="*/ 596686 h 4010832"/>
              <a:gd name="connsiteX2" fmla="*/ 3261532 w 4181098"/>
              <a:gd name="connsiteY2" fmla="*/ 977684 h 4010832"/>
              <a:gd name="connsiteX3" fmla="*/ 3357105 w 4181098"/>
              <a:gd name="connsiteY3" fmla="*/ 1224366 h 4010832"/>
              <a:gd name="connsiteX4" fmla="*/ 3574081 w 4181098"/>
              <a:gd name="connsiteY4" fmla="*/ 1658319 h 4010832"/>
              <a:gd name="connsiteX5" fmla="*/ 3651573 w 4181098"/>
              <a:gd name="connsiteY5" fmla="*/ 2061275 h 4010832"/>
              <a:gd name="connsiteX6" fmla="*/ 3667071 w 4181098"/>
              <a:gd name="connsiteY6" fmla="*/ 2495227 h 4010832"/>
              <a:gd name="connsiteX7" fmla="*/ 3775559 w 4181098"/>
              <a:gd name="connsiteY7" fmla="*/ 2898183 h 4010832"/>
              <a:gd name="connsiteX8" fmla="*/ 3871132 w 4181098"/>
              <a:gd name="connsiteY8" fmla="*/ 3263686 h 4010832"/>
              <a:gd name="connsiteX9" fmla="*/ 4023532 w 4181098"/>
              <a:gd name="connsiteY9" fmla="*/ 3568486 h 4010832"/>
              <a:gd name="connsiteX10" fmla="*/ 4085525 w 4181098"/>
              <a:gd name="connsiteY10" fmla="*/ 3952068 h 4010832"/>
              <a:gd name="connsiteX11" fmla="*/ 4101024 w 4181098"/>
              <a:gd name="connsiteY11" fmla="*/ 3921071 h 4010832"/>
              <a:gd name="connsiteX12" fmla="*/ 3605078 w 4181098"/>
              <a:gd name="connsiteY12" fmla="*/ 3549112 h 4010832"/>
              <a:gd name="connsiteX13" fmla="*/ 3248617 w 4181098"/>
              <a:gd name="connsiteY13" fmla="*/ 3533614 h 4010832"/>
              <a:gd name="connsiteX14" fmla="*/ 2923152 w 4181098"/>
              <a:gd name="connsiteY14" fmla="*/ 3347634 h 4010832"/>
              <a:gd name="connsiteX15" fmla="*/ 2597688 w 4181098"/>
              <a:gd name="connsiteY15" fmla="*/ 3006671 h 4010832"/>
              <a:gd name="connsiteX16" fmla="*/ 1853769 w 4181098"/>
              <a:gd name="connsiteY16" fmla="*/ 3254644 h 4010832"/>
              <a:gd name="connsiteX17" fmla="*/ 691396 w 4181098"/>
              <a:gd name="connsiteY17" fmla="*/ 3657600 h 4010832"/>
              <a:gd name="connsiteX18" fmla="*/ 272942 w 4181098"/>
              <a:gd name="connsiteY18" fmla="*/ 3735092 h 4010832"/>
              <a:gd name="connsiteX19" fmla="*/ 61133 w 4181098"/>
              <a:gd name="connsiteY19" fmla="*/ 3720884 h 4010832"/>
              <a:gd name="connsiteX20" fmla="*/ 61132 w 4181098"/>
              <a:gd name="connsiteY20" fmla="*/ 3644684 h 4010832"/>
              <a:gd name="connsiteX21" fmla="*/ 427925 w 4181098"/>
              <a:gd name="connsiteY21" fmla="*/ 3254644 h 4010832"/>
              <a:gd name="connsiteX22" fmla="*/ 443424 w 4181098"/>
              <a:gd name="connsiteY22" fmla="*/ 3146156 h 4010832"/>
              <a:gd name="connsiteX23" fmla="*/ 350434 w 4181098"/>
              <a:gd name="connsiteY23" fmla="*/ 3130658 h 4010832"/>
              <a:gd name="connsiteX24" fmla="*/ 61132 w 4181098"/>
              <a:gd name="connsiteY24" fmla="*/ 2882684 h 4010832"/>
              <a:gd name="connsiteX25" fmla="*/ 427925 w 4181098"/>
              <a:gd name="connsiteY25" fmla="*/ 2634712 h 4010832"/>
              <a:gd name="connsiteX26" fmla="*/ 923871 w 4181098"/>
              <a:gd name="connsiteY26" fmla="*/ 2448732 h 4010832"/>
              <a:gd name="connsiteX27" fmla="*/ 1109851 w 4181098"/>
              <a:gd name="connsiteY27" fmla="*/ 2495227 h 4010832"/>
              <a:gd name="connsiteX28" fmla="*/ 1543803 w 4181098"/>
              <a:gd name="connsiteY28" fmla="*/ 2355743 h 4010832"/>
              <a:gd name="connsiteX29" fmla="*/ 1807274 w 4181098"/>
              <a:gd name="connsiteY29" fmla="*/ 2138766 h 4010832"/>
              <a:gd name="connsiteX30" fmla="*/ 1915763 w 4181098"/>
              <a:gd name="connsiteY30" fmla="*/ 1937288 h 4010832"/>
              <a:gd name="connsiteX31" fmla="*/ 1838271 w 4181098"/>
              <a:gd name="connsiteY31" fmla="*/ 1797804 h 4010832"/>
              <a:gd name="connsiteX32" fmla="*/ 1900264 w 4181098"/>
              <a:gd name="connsiteY32" fmla="*/ 1658319 h 4010832"/>
              <a:gd name="connsiteX33" fmla="*/ 1900264 w 4181098"/>
              <a:gd name="connsiteY33" fmla="*/ 1596326 h 4010832"/>
              <a:gd name="connsiteX34" fmla="*/ 1729783 w 4181098"/>
              <a:gd name="connsiteY34" fmla="*/ 1611824 h 4010832"/>
              <a:gd name="connsiteX35" fmla="*/ 1714285 w 4181098"/>
              <a:gd name="connsiteY35" fmla="*/ 1549831 h 4010832"/>
              <a:gd name="connsiteX36" fmla="*/ 1776278 w 4181098"/>
              <a:gd name="connsiteY36" fmla="*/ 1394848 h 4010832"/>
              <a:gd name="connsiteX37" fmla="*/ 1931261 w 4181098"/>
              <a:gd name="connsiteY37" fmla="*/ 1177871 h 4010832"/>
              <a:gd name="connsiteX38" fmla="*/ 1931261 w 4181098"/>
              <a:gd name="connsiteY38" fmla="*/ 1084882 h 4010832"/>
              <a:gd name="connsiteX39" fmla="*/ 2210230 w 4181098"/>
              <a:gd name="connsiteY39" fmla="*/ 666427 h 4010832"/>
              <a:gd name="connsiteX40" fmla="*/ 2489200 w 4181098"/>
              <a:gd name="connsiteY40" fmla="*/ 387458 h 4010832"/>
              <a:gd name="connsiteX41" fmla="*/ 2783668 w 4181098"/>
              <a:gd name="connsiteY41" fmla="*/ 216977 h 4010832"/>
              <a:gd name="connsiteX42" fmla="*/ 2956732 w 4181098"/>
              <a:gd name="connsiteY42" fmla="*/ 63285 h 4010832"/>
              <a:gd name="connsiteX0" fmla="*/ 2956732 w 4181098"/>
              <a:gd name="connsiteY0" fmla="*/ 63285 h 4010832"/>
              <a:gd name="connsiteX1" fmla="*/ 3185332 w 4181098"/>
              <a:gd name="connsiteY1" fmla="*/ 596686 h 4010832"/>
              <a:gd name="connsiteX2" fmla="*/ 3337732 w 4181098"/>
              <a:gd name="connsiteY2" fmla="*/ 1053884 h 4010832"/>
              <a:gd name="connsiteX3" fmla="*/ 3357105 w 4181098"/>
              <a:gd name="connsiteY3" fmla="*/ 1224366 h 4010832"/>
              <a:gd name="connsiteX4" fmla="*/ 3574081 w 4181098"/>
              <a:gd name="connsiteY4" fmla="*/ 1658319 h 4010832"/>
              <a:gd name="connsiteX5" fmla="*/ 3651573 w 4181098"/>
              <a:gd name="connsiteY5" fmla="*/ 2061275 h 4010832"/>
              <a:gd name="connsiteX6" fmla="*/ 3667071 w 4181098"/>
              <a:gd name="connsiteY6" fmla="*/ 2495227 h 4010832"/>
              <a:gd name="connsiteX7" fmla="*/ 3775559 w 4181098"/>
              <a:gd name="connsiteY7" fmla="*/ 2898183 h 4010832"/>
              <a:gd name="connsiteX8" fmla="*/ 3871132 w 4181098"/>
              <a:gd name="connsiteY8" fmla="*/ 3263686 h 4010832"/>
              <a:gd name="connsiteX9" fmla="*/ 4023532 w 4181098"/>
              <a:gd name="connsiteY9" fmla="*/ 3568486 h 4010832"/>
              <a:gd name="connsiteX10" fmla="*/ 4085525 w 4181098"/>
              <a:gd name="connsiteY10" fmla="*/ 3952068 h 4010832"/>
              <a:gd name="connsiteX11" fmla="*/ 4101024 w 4181098"/>
              <a:gd name="connsiteY11" fmla="*/ 3921071 h 4010832"/>
              <a:gd name="connsiteX12" fmla="*/ 3605078 w 4181098"/>
              <a:gd name="connsiteY12" fmla="*/ 3549112 h 4010832"/>
              <a:gd name="connsiteX13" fmla="*/ 3248617 w 4181098"/>
              <a:gd name="connsiteY13" fmla="*/ 3533614 h 4010832"/>
              <a:gd name="connsiteX14" fmla="*/ 2923152 w 4181098"/>
              <a:gd name="connsiteY14" fmla="*/ 3347634 h 4010832"/>
              <a:gd name="connsiteX15" fmla="*/ 2597688 w 4181098"/>
              <a:gd name="connsiteY15" fmla="*/ 3006671 h 4010832"/>
              <a:gd name="connsiteX16" fmla="*/ 1853769 w 4181098"/>
              <a:gd name="connsiteY16" fmla="*/ 3254644 h 4010832"/>
              <a:gd name="connsiteX17" fmla="*/ 691396 w 4181098"/>
              <a:gd name="connsiteY17" fmla="*/ 3657600 h 4010832"/>
              <a:gd name="connsiteX18" fmla="*/ 272942 w 4181098"/>
              <a:gd name="connsiteY18" fmla="*/ 3735092 h 4010832"/>
              <a:gd name="connsiteX19" fmla="*/ 61133 w 4181098"/>
              <a:gd name="connsiteY19" fmla="*/ 3720884 h 4010832"/>
              <a:gd name="connsiteX20" fmla="*/ 61132 w 4181098"/>
              <a:gd name="connsiteY20" fmla="*/ 3644684 h 4010832"/>
              <a:gd name="connsiteX21" fmla="*/ 427925 w 4181098"/>
              <a:gd name="connsiteY21" fmla="*/ 3254644 h 4010832"/>
              <a:gd name="connsiteX22" fmla="*/ 443424 w 4181098"/>
              <a:gd name="connsiteY22" fmla="*/ 3146156 h 4010832"/>
              <a:gd name="connsiteX23" fmla="*/ 350434 w 4181098"/>
              <a:gd name="connsiteY23" fmla="*/ 3130658 h 4010832"/>
              <a:gd name="connsiteX24" fmla="*/ 61132 w 4181098"/>
              <a:gd name="connsiteY24" fmla="*/ 2882684 h 4010832"/>
              <a:gd name="connsiteX25" fmla="*/ 427925 w 4181098"/>
              <a:gd name="connsiteY25" fmla="*/ 2634712 h 4010832"/>
              <a:gd name="connsiteX26" fmla="*/ 923871 w 4181098"/>
              <a:gd name="connsiteY26" fmla="*/ 2448732 h 4010832"/>
              <a:gd name="connsiteX27" fmla="*/ 1109851 w 4181098"/>
              <a:gd name="connsiteY27" fmla="*/ 2495227 h 4010832"/>
              <a:gd name="connsiteX28" fmla="*/ 1543803 w 4181098"/>
              <a:gd name="connsiteY28" fmla="*/ 2355743 h 4010832"/>
              <a:gd name="connsiteX29" fmla="*/ 1807274 w 4181098"/>
              <a:gd name="connsiteY29" fmla="*/ 2138766 h 4010832"/>
              <a:gd name="connsiteX30" fmla="*/ 1915763 w 4181098"/>
              <a:gd name="connsiteY30" fmla="*/ 1937288 h 4010832"/>
              <a:gd name="connsiteX31" fmla="*/ 1838271 w 4181098"/>
              <a:gd name="connsiteY31" fmla="*/ 1797804 h 4010832"/>
              <a:gd name="connsiteX32" fmla="*/ 1900264 w 4181098"/>
              <a:gd name="connsiteY32" fmla="*/ 1658319 h 4010832"/>
              <a:gd name="connsiteX33" fmla="*/ 1900264 w 4181098"/>
              <a:gd name="connsiteY33" fmla="*/ 1596326 h 4010832"/>
              <a:gd name="connsiteX34" fmla="*/ 1729783 w 4181098"/>
              <a:gd name="connsiteY34" fmla="*/ 1611824 h 4010832"/>
              <a:gd name="connsiteX35" fmla="*/ 1714285 w 4181098"/>
              <a:gd name="connsiteY35" fmla="*/ 1549831 h 4010832"/>
              <a:gd name="connsiteX36" fmla="*/ 1776278 w 4181098"/>
              <a:gd name="connsiteY36" fmla="*/ 1394848 h 4010832"/>
              <a:gd name="connsiteX37" fmla="*/ 1931261 w 4181098"/>
              <a:gd name="connsiteY37" fmla="*/ 1177871 h 4010832"/>
              <a:gd name="connsiteX38" fmla="*/ 1931261 w 4181098"/>
              <a:gd name="connsiteY38" fmla="*/ 1084882 h 4010832"/>
              <a:gd name="connsiteX39" fmla="*/ 2210230 w 4181098"/>
              <a:gd name="connsiteY39" fmla="*/ 666427 h 4010832"/>
              <a:gd name="connsiteX40" fmla="*/ 2489200 w 4181098"/>
              <a:gd name="connsiteY40" fmla="*/ 387458 h 4010832"/>
              <a:gd name="connsiteX41" fmla="*/ 2783668 w 4181098"/>
              <a:gd name="connsiteY41" fmla="*/ 216977 h 4010832"/>
              <a:gd name="connsiteX42" fmla="*/ 2956732 w 4181098"/>
              <a:gd name="connsiteY42" fmla="*/ 63285 h 4010832"/>
              <a:gd name="connsiteX0" fmla="*/ 2956732 w 4181098"/>
              <a:gd name="connsiteY0" fmla="*/ 63285 h 4010832"/>
              <a:gd name="connsiteX1" fmla="*/ 3185332 w 4181098"/>
              <a:gd name="connsiteY1" fmla="*/ 596686 h 4010832"/>
              <a:gd name="connsiteX2" fmla="*/ 3357105 w 4181098"/>
              <a:gd name="connsiteY2" fmla="*/ 1224366 h 4010832"/>
              <a:gd name="connsiteX3" fmla="*/ 3574081 w 4181098"/>
              <a:gd name="connsiteY3" fmla="*/ 1658319 h 4010832"/>
              <a:gd name="connsiteX4" fmla="*/ 3651573 w 4181098"/>
              <a:gd name="connsiteY4" fmla="*/ 2061275 h 4010832"/>
              <a:gd name="connsiteX5" fmla="*/ 3667071 w 4181098"/>
              <a:gd name="connsiteY5" fmla="*/ 2495227 h 4010832"/>
              <a:gd name="connsiteX6" fmla="*/ 3775559 w 4181098"/>
              <a:gd name="connsiteY6" fmla="*/ 2898183 h 4010832"/>
              <a:gd name="connsiteX7" fmla="*/ 3871132 w 4181098"/>
              <a:gd name="connsiteY7" fmla="*/ 3263686 h 4010832"/>
              <a:gd name="connsiteX8" fmla="*/ 4023532 w 4181098"/>
              <a:gd name="connsiteY8" fmla="*/ 3568486 h 4010832"/>
              <a:gd name="connsiteX9" fmla="*/ 4085525 w 4181098"/>
              <a:gd name="connsiteY9" fmla="*/ 3952068 h 4010832"/>
              <a:gd name="connsiteX10" fmla="*/ 4101024 w 4181098"/>
              <a:gd name="connsiteY10" fmla="*/ 3921071 h 4010832"/>
              <a:gd name="connsiteX11" fmla="*/ 3605078 w 4181098"/>
              <a:gd name="connsiteY11" fmla="*/ 3549112 h 4010832"/>
              <a:gd name="connsiteX12" fmla="*/ 3248617 w 4181098"/>
              <a:gd name="connsiteY12" fmla="*/ 3533614 h 4010832"/>
              <a:gd name="connsiteX13" fmla="*/ 2923152 w 4181098"/>
              <a:gd name="connsiteY13" fmla="*/ 3347634 h 4010832"/>
              <a:gd name="connsiteX14" fmla="*/ 2597688 w 4181098"/>
              <a:gd name="connsiteY14" fmla="*/ 3006671 h 4010832"/>
              <a:gd name="connsiteX15" fmla="*/ 1853769 w 4181098"/>
              <a:gd name="connsiteY15" fmla="*/ 3254644 h 4010832"/>
              <a:gd name="connsiteX16" fmla="*/ 691396 w 4181098"/>
              <a:gd name="connsiteY16" fmla="*/ 3657600 h 4010832"/>
              <a:gd name="connsiteX17" fmla="*/ 272942 w 4181098"/>
              <a:gd name="connsiteY17" fmla="*/ 3735092 h 4010832"/>
              <a:gd name="connsiteX18" fmla="*/ 61133 w 4181098"/>
              <a:gd name="connsiteY18" fmla="*/ 3720884 h 4010832"/>
              <a:gd name="connsiteX19" fmla="*/ 61132 w 4181098"/>
              <a:gd name="connsiteY19" fmla="*/ 3644684 h 4010832"/>
              <a:gd name="connsiteX20" fmla="*/ 427925 w 4181098"/>
              <a:gd name="connsiteY20" fmla="*/ 3254644 h 4010832"/>
              <a:gd name="connsiteX21" fmla="*/ 443424 w 4181098"/>
              <a:gd name="connsiteY21" fmla="*/ 3146156 h 4010832"/>
              <a:gd name="connsiteX22" fmla="*/ 350434 w 4181098"/>
              <a:gd name="connsiteY22" fmla="*/ 3130658 h 4010832"/>
              <a:gd name="connsiteX23" fmla="*/ 61132 w 4181098"/>
              <a:gd name="connsiteY23" fmla="*/ 2882684 h 4010832"/>
              <a:gd name="connsiteX24" fmla="*/ 427925 w 4181098"/>
              <a:gd name="connsiteY24" fmla="*/ 2634712 h 4010832"/>
              <a:gd name="connsiteX25" fmla="*/ 923871 w 4181098"/>
              <a:gd name="connsiteY25" fmla="*/ 2448732 h 4010832"/>
              <a:gd name="connsiteX26" fmla="*/ 1109851 w 4181098"/>
              <a:gd name="connsiteY26" fmla="*/ 2495227 h 4010832"/>
              <a:gd name="connsiteX27" fmla="*/ 1543803 w 4181098"/>
              <a:gd name="connsiteY27" fmla="*/ 2355743 h 4010832"/>
              <a:gd name="connsiteX28" fmla="*/ 1807274 w 4181098"/>
              <a:gd name="connsiteY28" fmla="*/ 2138766 h 4010832"/>
              <a:gd name="connsiteX29" fmla="*/ 1915763 w 4181098"/>
              <a:gd name="connsiteY29" fmla="*/ 1937288 h 4010832"/>
              <a:gd name="connsiteX30" fmla="*/ 1838271 w 4181098"/>
              <a:gd name="connsiteY30" fmla="*/ 1797804 h 4010832"/>
              <a:gd name="connsiteX31" fmla="*/ 1900264 w 4181098"/>
              <a:gd name="connsiteY31" fmla="*/ 1658319 h 4010832"/>
              <a:gd name="connsiteX32" fmla="*/ 1900264 w 4181098"/>
              <a:gd name="connsiteY32" fmla="*/ 1596326 h 4010832"/>
              <a:gd name="connsiteX33" fmla="*/ 1729783 w 4181098"/>
              <a:gd name="connsiteY33" fmla="*/ 1611824 h 4010832"/>
              <a:gd name="connsiteX34" fmla="*/ 1714285 w 4181098"/>
              <a:gd name="connsiteY34" fmla="*/ 1549831 h 4010832"/>
              <a:gd name="connsiteX35" fmla="*/ 1776278 w 4181098"/>
              <a:gd name="connsiteY35" fmla="*/ 1394848 h 4010832"/>
              <a:gd name="connsiteX36" fmla="*/ 1931261 w 4181098"/>
              <a:gd name="connsiteY36" fmla="*/ 1177871 h 4010832"/>
              <a:gd name="connsiteX37" fmla="*/ 1931261 w 4181098"/>
              <a:gd name="connsiteY37" fmla="*/ 1084882 h 4010832"/>
              <a:gd name="connsiteX38" fmla="*/ 2210230 w 4181098"/>
              <a:gd name="connsiteY38" fmla="*/ 666427 h 4010832"/>
              <a:gd name="connsiteX39" fmla="*/ 2489200 w 4181098"/>
              <a:gd name="connsiteY39" fmla="*/ 387458 h 4010832"/>
              <a:gd name="connsiteX40" fmla="*/ 2783668 w 4181098"/>
              <a:gd name="connsiteY40" fmla="*/ 216977 h 4010832"/>
              <a:gd name="connsiteX41" fmla="*/ 2956732 w 4181098"/>
              <a:gd name="connsiteY41" fmla="*/ 63285 h 4010832"/>
              <a:gd name="connsiteX0" fmla="*/ 2956732 w 4181098"/>
              <a:gd name="connsiteY0" fmla="*/ 63285 h 4010832"/>
              <a:gd name="connsiteX1" fmla="*/ 3185332 w 4181098"/>
              <a:gd name="connsiteY1" fmla="*/ 596686 h 4010832"/>
              <a:gd name="connsiteX2" fmla="*/ 3413932 w 4181098"/>
              <a:gd name="connsiteY2" fmla="*/ 1206284 h 4010832"/>
              <a:gd name="connsiteX3" fmla="*/ 3574081 w 4181098"/>
              <a:gd name="connsiteY3" fmla="*/ 1658319 h 4010832"/>
              <a:gd name="connsiteX4" fmla="*/ 3651573 w 4181098"/>
              <a:gd name="connsiteY4" fmla="*/ 2061275 h 4010832"/>
              <a:gd name="connsiteX5" fmla="*/ 3667071 w 4181098"/>
              <a:gd name="connsiteY5" fmla="*/ 2495227 h 4010832"/>
              <a:gd name="connsiteX6" fmla="*/ 3775559 w 4181098"/>
              <a:gd name="connsiteY6" fmla="*/ 2898183 h 4010832"/>
              <a:gd name="connsiteX7" fmla="*/ 3871132 w 4181098"/>
              <a:gd name="connsiteY7" fmla="*/ 3263686 h 4010832"/>
              <a:gd name="connsiteX8" fmla="*/ 4023532 w 4181098"/>
              <a:gd name="connsiteY8" fmla="*/ 3568486 h 4010832"/>
              <a:gd name="connsiteX9" fmla="*/ 4085525 w 4181098"/>
              <a:gd name="connsiteY9" fmla="*/ 3952068 h 4010832"/>
              <a:gd name="connsiteX10" fmla="*/ 4101024 w 4181098"/>
              <a:gd name="connsiteY10" fmla="*/ 3921071 h 4010832"/>
              <a:gd name="connsiteX11" fmla="*/ 3605078 w 4181098"/>
              <a:gd name="connsiteY11" fmla="*/ 3549112 h 4010832"/>
              <a:gd name="connsiteX12" fmla="*/ 3248617 w 4181098"/>
              <a:gd name="connsiteY12" fmla="*/ 3533614 h 4010832"/>
              <a:gd name="connsiteX13" fmla="*/ 2923152 w 4181098"/>
              <a:gd name="connsiteY13" fmla="*/ 3347634 h 4010832"/>
              <a:gd name="connsiteX14" fmla="*/ 2597688 w 4181098"/>
              <a:gd name="connsiteY14" fmla="*/ 3006671 h 4010832"/>
              <a:gd name="connsiteX15" fmla="*/ 1853769 w 4181098"/>
              <a:gd name="connsiteY15" fmla="*/ 3254644 h 4010832"/>
              <a:gd name="connsiteX16" fmla="*/ 691396 w 4181098"/>
              <a:gd name="connsiteY16" fmla="*/ 3657600 h 4010832"/>
              <a:gd name="connsiteX17" fmla="*/ 272942 w 4181098"/>
              <a:gd name="connsiteY17" fmla="*/ 3735092 h 4010832"/>
              <a:gd name="connsiteX18" fmla="*/ 61133 w 4181098"/>
              <a:gd name="connsiteY18" fmla="*/ 3720884 h 4010832"/>
              <a:gd name="connsiteX19" fmla="*/ 61132 w 4181098"/>
              <a:gd name="connsiteY19" fmla="*/ 3644684 h 4010832"/>
              <a:gd name="connsiteX20" fmla="*/ 427925 w 4181098"/>
              <a:gd name="connsiteY20" fmla="*/ 3254644 h 4010832"/>
              <a:gd name="connsiteX21" fmla="*/ 443424 w 4181098"/>
              <a:gd name="connsiteY21" fmla="*/ 3146156 h 4010832"/>
              <a:gd name="connsiteX22" fmla="*/ 350434 w 4181098"/>
              <a:gd name="connsiteY22" fmla="*/ 3130658 h 4010832"/>
              <a:gd name="connsiteX23" fmla="*/ 61132 w 4181098"/>
              <a:gd name="connsiteY23" fmla="*/ 2882684 h 4010832"/>
              <a:gd name="connsiteX24" fmla="*/ 427925 w 4181098"/>
              <a:gd name="connsiteY24" fmla="*/ 2634712 h 4010832"/>
              <a:gd name="connsiteX25" fmla="*/ 923871 w 4181098"/>
              <a:gd name="connsiteY25" fmla="*/ 2448732 h 4010832"/>
              <a:gd name="connsiteX26" fmla="*/ 1109851 w 4181098"/>
              <a:gd name="connsiteY26" fmla="*/ 2495227 h 4010832"/>
              <a:gd name="connsiteX27" fmla="*/ 1543803 w 4181098"/>
              <a:gd name="connsiteY27" fmla="*/ 2355743 h 4010832"/>
              <a:gd name="connsiteX28" fmla="*/ 1807274 w 4181098"/>
              <a:gd name="connsiteY28" fmla="*/ 2138766 h 4010832"/>
              <a:gd name="connsiteX29" fmla="*/ 1915763 w 4181098"/>
              <a:gd name="connsiteY29" fmla="*/ 1937288 h 4010832"/>
              <a:gd name="connsiteX30" fmla="*/ 1838271 w 4181098"/>
              <a:gd name="connsiteY30" fmla="*/ 1797804 h 4010832"/>
              <a:gd name="connsiteX31" fmla="*/ 1900264 w 4181098"/>
              <a:gd name="connsiteY31" fmla="*/ 1658319 h 4010832"/>
              <a:gd name="connsiteX32" fmla="*/ 1900264 w 4181098"/>
              <a:gd name="connsiteY32" fmla="*/ 1596326 h 4010832"/>
              <a:gd name="connsiteX33" fmla="*/ 1729783 w 4181098"/>
              <a:gd name="connsiteY33" fmla="*/ 1611824 h 4010832"/>
              <a:gd name="connsiteX34" fmla="*/ 1714285 w 4181098"/>
              <a:gd name="connsiteY34" fmla="*/ 1549831 h 4010832"/>
              <a:gd name="connsiteX35" fmla="*/ 1776278 w 4181098"/>
              <a:gd name="connsiteY35" fmla="*/ 1394848 h 4010832"/>
              <a:gd name="connsiteX36" fmla="*/ 1931261 w 4181098"/>
              <a:gd name="connsiteY36" fmla="*/ 1177871 h 4010832"/>
              <a:gd name="connsiteX37" fmla="*/ 1931261 w 4181098"/>
              <a:gd name="connsiteY37" fmla="*/ 1084882 h 4010832"/>
              <a:gd name="connsiteX38" fmla="*/ 2210230 w 4181098"/>
              <a:gd name="connsiteY38" fmla="*/ 666427 h 4010832"/>
              <a:gd name="connsiteX39" fmla="*/ 2489200 w 4181098"/>
              <a:gd name="connsiteY39" fmla="*/ 387458 h 4010832"/>
              <a:gd name="connsiteX40" fmla="*/ 2783668 w 4181098"/>
              <a:gd name="connsiteY40" fmla="*/ 216977 h 4010832"/>
              <a:gd name="connsiteX41" fmla="*/ 2956732 w 4181098"/>
              <a:gd name="connsiteY41" fmla="*/ 63285 h 4010832"/>
              <a:gd name="connsiteX0" fmla="*/ 2956732 w 4098225"/>
              <a:gd name="connsiteY0" fmla="*/ 63285 h 4016643"/>
              <a:gd name="connsiteX1" fmla="*/ 3185332 w 4098225"/>
              <a:gd name="connsiteY1" fmla="*/ 596686 h 4016643"/>
              <a:gd name="connsiteX2" fmla="*/ 3413932 w 4098225"/>
              <a:gd name="connsiteY2" fmla="*/ 1206284 h 4016643"/>
              <a:gd name="connsiteX3" fmla="*/ 3574081 w 4098225"/>
              <a:gd name="connsiteY3" fmla="*/ 1658319 h 4016643"/>
              <a:gd name="connsiteX4" fmla="*/ 3651573 w 4098225"/>
              <a:gd name="connsiteY4" fmla="*/ 2061275 h 4016643"/>
              <a:gd name="connsiteX5" fmla="*/ 3667071 w 4098225"/>
              <a:gd name="connsiteY5" fmla="*/ 2495227 h 4016643"/>
              <a:gd name="connsiteX6" fmla="*/ 3775559 w 4098225"/>
              <a:gd name="connsiteY6" fmla="*/ 2898183 h 4016643"/>
              <a:gd name="connsiteX7" fmla="*/ 3871132 w 4098225"/>
              <a:gd name="connsiteY7" fmla="*/ 3263686 h 4016643"/>
              <a:gd name="connsiteX8" fmla="*/ 4023532 w 4098225"/>
              <a:gd name="connsiteY8" fmla="*/ 3568486 h 4016643"/>
              <a:gd name="connsiteX9" fmla="*/ 4085525 w 4098225"/>
              <a:gd name="connsiteY9" fmla="*/ 3952068 h 4016643"/>
              <a:gd name="connsiteX10" fmla="*/ 3947332 w 4098225"/>
              <a:gd name="connsiteY10" fmla="*/ 3949484 h 4016643"/>
              <a:gd name="connsiteX11" fmla="*/ 3605078 w 4098225"/>
              <a:gd name="connsiteY11" fmla="*/ 3549112 h 4016643"/>
              <a:gd name="connsiteX12" fmla="*/ 3248617 w 4098225"/>
              <a:gd name="connsiteY12" fmla="*/ 3533614 h 4016643"/>
              <a:gd name="connsiteX13" fmla="*/ 2923152 w 4098225"/>
              <a:gd name="connsiteY13" fmla="*/ 3347634 h 4016643"/>
              <a:gd name="connsiteX14" fmla="*/ 2597688 w 4098225"/>
              <a:gd name="connsiteY14" fmla="*/ 3006671 h 4016643"/>
              <a:gd name="connsiteX15" fmla="*/ 1853769 w 4098225"/>
              <a:gd name="connsiteY15" fmla="*/ 3254644 h 4016643"/>
              <a:gd name="connsiteX16" fmla="*/ 691396 w 4098225"/>
              <a:gd name="connsiteY16" fmla="*/ 3657600 h 4016643"/>
              <a:gd name="connsiteX17" fmla="*/ 272942 w 4098225"/>
              <a:gd name="connsiteY17" fmla="*/ 3735092 h 4016643"/>
              <a:gd name="connsiteX18" fmla="*/ 61133 w 4098225"/>
              <a:gd name="connsiteY18" fmla="*/ 3720884 h 4016643"/>
              <a:gd name="connsiteX19" fmla="*/ 61132 w 4098225"/>
              <a:gd name="connsiteY19" fmla="*/ 3644684 h 4016643"/>
              <a:gd name="connsiteX20" fmla="*/ 427925 w 4098225"/>
              <a:gd name="connsiteY20" fmla="*/ 3254644 h 4016643"/>
              <a:gd name="connsiteX21" fmla="*/ 443424 w 4098225"/>
              <a:gd name="connsiteY21" fmla="*/ 3146156 h 4016643"/>
              <a:gd name="connsiteX22" fmla="*/ 350434 w 4098225"/>
              <a:gd name="connsiteY22" fmla="*/ 3130658 h 4016643"/>
              <a:gd name="connsiteX23" fmla="*/ 61132 w 4098225"/>
              <a:gd name="connsiteY23" fmla="*/ 2882684 h 4016643"/>
              <a:gd name="connsiteX24" fmla="*/ 427925 w 4098225"/>
              <a:gd name="connsiteY24" fmla="*/ 2634712 h 4016643"/>
              <a:gd name="connsiteX25" fmla="*/ 923871 w 4098225"/>
              <a:gd name="connsiteY25" fmla="*/ 2448732 h 4016643"/>
              <a:gd name="connsiteX26" fmla="*/ 1109851 w 4098225"/>
              <a:gd name="connsiteY26" fmla="*/ 2495227 h 4016643"/>
              <a:gd name="connsiteX27" fmla="*/ 1543803 w 4098225"/>
              <a:gd name="connsiteY27" fmla="*/ 2355743 h 4016643"/>
              <a:gd name="connsiteX28" fmla="*/ 1807274 w 4098225"/>
              <a:gd name="connsiteY28" fmla="*/ 2138766 h 4016643"/>
              <a:gd name="connsiteX29" fmla="*/ 1915763 w 4098225"/>
              <a:gd name="connsiteY29" fmla="*/ 1937288 h 4016643"/>
              <a:gd name="connsiteX30" fmla="*/ 1838271 w 4098225"/>
              <a:gd name="connsiteY30" fmla="*/ 1797804 h 4016643"/>
              <a:gd name="connsiteX31" fmla="*/ 1900264 w 4098225"/>
              <a:gd name="connsiteY31" fmla="*/ 1658319 h 4016643"/>
              <a:gd name="connsiteX32" fmla="*/ 1900264 w 4098225"/>
              <a:gd name="connsiteY32" fmla="*/ 1596326 h 4016643"/>
              <a:gd name="connsiteX33" fmla="*/ 1729783 w 4098225"/>
              <a:gd name="connsiteY33" fmla="*/ 1611824 h 4016643"/>
              <a:gd name="connsiteX34" fmla="*/ 1714285 w 4098225"/>
              <a:gd name="connsiteY34" fmla="*/ 1549831 h 4016643"/>
              <a:gd name="connsiteX35" fmla="*/ 1776278 w 4098225"/>
              <a:gd name="connsiteY35" fmla="*/ 1394848 h 4016643"/>
              <a:gd name="connsiteX36" fmla="*/ 1931261 w 4098225"/>
              <a:gd name="connsiteY36" fmla="*/ 1177871 h 4016643"/>
              <a:gd name="connsiteX37" fmla="*/ 1931261 w 4098225"/>
              <a:gd name="connsiteY37" fmla="*/ 1084882 h 4016643"/>
              <a:gd name="connsiteX38" fmla="*/ 2210230 w 4098225"/>
              <a:gd name="connsiteY38" fmla="*/ 666427 h 4016643"/>
              <a:gd name="connsiteX39" fmla="*/ 2489200 w 4098225"/>
              <a:gd name="connsiteY39" fmla="*/ 387458 h 4016643"/>
              <a:gd name="connsiteX40" fmla="*/ 2783668 w 4098225"/>
              <a:gd name="connsiteY40" fmla="*/ 216977 h 4016643"/>
              <a:gd name="connsiteX41" fmla="*/ 2956732 w 4098225"/>
              <a:gd name="connsiteY41" fmla="*/ 63285 h 401664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923152 w 4036232"/>
              <a:gd name="connsiteY12" fmla="*/ 334763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177871 h 3952713"/>
              <a:gd name="connsiteX36" fmla="*/ 1931261 w 4036232"/>
              <a:gd name="connsiteY36" fmla="*/ 1084882 h 3952713"/>
              <a:gd name="connsiteX37" fmla="*/ 2210230 w 4036232"/>
              <a:gd name="connsiteY37" fmla="*/ 666427 h 3952713"/>
              <a:gd name="connsiteX38" fmla="*/ 2489200 w 4036232"/>
              <a:gd name="connsiteY38" fmla="*/ 387458 h 3952713"/>
              <a:gd name="connsiteX39" fmla="*/ 2783668 w 4036232"/>
              <a:gd name="connsiteY39" fmla="*/ 216977 h 3952713"/>
              <a:gd name="connsiteX40" fmla="*/ 2956732 w 4036232"/>
              <a:gd name="connsiteY40"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177871 h 3952713"/>
              <a:gd name="connsiteX36" fmla="*/ 1931261 w 4036232"/>
              <a:gd name="connsiteY36" fmla="*/ 1084882 h 3952713"/>
              <a:gd name="connsiteX37" fmla="*/ 2210230 w 4036232"/>
              <a:gd name="connsiteY37" fmla="*/ 666427 h 3952713"/>
              <a:gd name="connsiteX38" fmla="*/ 2489200 w 4036232"/>
              <a:gd name="connsiteY38" fmla="*/ 387458 h 3952713"/>
              <a:gd name="connsiteX39" fmla="*/ 2783668 w 4036232"/>
              <a:gd name="connsiteY39" fmla="*/ 216977 h 3952713"/>
              <a:gd name="connsiteX40" fmla="*/ 2956732 w 4036232"/>
              <a:gd name="connsiteY40"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813733 w 4036232"/>
              <a:gd name="connsiteY35" fmla="*/ 1206284 h 3952713"/>
              <a:gd name="connsiteX36" fmla="*/ 1931261 w 4036232"/>
              <a:gd name="connsiteY36" fmla="*/ 1084882 h 3952713"/>
              <a:gd name="connsiteX37" fmla="*/ 2210230 w 4036232"/>
              <a:gd name="connsiteY37" fmla="*/ 666427 h 3952713"/>
              <a:gd name="connsiteX38" fmla="*/ 2489200 w 4036232"/>
              <a:gd name="connsiteY38" fmla="*/ 387458 h 3952713"/>
              <a:gd name="connsiteX39" fmla="*/ 2783668 w 4036232"/>
              <a:gd name="connsiteY39" fmla="*/ 216977 h 3952713"/>
              <a:gd name="connsiteX40" fmla="*/ 2956732 w 4036232"/>
              <a:gd name="connsiteY40"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15763 w 4036232"/>
              <a:gd name="connsiteY28" fmla="*/ 1937288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084882 h 3952713"/>
              <a:gd name="connsiteX36" fmla="*/ 2210230 w 4036232"/>
              <a:gd name="connsiteY36" fmla="*/ 666427 h 3952713"/>
              <a:gd name="connsiteX37" fmla="*/ 2489200 w 4036232"/>
              <a:gd name="connsiteY37" fmla="*/ 387458 h 3952713"/>
              <a:gd name="connsiteX38" fmla="*/ 2783668 w 4036232"/>
              <a:gd name="connsiteY38" fmla="*/ 216977 h 3952713"/>
              <a:gd name="connsiteX39" fmla="*/ 2956732 w 4036232"/>
              <a:gd name="connsiteY39"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900264 w 4036232"/>
              <a:gd name="connsiteY30" fmla="*/ 1658319 h 3952713"/>
              <a:gd name="connsiteX31" fmla="*/ 1900264 w 4036232"/>
              <a:gd name="connsiteY31" fmla="*/ 1596326 h 3952713"/>
              <a:gd name="connsiteX32" fmla="*/ 1729783 w 4036232"/>
              <a:gd name="connsiteY32" fmla="*/ 1611824 h 3952713"/>
              <a:gd name="connsiteX33" fmla="*/ 1714285 w 4036232"/>
              <a:gd name="connsiteY33" fmla="*/ 1549831 h 3952713"/>
              <a:gd name="connsiteX34" fmla="*/ 1776278 w 4036232"/>
              <a:gd name="connsiteY34" fmla="*/ 1394848 h 3952713"/>
              <a:gd name="connsiteX35" fmla="*/ 1931261 w 4036232"/>
              <a:gd name="connsiteY35" fmla="*/ 1084882 h 3952713"/>
              <a:gd name="connsiteX36" fmla="*/ 2210230 w 4036232"/>
              <a:gd name="connsiteY36" fmla="*/ 666427 h 3952713"/>
              <a:gd name="connsiteX37" fmla="*/ 2489200 w 4036232"/>
              <a:gd name="connsiteY37" fmla="*/ 387458 h 3952713"/>
              <a:gd name="connsiteX38" fmla="*/ 2783668 w 4036232"/>
              <a:gd name="connsiteY38" fmla="*/ 216977 h 3952713"/>
              <a:gd name="connsiteX39" fmla="*/ 2956732 w 4036232"/>
              <a:gd name="connsiteY39"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900264 w 4036232"/>
              <a:gd name="connsiteY30" fmla="*/ 1596326 h 3952713"/>
              <a:gd name="connsiteX31" fmla="*/ 1729783 w 4036232"/>
              <a:gd name="connsiteY31" fmla="*/ 1611824 h 3952713"/>
              <a:gd name="connsiteX32" fmla="*/ 1714285 w 4036232"/>
              <a:gd name="connsiteY32" fmla="*/ 1549831 h 3952713"/>
              <a:gd name="connsiteX33" fmla="*/ 1776278 w 4036232"/>
              <a:gd name="connsiteY33" fmla="*/ 1394848 h 3952713"/>
              <a:gd name="connsiteX34" fmla="*/ 1931261 w 4036232"/>
              <a:gd name="connsiteY34" fmla="*/ 1084882 h 3952713"/>
              <a:gd name="connsiteX35" fmla="*/ 2210230 w 4036232"/>
              <a:gd name="connsiteY35" fmla="*/ 666427 h 3952713"/>
              <a:gd name="connsiteX36" fmla="*/ 2489200 w 4036232"/>
              <a:gd name="connsiteY36" fmla="*/ 387458 h 3952713"/>
              <a:gd name="connsiteX37" fmla="*/ 2783668 w 4036232"/>
              <a:gd name="connsiteY37" fmla="*/ 216977 h 3952713"/>
              <a:gd name="connsiteX38" fmla="*/ 2956732 w 4036232"/>
              <a:gd name="connsiteY38"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889933 w 4036232"/>
              <a:gd name="connsiteY30" fmla="*/ 1587284 h 3952713"/>
              <a:gd name="connsiteX31" fmla="*/ 1729783 w 4036232"/>
              <a:gd name="connsiteY31" fmla="*/ 1611824 h 3952713"/>
              <a:gd name="connsiteX32" fmla="*/ 1714285 w 4036232"/>
              <a:gd name="connsiteY32" fmla="*/ 1549831 h 3952713"/>
              <a:gd name="connsiteX33" fmla="*/ 1776278 w 4036232"/>
              <a:gd name="connsiteY33" fmla="*/ 1394848 h 3952713"/>
              <a:gd name="connsiteX34" fmla="*/ 1931261 w 4036232"/>
              <a:gd name="connsiteY34" fmla="*/ 1084882 h 3952713"/>
              <a:gd name="connsiteX35" fmla="*/ 2210230 w 4036232"/>
              <a:gd name="connsiteY35" fmla="*/ 666427 h 3952713"/>
              <a:gd name="connsiteX36" fmla="*/ 2489200 w 4036232"/>
              <a:gd name="connsiteY36" fmla="*/ 387458 h 3952713"/>
              <a:gd name="connsiteX37" fmla="*/ 2783668 w 4036232"/>
              <a:gd name="connsiteY37" fmla="*/ 216977 h 3952713"/>
              <a:gd name="connsiteX38" fmla="*/ 2956732 w 4036232"/>
              <a:gd name="connsiteY38" fmla="*/ 63285 h 3952713"/>
              <a:gd name="connsiteX0" fmla="*/ 2956732 w 4036232"/>
              <a:gd name="connsiteY0" fmla="*/ 63285 h 3952713"/>
              <a:gd name="connsiteX1" fmla="*/ 3185332 w 4036232"/>
              <a:gd name="connsiteY1" fmla="*/ 596686 h 3952713"/>
              <a:gd name="connsiteX2" fmla="*/ 3413932 w 4036232"/>
              <a:gd name="connsiteY2" fmla="*/ 1206284 h 3952713"/>
              <a:gd name="connsiteX3" fmla="*/ 3574081 w 4036232"/>
              <a:gd name="connsiteY3" fmla="*/ 1658319 h 3952713"/>
              <a:gd name="connsiteX4" fmla="*/ 3651573 w 4036232"/>
              <a:gd name="connsiteY4" fmla="*/ 2061275 h 3952713"/>
              <a:gd name="connsiteX5" fmla="*/ 3667071 w 4036232"/>
              <a:gd name="connsiteY5" fmla="*/ 2495227 h 3952713"/>
              <a:gd name="connsiteX6" fmla="*/ 3775559 w 4036232"/>
              <a:gd name="connsiteY6" fmla="*/ 2898183 h 3952713"/>
              <a:gd name="connsiteX7" fmla="*/ 3871132 w 4036232"/>
              <a:gd name="connsiteY7" fmla="*/ 3263686 h 3952713"/>
              <a:gd name="connsiteX8" fmla="*/ 4023532 w 4036232"/>
              <a:gd name="connsiteY8" fmla="*/ 3568486 h 3952713"/>
              <a:gd name="connsiteX9" fmla="*/ 3947332 w 4036232"/>
              <a:gd name="connsiteY9" fmla="*/ 3949484 h 3952713"/>
              <a:gd name="connsiteX10" fmla="*/ 3605078 w 4036232"/>
              <a:gd name="connsiteY10" fmla="*/ 3549112 h 3952713"/>
              <a:gd name="connsiteX11" fmla="*/ 3248617 w 4036232"/>
              <a:gd name="connsiteY11" fmla="*/ 3533614 h 3952713"/>
              <a:gd name="connsiteX12" fmla="*/ 2880533 w 4036232"/>
              <a:gd name="connsiteY12" fmla="*/ 3416084 h 3952713"/>
              <a:gd name="connsiteX13" fmla="*/ 2597688 w 4036232"/>
              <a:gd name="connsiteY13" fmla="*/ 3006671 h 3952713"/>
              <a:gd name="connsiteX14" fmla="*/ 1853769 w 4036232"/>
              <a:gd name="connsiteY14" fmla="*/ 3254644 h 3952713"/>
              <a:gd name="connsiteX15" fmla="*/ 691396 w 4036232"/>
              <a:gd name="connsiteY15" fmla="*/ 3657600 h 3952713"/>
              <a:gd name="connsiteX16" fmla="*/ 272942 w 4036232"/>
              <a:gd name="connsiteY16" fmla="*/ 3735092 h 3952713"/>
              <a:gd name="connsiteX17" fmla="*/ 61133 w 4036232"/>
              <a:gd name="connsiteY17" fmla="*/ 3720884 h 3952713"/>
              <a:gd name="connsiteX18" fmla="*/ 61132 w 4036232"/>
              <a:gd name="connsiteY18" fmla="*/ 3644684 h 3952713"/>
              <a:gd name="connsiteX19" fmla="*/ 427925 w 4036232"/>
              <a:gd name="connsiteY19" fmla="*/ 3254644 h 3952713"/>
              <a:gd name="connsiteX20" fmla="*/ 443424 w 4036232"/>
              <a:gd name="connsiteY20" fmla="*/ 3146156 h 3952713"/>
              <a:gd name="connsiteX21" fmla="*/ 350434 w 4036232"/>
              <a:gd name="connsiteY21" fmla="*/ 3130658 h 3952713"/>
              <a:gd name="connsiteX22" fmla="*/ 61132 w 4036232"/>
              <a:gd name="connsiteY22" fmla="*/ 2882684 h 3952713"/>
              <a:gd name="connsiteX23" fmla="*/ 427925 w 4036232"/>
              <a:gd name="connsiteY23" fmla="*/ 2634712 h 3952713"/>
              <a:gd name="connsiteX24" fmla="*/ 923871 w 4036232"/>
              <a:gd name="connsiteY24" fmla="*/ 2448732 h 3952713"/>
              <a:gd name="connsiteX25" fmla="*/ 1109851 w 4036232"/>
              <a:gd name="connsiteY25" fmla="*/ 2495227 h 3952713"/>
              <a:gd name="connsiteX26" fmla="*/ 1543803 w 4036232"/>
              <a:gd name="connsiteY26" fmla="*/ 2355743 h 3952713"/>
              <a:gd name="connsiteX27" fmla="*/ 1807274 w 4036232"/>
              <a:gd name="connsiteY27" fmla="*/ 2138766 h 3952713"/>
              <a:gd name="connsiteX28" fmla="*/ 1966133 w 4036232"/>
              <a:gd name="connsiteY28" fmla="*/ 1968284 h 3952713"/>
              <a:gd name="connsiteX29" fmla="*/ 1838271 w 4036232"/>
              <a:gd name="connsiteY29" fmla="*/ 1797804 h 3952713"/>
              <a:gd name="connsiteX30" fmla="*/ 1729783 w 4036232"/>
              <a:gd name="connsiteY30" fmla="*/ 1611824 h 3952713"/>
              <a:gd name="connsiteX31" fmla="*/ 1714285 w 4036232"/>
              <a:gd name="connsiteY31" fmla="*/ 1549831 h 3952713"/>
              <a:gd name="connsiteX32" fmla="*/ 1776278 w 4036232"/>
              <a:gd name="connsiteY32" fmla="*/ 1394848 h 3952713"/>
              <a:gd name="connsiteX33" fmla="*/ 1931261 w 4036232"/>
              <a:gd name="connsiteY33" fmla="*/ 1084882 h 3952713"/>
              <a:gd name="connsiteX34" fmla="*/ 2210230 w 4036232"/>
              <a:gd name="connsiteY34" fmla="*/ 666427 h 3952713"/>
              <a:gd name="connsiteX35" fmla="*/ 2489200 w 4036232"/>
              <a:gd name="connsiteY35" fmla="*/ 387458 h 3952713"/>
              <a:gd name="connsiteX36" fmla="*/ 2783668 w 4036232"/>
              <a:gd name="connsiteY36" fmla="*/ 216977 h 3952713"/>
              <a:gd name="connsiteX37" fmla="*/ 2956732 w 4036232"/>
              <a:gd name="connsiteY37" fmla="*/ 63285 h 39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36232" h="3952713">
                <a:moveTo>
                  <a:pt x="2956732" y="63285"/>
                </a:moveTo>
                <a:cubicBezTo>
                  <a:pt x="3023676" y="126570"/>
                  <a:pt x="3109132" y="406186"/>
                  <a:pt x="3185332" y="596686"/>
                </a:cubicBezTo>
                <a:cubicBezTo>
                  <a:pt x="3261532" y="787186"/>
                  <a:pt x="3349141" y="1029345"/>
                  <a:pt x="3413932" y="1206284"/>
                </a:cubicBezTo>
                <a:cubicBezTo>
                  <a:pt x="3478724" y="1383223"/>
                  <a:pt x="3534474" y="1515821"/>
                  <a:pt x="3574081" y="1658319"/>
                </a:cubicBezTo>
                <a:cubicBezTo>
                  <a:pt x="3613688" y="1800817"/>
                  <a:pt x="3636075" y="1921790"/>
                  <a:pt x="3651573" y="2061275"/>
                </a:cubicBezTo>
                <a:cubicBezTo>
                  <a:pt x="3667071" y="2200760"/>
                  <a:pt x="3646407" y="2355742"/>
                  <a:pt x="3667071" y="2495227"/>
                </a:cubicBezTo>
                <a:cubicBezTo>
                  <a:pt x="3687735" y="2634712"/>
                  <a:pt x="3741549" y="2770107"/>
                  <a:pt x="3775559" y="2898183"/>
                </a:cubicBezTo>
                <a:cubicBezTo>
                  <a:pt x="3809569" y="3026260"/>
                  <a:pt x="3829803" y="3151969"/>
                  <a:pt x="3871132" y="3263686"/>
                </a:cubicBezTo>
                <a:cubicBezTo>
                  <a:pt x="3912461" y="3375403"/>
                  <a:pt x="4010832" y="3454187"/>
                  <a:pt x="4023532" y="3568486"/>
                </a:cubicBezTo>
                <a:cubicBezTo>
                  <a:pt x="4036232" y="3682785"/>
                  <a:pt x="4017074" y="3952713"/>
                  <a:pt x="3947332" y="3949484"/>
                </a:cubicBezTo>
                <a:cubicBezTo>
                  <a:pt x="3877590" y="3946255"/>
                  <a:pt x="3721530" y="3618423"/>
                  <a:pt x="3605078" y="3549112"/>
                </a:cubicBezTo>
                <a:cubicBezTo>
                  <a:pt x="3488626" y="3479801"/>
                  <a:pt x="3369374" y="3555785"/>
                  <a:pt x="3248617" y="3533614"/>
                </a:cubicBezTo>
                <a:cubicBezTo>
                  <a:pt x="3127860" y="3511443"/>
                  <a:pt x="2989021" y="3503908"/>
                  <a:pt x="2880533" y="3416084"/>
                </a:cubicBezTo>
                <a:cubicBezTo>
                  <a:pt x="2772045" y="3328260"/>
                  <a:pt x="2768815" y="3033578"/>
                  <a:pt x="2597688" y="3006671"/>
                </a:cubicBezTo>
                <a:cubicBezTo>
                  <a:pt x="2426561" y="2979764"/>
                  <a:pt x="1853769" y="3254644"/>
                  <a:pt x="1853769" y="3254644"/>
                </a:cubicBezTo>
                <a:cubicBezTo>
                  <a:pt x="1536054" y="3363132"/>
                  <a:pt x="954867" y="3577525"/>
                  <a:pt x="691396" y="3657600"/>
                </a:cubicBezTo>
                <a:cubicBezTo>
                  <a:pt x="427925" y="3737675"/>
                  <a:pt x="377986" y="3724545"/>
                  <a:pt x="272942" y="3735092"/>
                </a:cubicBezTo>
                <a:cubicBezTo>
                  <a:pt x="167898" y="3745639"/>
                  <a:pt x="96435" y="3735952"/>
                  <a:pt x="61133" y="3720884"/>
                </a:cubicBezTo>
                <a:cubicBezTo>
                  <a:pt x="25831" y="3705816"/>
                  <a:pt x="0" y="3722391"/>
                  <a:pt x="61132" y="3644684"/>
                </a:cubicBezTo>
                <a:cubicBezTo>
                  <a:pt x="122264" y="3566977"/>
                  <a:pt x="364210" y="3337732"/>
                  <a:pt x="427925" y="3254644"/>
                </a:cubicBezTo>
                <a:cubicBezTo>
                  <a:pt x="491640" y="3171556"/>
                  <a:pt x="456339" y="3166820"/>
                  <a:pt x="443424" y="3146156"/>
                </a:cubicBezTo>
                <a:cubicBezTo>
                  <a:pt x="430509" y="3125492"/>
                  <a:pt x="414149" y="3174570"/>
                  <a:pt x="350434" y="3130658"/>
                </a:cubicBezTo>
                <a:cubicBezTo>
                  <a:pt x="286719" y="3086746"/>
                  <a:pt x="48217" y="2965342"/>
                  <a:pt x="61132" y="2882684"/>
                </a:cubicBezTo>
                <a:cubicBezTo>
                  <a:pt x="74047" y="2800026"/>
                  <a:pt x="284135" y="2707037"/>
                  <a:pt x="427925" y="2634712"/>
                </a:cubicBezTo>
                <a:cubicBezTo>
                  <a:pt x="571715" y="2562387"/>
                  <a:pt x="810217" y="2471979"/>
                  <a:pt x="923871" y="2448732"/>
                </a:cubicBezTo>
                <a:cubicBezTo>
                  <a:pt x="1037525" y="2425485"/>
                  <a:pt x="1006529" y="2510725"/>
                  <a:pt x="1109851" y="2495227"/>
                </a:cubicBezTo>
                <a:cubicBezTo>
                  <a:pt x="1213173" y="2479729"/>
                  <a:pt x="1427566" y="2415153"/>
                  <a:pt x="1543803" y="2355743"/>
                </a:cubicBezTo>
                <a:cubicBezTo>
                  <a:pt x="1660040" y="2296333"/>
                  <a:pt x="1736886" y="2203342"/>
                  <a:pt x="1807274" y="2138766"/>
                </a:cubicBezTo>
                <a:cubicBezTo>
                  <a:pt x="1877662" y="2074190"/>
                  <a:pt x="1960967" y="2025111"/>
                  <a:pt x="1966133" y="1968284"/>
                </a:cubicBezTo>
                <a:cubicBezTo>
                  <a:pt x="1971299" y="1911457"/>
                  <a:pt x="1877663" y="1857214"/>
                  <a:pt x="1838271" y="1797804"/>
                </a:cubicBezTo>
                <a:cubicBezTo>
                  <a:pt x="1798879" y="1738394"/>
                  <a:pt x="1750447" y="1653153"/>
                  <a:pt x="1729783" y="1611824"/>
                </a:cubicBezTo>
                <a:cubicBezTo>
                  <a:pt x="1709119" y="1570495"/>
                  <a:pt x="1706536" y="1585994"/>
                  <a:pt x="1714285" y="1549831"/>
                </a:cubicBezTo>
                <a:cubicBezTo>
                  <a:pt x="1722034" y="1513668"/>
                  <a:pt x="1740115" y="1472339"/>
                  <a:pt x="1776278" y="1394848"/>
                </a:cubicBezTo>
                <a:cubicBezTo>
                  <a:pt x="1812441" y="1317357"/>
                  <a:pt x="1858936" y="1206286"/>
                  <a:pt x="1931261" y="1084882"/>
                </a:cubicBezTo>
                <a:cubicBezTo>
                  <a:pt x="2003586" y="963479"/>
                  <a:pt x="2117240" y="782664"/>
                  <a:pt x="2210230" y="666427"/>
                </a:cubicBezTo>
                <a:cubicBezTo>
                  <a:pt x="2303220" y="550190"/>
                  <a:pt x="2393627" y="462366"/>
                  <a:pt x="2489200" y="387458"/>
                </a:cubicBezTo>
                <a:cubicBezTo>
                  <a:pt x="2584773" y="312550"/>
                  <a:pt x="2705746" y="271006"/>
                  <a:pt x="2783668" y="216977"/>
                </a:cubicBezTo>
                <a:cubicBezTo>
                  <a:pt x="2861590" y="162948"/>
                  <a:pt x="2889788" y="0"/>
                  <a:pt x="2956732" y="63285"/>
                </a:cubicBezTo>
                <a:close/>
              </a:path>
            </a:pathLst>
          </a:custGeom>
          <a:noFill/>
          <a:ln w="63500" cap="rnd">
            <a:solidFill>
              <a:schemeClr val="tx1">
                <a:lumMod val="65000"/>
                <a:lumOff val="35000"/>
                <a:alpha val="84000"/>
              </a:schemeClr>
            </a:solidFill>
            <a:prstDash val="sysDot"/>
          </a:ln>
          <a:effectLst>
            <a:outerShdw blurRad="63500" dist="381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209800" y="2514600"/>
            <a:ext cx="4419600" cy="434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pic>
        <p:nvPicPr>
          <p:cNvPr id="11" name="Picture 1" descr="Map of the Hudson River watershed"/>
          <p:cNvPicPr>
            <a:picLocks noChangeAspect="1" noChangeArrowheads="1"/>
          </p:cNvPicPr>
          <p:nvPr/>
        </p:nvPicPr>
        <p:blipFill>
          <a:blip r:embed="rId4" cstate="print"/>
          <a:srcRect/>
          <a:stretch>
            <a:fillRect/>
          </a:stretch>
        </p:blipFill>
        <p:spPr bwMode="auto">
          <a:xfrm>
            <a:off x="457200" y="1010412"/>
            <a:ext cx="8001000" cy="5771388"/>
          </a:xfrm>
          <a:prstGeom prst="rect">
            <a:avLst/>
          </a:prstGeom>
          <a:noFill/>
          <a:ln w="50800">
            <a:solidFill>
              <a:srgbClr val="FF0000"/>
            </a:solidFill>
          </a:ln>
        </p:spPr>
      </p:pic>
      <p:sp>
        <p:nvSpPr>
          <p:cNvPr id="12" name="Freeform 11"/>
          <p:cNvSpPr/>
          <p:nvPr/>
        </p:nvSpPr>
        <p:spPr>
          <a:xfrm>
            <a:off x="880820" y="1149458"/>
            <a:ext cx="6018508" cy="5264258"/>
          </a:xfrm>
          <a:custGeom>
            <a:avLst/>
            <a:gdLst>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746502 w 6018508"/>
              <a:gd name="connsiteY60" fmla="*/ 2105186 h 5264258"/>
              <a:gd name="connsiteX0" fmla="*/ 756834 w 6028840"/>
              <a:gd name="connsiteY0" fmla="*/ 2105186 h 5264258"/>
              <a:gd name="connsiteX1" fmla="*/ 1221783 w 6028840"/>
              <a:gd name="connsiteY1" fmla="*/ 1965701 h 5264258"/>
              <a:gd name="connsiteX2" fmla="*/ 1810719 w 6028840"/>
              <a:gd name="connsiteY2" fmla="*/ 2027695 h 5264258"/>
              <a:gd name="connsiteX3" fmla="*/ 2027695 w 6028840"/>
              <a:gd name="connsiteY3" fmla="*/ 2151681 h 5264258"/>
              <a:gd name="connsiteX4" fmla="*/ 2213675 w 6028840"/>
              <a:gd name="connsiteY4" fmla="*/ 2167179 h 5264258"/>
              <a:gd name="connsiteX5" fmla="*/ 2585634 w 6028840"/>
              <a:gd name="connsiteY5" fmla="*/ 2151681 h 5264258"/>
              <a:gd name="connsiteX6" fmla="*/ 2756115 w 6028840"/>
              <a:gd name="connsiteY6" fmla="*/ 2120684 h 5264258"/>
              <a:gd name="connsiteX7" fmla="*/ 3050583 w 6028840"/>
              <a:gd name="connsiteY7" fmla="*/ 1872711 h 5264258"/>
              <a:gd name="connsiteX8" fmla="*/ 3221065 w 6028840"/>
              <a:gd name="connsiteY8" fmla="*/ 1857213 h 5264258"/>
              <a:gd name="connsiteX9" fmla="*/ 3298556 w 6028840"/>
              <a:gd name="connsiteY9" fmla="*/ 1795220 h 5264258"/>
              <a:gd name="connsiteX10" fmla="*/ 3314054 w 6028840"/>
              <a:gd name="connsiteY10" fmla="*/ 1469756 h 5264258"/>
              <a:gd name="connsiteX11" fmla="*/ 3314054 w 6028840"/>
              <a:gd name="connsiteY11" fmla="*/ 1407762 h 5264258"/>
              <a:gd name="connsiteX12" fmla="*/ 3360549 w 6028840"/>
              <a:gd name="connsiteY12" fmla="*/ 1345769 h 5264258"/>
              <a:gd name="connsiteX13" fmla="*/ 3360549 w 6028840"/>
              <a:gd name="connsiteY13" fmla="*/ 1221783 h 5264258"/>
              <a:gd name="connsiteX14" fmla="*/ 3221065 w 6028840"/>
              <a:gd name="connsiteY14" fmla="*/ 1190786 h 5264258"/>
              <a:gd name="connsiteX15" fmla="*/ 3221065 w 6028840"/>
              <a:gd name="connsiteY15" fmla="*/ 1113295 h 5264258"/>
              <a:gd name="connsiteX16" fmla="*/ 3608522 w 6028840"/>
              <a:gd name="connsiteY16" fmla="*/ 834325 h 5264258"/>
              <a:gd name="connsiteX17" fmla="*/ 3701512 w 6028840"/>
              <a:gd name="connsiteY17" fmla="*/ 663844 h 5264258"/>
              <a:gd name="connsiteX18" fmla="*/ 4321444 w 6028840"/>
              <a:gd name="connsiteY18" fmla="*/ 121403 h 5264258"/>
              <a:gd name="connsiteX19" fmla="*/ 4522922 w 6028840"/>
              <a:gd name="connsiteY19" fmla="*/ 12915 h 5264258"/>
              <a:gd name="connsiteX20" fmla="*/ 5018868 w 6028840"/>
              <a:gd name="connsiteY20" fmla="*/ 43911 h 5264258"/>
              <a:gd name="connsiteX21" fmla="*/ 5700793 w 6028840"/>
              <a:gd name="connsiteY21" fmla="*/ 12915 h 5264258"/>
              <a:gd name="connsiteX22" fmla="*/ 5917770 w 6028840"/>
              <a:gd name="connsiteY22" fmla="*/ 28413 h 5264258"/>
              <a:gd name="connsiteX23" fmla="*/ 5917770 w 6028840"/>
              <a:gd name="connsiteY23" fmla="*/ 167898 h 5264258"/>
              <a:gd name="connsiteX24" fmla="*/ 5886773 w 6028840"/>
              <a:gd name="connsiteY24" fmla="*/ 384874 h 5264258"/>
              <a:gd name="connsiteX25" fmla="*/ 5886773 w 6028840"/>
              <a:gd name="connsiteY25" fmla="*/ 555356 h 5264258"/>
              <a:gd name="connsiteX26" fmla="*/ 5917770 w 6028840"/>
              <a:gd name="connsiteY26" fmla="*/ 648345 h 5264258"/>
              <a:gd name="connsiteX27" fmla="*/ 5933268 w 6028840"/>
              <a:gd name="connsiteY27" fmla="*/ 803328 h 5264258"/>
              <a:gd name="connsiteX28" fmla="*/ 5902271 w 6028840"/>
              <a:gd name="connsiteY28" fmla="*/ 958311 h 5264258"/>
              <a:gd name="connsiteX29" fmla="*/ 5855776 w 6028840"/>
              <a:gd name="connsiteY29" fmla="*/ 1097796 h 5264258"/>
              <a:gd name="connsiteX30" fmla="*/ 5840278 w 6028840"/>
              <a:gd name="connsiteY30" fmla="*/ 1268278 h 5264258"/>
              <a:gd name="connsiteX31" fmla="*/ 5855776 w 6028840"/>
              <a:gd name="connsiteY31" fmla="*/ 1469756 h 5264258"/>
              <a:gd name="connsiteX32" fmla="*/ 5886773 w 6028840"/>
              <a:gd name="connsiteY32" fmla="*/ 1578244 h 5264258"/>
              <a:gd name="connsiteX33" fmla="*/ 5824780 w 6028840"/>
              <a:gd name="connsiteY33" fmla="*/ 1733227 h 5264258"/>
              <a:gd name="connsiteX34" fmla="*/ 5902271 w 6028840"/>
              <a:gd name="connsiteY34" fmla="*/ 1733227 h 5264258"/>
              <a:gd name="connsiteX35" fmla="*/ 6010759 w 6028840"/>
              <a:gd name="connsiteY35" fmla="*/ 1795220 h 5264258"/>
              <a:gd name="connsiteX36" fmla="*/ 6010759 w 6028840"/>
              <a:gd name="connsiteY36" fmla="*/ 2384156 h 5264258"/>
              <a:gd name="connsiteX37" fmla="*/ 5979763 w 6028840"/>
              <a:gd name="connsiteY37" fmla="*/ 2849105 h 5264258"/>
              <a:gd name="connsiteX38" fmla="*/ 5933268 w 6028840"/>
              <a:gd name="connsiteY38" fmla="*/ 3050583 h 5264258"/>
              <a:gd name="connsiteX39" fmla="*/ 5824780 w 6028840"/>
              <a:gd name="connsiteY39" fmla="*/ 3655017 h 5264258"/>
              <a:gd name="connsiteX40" fmla="*/ 5824780 w 6028840"/>
              <a:gd name="connsiteY40" fmla="*/ 3825498 h 5264258"/>
              <a:gd name="connsiteX41" fmla="*/ 5762787 w 6028840"/>
              <a:gd name="connsiteY41" fmla="*/ 4646908 h 5264258"/>
              <a:gd name="connsiteX42" fmla="*/ 5824780 w 6028840"/>
              <a:gd name="connsiteY42" fmla="*/ 4708901 h 5264258"/>
              <a:gd name="connsiteX43" fmla="*/ 5623302 w 6028840"/>
              <a:gd name="connsiteY43" fmla="*/ 4817389 h 5264258"/>
              <a:gd name="connsiteX44" fmla="*/ 5654298 w 6028840"/>
              <a:gd name="connsiteY44" fmla="*/ 4925878 h 5264258"/>
              <a:gd name="connsiteX45" fmla="*/ 5685295 w 6028840"/>
              <a:gd name="connsiteY45" fmla="*/ 5018867 h 5264258"/>
              <a:gd name="connsiteX46" fmla="*/ 5530312 w 6028840"/>
              <a:gd name="connsiteY46" fmla="*/ 5235844 h 5264258"/>
              <a:gd name="connsiteX47" fmla="*/ 5437322 w 6028840"/>
              <a:gd name="connsiteY47" fmla="*/ 5189349 h 5264258"/>
              <a:gd name="connsiteX48" fmla="*/ 5452820 w 6028840"/>
              <a:gd name="connsiteY48" fmla="*/ 4987871 h 5264258"/>
              <a:gd name="connsiteX49" fmla="*/ 5142854 w 6028840"/>
              <a:gd name="connsiteY49" fmla="*/ 4801891 h 5264258"/>
              <a:gd name="connsiteX50" fmla="*/ 4615912 w 6028840"/>
              <a:gd name="connsiteY50" fmla="*/ 4445430 h 5264258"/>
              <a:gd name="connsiteX51" fmla="*/ 4398936 w 6028840"/>
              <a:gd name="connsiteY51" fmla="*/ 4305945 h 5264258"/>
              <a:gd name="connsiteX52" fmla="*/ 4336943 w 6028840"/>
              <a:gd name="connsiteY52" fmla="*/ 3995979 h 5264258"/>
              <a:gd name="connsiteX53" fmla="*/ 4181959 w 6028840"/>
              <a:gd name="connsiteY53" fmla="*/ 3871993 h 5264258"/>
              <a:gd name="connsiteX54" fmla="*/ 4088970 w 6028840"/>
              <a:gd name="connsiteY54" fmla="*/ 3732508 h 5264258"/>
              <a:gd name="connsiteX55" fmla="*/ 3794502 w 6028840"/>
              <a:gd name="connsiteY55" fmla="*/ 3732508 h 5264258"/>
              <a:gd name="connsiteX56" fmla="*/ 1113295 w 6028840"/>
              <a:gd name="connsiteY56" fmla="*/ 3686013 h 5264258"/>
              <a:gd name="connsiteX57" fmla="*/ 260888 w 6028840"/>
              <a:gd name="connsiteY57" fmla="*/ 3624020 h 5264258"/>
              <a:gd name="connsiteX58" fmla="*/ 43912 w 6028840"/>
              <a:gd name="connsiteY58" fmla="*/ 3593023 h 5264258"/>
              <a:gd name="connsiteX59" fmla="*/ 59410 w 6028840"/>
              <a:gd name="connsiteY59" fmla="*/ 3314054 h 5264258"/>
              <a:gd name="connsiteX60" fmla="*/ 400373 w 6028840"/>
              <a:gd name="connsiteY60" fmla="*/ 2647627 h 5264258"/>
              <a:gd name="connsiteX61" fmla="*/ 756834 w 6028840"/>
              <a:gd name="connsiteY61" fmla="*/ 2105186 h 5264258"/>
              <a:gd name="connsiteX0" fmla="*/ 756834 w 6028840"/>
              <a:gd name="connsiteY0" fmla="*/ 2105186 h 5264258"/>
              <a:gd name="connsiteX1" fmla="*/ 1221783 w 6028840"/>
              <a:gd name="connsiteY1" fmla="*/ 1965701 h 5264258"/>
              <a:gd name="connsiteX2" fmla="*/ 1810719 w 6028840"/>
              <a:gd name="connsiteY2" fmla="*/ 2027695 h 5264258"/>
              <a:gd name="connsiteX3" fmla="*/ 2027695 w 6028840"/>
              <a:gd name="connsiteY3" fmla="*/ 2151681 h 5264258"/>
              <a:gd name="connsiteX4" fmla="*/ 2213675 w 6028840"/>
              <a:gd name="connsiteY4" fmla="*/ 2167179 h 5264258"/>
              <a:gd name="connsiteX5" fmla="*/ 2585634 w 6028840"/>
              <a:gd name="connsiteY5" fmla="*/ 2151681 h 5264258"/>
              <a:gd name="connsiteX6" fmla="*/ 2756115 w 6028840"/>
              <a:gd name="connsiteY6" fmla="*/ 2120684 h 5264258"/>
              <a:gd name="connsiteX7" fmla="*/ 3050583 w 6028840"/>
              <a:gd name="connsiteY7" fmla="*/ 1872711 h 5264258"/>
              <a:gd name="connsiteX8" fmla="*/ 3221065 w 6028840"/>
              <a:gd name="connsiteY8" fmla="*/ 1857213 h 5264258"/>
              <a:gd name="connsiteX9" fmla="*/ 3298556 w 6028840"/>
              <a:gd name="connsiteY9" fmla="*/ 1795220 h 5264258"/>
              <a:gd name="connsiteX10" fmla="*/ 3314054 w 6028840"/>
              <a:gd name="connsiteY10" fmla="*/ 1469756 h 5264258"/>
              <a:gd name="connsiteX11" fmla="*/ 3314054 w 6028840"/>
              <a:gd name="connsiteY11" fmla="*/ 1407762 h 5264258"/>
              <a:gd name="connsiteX12" fmla="*/ 3360549 w 6028840"/>
              <a:gd name="connsiteY12" fmla="*/ 1345769 h 5264258"/>
              <a:gd name="connsiteX13" fmla="*/ 3360549 w 6028840"/>
              <a:gd name="connsiteY13" fmla="*/ 1221783 h 5264258"/>
              <a:gd name="connsiteX14" fmla="*/ 3221065 w 6028840"/>
              <a:gd name="connsiteY14" fmla="*/ 1190786 h 5264258"/>
              <a:gd name="connsiteX15" fmla="*/ 3221065 w 6028840"/>
              <a:gd name="connsiteY15" fmla="*/ 1113295 h 5264258"/>
              <a:gd name="connsiteX16" fmla="*/ 3608522 w 6028840"/>
              <a:gd name="connsiteY16" fmla="*/ 834325 h 5264258"/>
              <a:gd name="connsiteX17" fmla="*/ 3701512 w 6028840"/>
              <a:gd name="connsiteY17" fmla="*/ 663844 h 5264258"/>
              <a:gd name="connsiteX18" fmla="*/ 4321444 w 6028840"/>
              <a:gd name="connsiteY18" fmla="*/ 121403 h 5264258"/>
              <a:gd name="connsiteX19" fmla="*/ 4522922 w 6028840"/>
              <a:gd name="connsiteY19" fmla="*/ 12915 h 5264258"/>
              <a:gd name="connsiteX20" fmla="*/ 5018868 w 6028840"/>
              <a:gd name="connsiteY20" fmla="*/ 43911 h 5264258"/>
              <a:gd name="connsiteX21" fmla="*/ 5700793 w 6028840"/>
              <a:gd name="connsiteY21" fmla="*/ 12915 h 5264258"/>
              <a:gd name="connsiteX22" fmla="*/ 5917770 w 6028840"/>
              <a:gd name="connsiteY22" fmla="*/ 28413 h 5264258"/>
              <a:gd name="connsiteX23" fmla="*/ 5917770 w 6028840"/>
              <a:gd name="connsiteY23" fmla="*/ 167898 h 5264258"/>
              <a:gd name="connsiteX24" fmla="*/ 5886773 w 6028840"/>
              <a:gd name="connsiteY24" fmla="*/ 384874 h 5264258"/>
              <a:gd name="connsiteX25" fmla="*/ 5886773 w 6028840"/>
              <a:gd name="connsiteY25" fmla="*/ 555356 h 5264258"/>
              <a:gd name="connsiteX26" fmla="*/ 5917770 w 6028840"/>
              <a:gd name="connsiteY26" fmla="*/ 648345 h 5264258"/>
              <a:gd name="connsiteX27" fmla="*/ 5933268 w 6028840"/>
              <a:gd name="connsiteY27" fmla="*/ 803328 h 5264258"/>
              <a:gd name="connsiteX28" fmla="*/ 5902271 w 6028840"/>
              <a:gd name="connsiteY28" fmla="*/ 958311 h 5264258"/>
              <a:gd name="connsiteX29" fmla="*/ 5855776 w 6028840"/>
              <a:gd name="connsiteY29" fmla="*/ 1097796 h 5264258"/>
              <a:gd name="connsiteX30" fmla="*/ 5840278 w 6028840"/>
              <a:gd name="connsiteY30" fmla="*/ 1268278 h 5264258"/>
              <a:gd name="connsiteX31" fmla="*/ 5855776 w 6028840"/>
              <a:gd name="connsiteY31" fmla="*/ 1469756 h 5264258"/>
              <a:gd name="connsiteX32" fmla="*/ 5886773 w 6028840"/>
              <a:gd name="connsiteY32" fmla="*/ 1578244 h 5264258"/>
              <a:gd name="connsiteX33" fmla="*/ 5824780 w 6028840"/>
              <a:gd name="connsiteY33" fmla="*/ 1733227 h 5264258"/>
              <a:gd name="connsiteX34" fmla="*/ 5902271 w 6028840"/>
              <a:gd name="connsiteY34" fmla="*/ 1733227 h 5264258"/>
              <a:gd name="connsiteX35" fmla="*/ 6010759 w 6028840"/>
              <a:gd name="connsiteY35" fmla="*/ 1795220 h 5264258"/>
              <a:gd name="connsiteX36" fmla="*/ 6010759 w 6028840"/>
              <a:gd name="connsiteY36" fmla="*/ 2384156 h 5264258"/>
              <a:gd name="connsiteX37" fmla="*/ 5979763 w 6028840"/>
              <a:gd name="connsiteY37" fmla="*/ 2849105 h 5264258"/>
              <a:gd name="connsiteX38" fmla="*/ 5933268 w 6028840"/>
              <a:gd name="connsiteY38" fmla="*/ 3050583 h 5264258"/>
              <a:gd name="connsiteX39" fmla="*/ 5824780 w 6028840"/>
              <a:gd name="connsiteY39" fmla="*/ 3655017 h 5264258"/>
              <a:gd name="connsiteX40" fmla="*/ 5824780 w 6028840"/>
              <a:gd name="connsiteY40" fmla="*/ 3825498 h 5264258"/>
              <a:gd name="connsiteX41" fmla="*/ 5762787 w 6028840"/>
              <a:gd name="connsiteY41" fmla="*/ 4646908 h 5264258"/>
              <a:gd name="connsiteX42" fmla="*/ 5824780 w 6028840"/>
              <a:gd name="connsiteY42" fmla="*/ 4708901 h 5264258"/>
              <a:gd name="connsiteX43" fmla="*/ 5623302 w 6028840"/>
              <a:gd name="connsiteY43" fmla="*/ 4817389 h 5264258"/>
              <a:gd name="connsiteX44" fmla="*/ 5654298 w 6028840"/>
              <a:gd name="connsiteY44" fmla="*/ 4925878 h 5264258"/>
              <a:gd name="connsiteX45" fmla="*/ 5685295 w 6028840"/>
              <a:gd name="connsiteY45" fmla="*/ 5018867 h 5264258"/>
              <a:gd name="connsiteX46" fmla="*/ 5530312 w 6028840"/>
              <a:gd name="connsiteY46" fmla="*/ 5235844 h 5264258"/>
              <a:gd name="connsiteX47" fmla="*/ 5437322 w 6028840"/>
              <a:gd name="connsiteY47" fmla="*/ 5189349 h 5264258"/>
              <a:gd name="connsiteX48" fmla="*/ 5452820 w 6028840"/>
              <a:gd name="connsiteY48" fmla="*/ 4987871 h 5264258"/>
              <a:gd name="connsiteX49" fmla="*/ 5142854 w 6028840"/>
              <a:gd name="connsiteY49" fmla="*/ 4801891 h 5264258"/>
              <a:gd name="connsiteX50" fmla="*/ 4615912 w 6028840"/>
              <a:gd name="connsiteY50" fmla="*/ 4445430 h 5264258"/>
              <a:gd name="connsiteX51" fmla="*/ 4398936 w 6028840"/>
              <a:gd name="connsiteY51" fmla="*/ 4305945 h 5264258"/>
              <a:gd name="connsiteX52" fmla="*/ 4336943 w 6028840"/>
              <a:gd name="connsiteY52" fmla="*/ 3995979 h 5264258"/>
              <a:gd name="connsiteX53" fmla="*/ 4181959 w 6028840"/>
              <a:gd name="connsiteY53" fmla="*/ 3871993 h 5264258"/>
              <a:gd name="connsiteX54" fmla="*/ 4088970 w 6028840"/>
              <a:gd name="connsiteY54" fmla="*/ 3732508 h 5264258"/>
              <a:gd name="connsiteX55" fmla="*/ 3794502 w 6028840"/>
              <a:gd name="connsiteY55" fmla="*/ 3732508 h 5264258"/>
              <a:gd name="connsiteX56" fmla="*/ 1113295 w 6028840"/>
              <a:gd name="connsiteY56" fmla="*/ 3686013 h 5264258"/>
              <a:gd name="connsiteX57" fmla="*/ 260888 w 6028840"/>
              <a:gd name="connsiteY57" fmla="*/ 3624020 h 5264258"/>
              <a:gd name="connsiteX58" fmla="*/ 43912 w 6028840"/>
              <a:gd name="connsiteY58" fmla="*/ 3593023 h 5264258"/>
              <a:gd name="connsiteX59" fmla="*/ 59410 w 6028840"/>
              <a:gd name="connsiteY59" fmla="*/ 3314054 h 5264258"/>
              <a:gd name="connsiteX60" fmla="*/ 400373 w 6028840"/>
              <a:gd name="connsiteY60" fmla="*/ 2647627 h 5264258"/>
              <a:gd name="connsiteX61" fmla="*/ 648346 w 6028840"/>
              <a:gd name="connsiteY61" fmla="*/ 2291166 h 5264258"/>
              <a:gd name="connsiteX62" fmla="*/ 756834 w 6028840"/>
              <a:gd name="connsiteY62"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390041 w 6018508"/>
              <a:gd name="connsiteY61" fmla="*/ 2647627 h 5264258"/>
              <a:gd name="connsiteX62" fmla="*/ 638014 w 6018508"/>
              <a:gd name="connsiteY62" fmla="*/ 2291166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390041 w 6018508"/>
              <a:gd name="connsiteY61" fmla="*/ 2647627 h 5264258"/>
              <a:gd name="connsiteX62" fmla="*/ 7193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871780 w 6018508"/>
              <a:gd name="connsiteY61" fmla="*/ 2584342 h 5264258"/>
              <a:gd name="connsiteX62" fmla="*/ 7193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871780 w 6018508"/>
              <a:gd name="connsiteY61" fmla="*/ 2584342 h 5264258"/>
              <a:gd name="connsiteX62" fmla="*/ 7955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871780 w 6018508"/>
              <a:gd name="connsiteY61" fmla="*/ 2584342 h 5264258"/>
              <a:gd name="connsiteX62" fmla="*/ 7955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578329 w 6018508"/>
              <a:gd name="connsiteY61" fmla="*/ 2838882 h 5264258"/>
              <a:gd name="connsiteX62" fmla="*/ 871780 w 6018508"/>
              <a:gd name="connsiteY62" fmla="*/ 2584342 h 5264258"/>
              <a:gd name="connsiteX63" fmla="*/ 795580 w 6018508"/>
              <a:gd name="connsiteY63" fmla="*/ 2355742 h 5264258"/>
              <a:gd name="connsiteX64" fmla="*/ 746502 w 6018508"/>
              <a:gd name="connsiteY64"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643180 w 6018508"/>
              <a:gd name="connsiteY61" fmla="*/ 2889142 h 5264258"/>
              <a:gd name="connsiteX62" fmla="*/ 871780 w 6018508"/>
              <a:gd name="connsiteY62" fmla="*/ 2584342 h 5264258"/>
              <a:gd name="connsiteX63" fmla="*/ 795580 w 6018508"/>
              <a:gd name="connsiteY63" fmla="*/ 2355742 h 5264258"/>
              <a:gd name="connsiteX64" fmla="*/ 746502 w 6018508"/>
              <a:gd name="connsiteY64"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643180 w 6018508"/>
              <a:gd name="connsiteY61" fmla="*/ 2889142 h 5264258"/>
              <a:gd name="connsiteX62" fmla="*/ 802065 w 6018508"/>
              <a:gd name="connsiteY62" fmla="*/ 2663785 h 5264258"/>
              <a:gd name="connsiteX63" fmla="*/ 871780 w 6018508"/>
              <a:gd name="connsiteY63" fmla="*/ 2584342 h 5264258"/>
              <a:gd name="connsiteX64" fmla="*/ 795580 w 6018508"/>
              <a:gd name="connsiteY64" fmla="*/ 2355742 h 5264258"/>
              <a:gd name="connsiteX65" fmla="*/ 746502 w 6018508"/>
              <a:gd name="connsiteY65"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643180 w 6018508"/>
              <a:gd name="connsiteY61" fmla="*/ 2889142 h 5264258"/>
              <a:gd name="connsiteX62" fmla="*/ 871780 w 6018508"/>
              <a:gd name="connsiteY62" fmla="*/ 2736742 h 5264258"/>
              <a:gd name="connsiteX63" fmla="*/ 871780 w 6018508"/>
              <a:gd name="connsiteY63" fmla="*/ 2584342 h 5264258"/>
              <a:gd name="connsiteX64" fmla="*/ 795580 w 6018508"/>
              <a:gd name="connsiteY64" fmla="*/ 2355742 h 5264258"/>
              <a:gd name="connsiteX65" fmla="*/ 746502 w 6018508"/>
              <a:gd name="connsiteY65" fmla="*/ 2105186 h 526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18508" h="5264258">
                <a:moveTo>
                  <a:pt x="746502" y="2105186"/>
                </a:moveTo>
                <a:cubicBezTo>
                  <a:pt x="891153" y="2041901"/>
                  <a:pt x="1035804" y="1978616"/>
                  <a:pt x="1211451" y="1965701"/>
                </a:cubicBezTo>
                <a:cubicBezTo>
                  <a:pt x="1387098" y="1952786"/>
                  <a:pt x="1666068" y="1996698"/>
                  <a:pt x="1800387" y="2027695"/>
                </a:cubicBezTo>
                <a:cubicBezTo>
                  <a:pt x="1934706" y="2058692"/>
                  <a:pt x="1950204" y="2128434"/>
                  <a:pt x="2017363" y="2151681"/>
                </a:cubicBezTo>
                <a:cubicBezTo>
                  <a:pt x="2084522" y="2174928"/>
                  <a:pt x="2110353" y="2167179"/>
                  <a:pt x="2203343" y="2167179"/>
                </a:cubicBezTo>
                <a:cubicBezTo>
                  <a:pt x="2296333" y="2167179"/>
                  <a:pt x="2484895" y="2159430"/>
                  <a:pt x="2575302" y="2151681"/>
                </a:cubicBezTo>
                <a:cubicBezTo>
                  <a:pt x="2665709" y="2143932"/>
                  <a:pt x="2668292" y="2167179"/>
                  <a:pt x="2745783" y="2120684"/>
                </a:cubicBezTo>
                <a:cubicBezTo>
                  <a:pt x="2823274" y="2074189"/>
                  <a:pt x="2962759" y="1916623"/>
                  <a:pt x="3040251" y="1872711"/>
                </a:cubicBezTo>
                <a:cubicBezTo>
                  <a:pt x="3117743" y="1828799"/>
                  <a:pt x="3169404" y="1870128"/>
                  <a:pt x="3210733" y="1857213"/>
                </a:cubicBezTo>
                <a:cubicBezTo>
                  <a:pt x="3252062" y="1844298"/>
                  <a:pt x="3272726" y="1859796"/>
                  <a:pt x="3288224" y="1795220"/>
                </a:cubicBezTo>
                <a:cubicBezTo>
                  <a:pt x="3303722" y="1730644"/>
                  <a:pt x="3301139" y="1534332"/>
                  <a:pt x="3303722" y="1469756"/>
                </a:cubicBezTo>
                <a:cubicBezTo>
                  <a:pt x="3306305" y="1405180"/>
                  <a:pt x="3295973" y="1428427"/>
                  <a:pt x="3303722" y="1407762"/>
                </a:cubicBezTo>
                <a:cubicBezTo>
                  <a:pt x="3311471" y="1387098"/>
                  <a:pt x="3342468" y="1376766"/>
                  <a:pt x="3350217" y="1345769"/>
                </a:cubicBezTo>
                <a:cubicBezTo>
                  <a:pt x="3357966" y="1314772"/>
                  <a:pt x="3373464" y="1247613"/>
                  <a:pt x="3350217" y="1221783"/>
                </a:cubicBezTo>
                <a:cubicBezTo>
                  <a:pt x="3326970" y="1195953"/>
                  <a:pt x="3233980" y="1208867"/>
                  <a:pt x="3210733" y="1190786"/>
                </a:cubicBezTo>
                <a:cubicBezTo>
                  <a:pt x="3187486" y="1172705"/>
                  <a:pt x="3146157" y="1172705"/>
                  <a:pt x="3210733" y="1113295"/>
                </a:cubicBezTo>
                <a:cubicBezTo>
                  <a:pt x="3275309" y="1053885"/>
                  <a:pt x="3518116" y="909233"/>
                  <a:pt x="3598190" y="834325"/>
                </a:cubicBezTo>
                <a:cubicBezTo>
                  <a:pt x="3678264" y="759417"/>
                  <a:pt x="3572360" y="782664"/>
                  <a:pt x="3691180" y="663844"/>
                </a:cubicBezTo>
                <a:cubicBezTo>
                  <a:pt x="3810000" y="545024"/>
                  <a:pt x="4174210" y="229891"/>
                  <a:pt x="4311112" y="121403"/>
                </a:cubicBezTo>
                <a:cubicBezTo>
                  <a:pt x="4448014" y="12915"/>
                  <a:pt x="4396353" y="25830"/>
                  <a:pt x="4512590" y="12915"/>
                </a:cubicBezTo>
                <a:cubicBezTo>
                  <a:pt x="4628827" y="0"/>
                  <a:pt x="4812224" y="43911"/>
                  <a:pt x="5008536" y="43911"/>
                </a:cubicBezTo>
                <a:cubicBezTo>
                  <a:pt x="5204848" y="43911"/>
                  <a:pt x="5540644" y="15498"/>
                  <a:pt x="5690461" y="12915"/>
                </a:cubicBezTo>
                <a:cubicBezTo>
                  <a:pt x="5840278" y="10332"/>
                  <a:pt x="5871275" y="2583"/>
                  <a:pt x="5907438" y="28413"/>
                </a:cubicBezTo>
                <a:cubicBezTo>
                  <a:pt x="5943601" y="54244"/>
                  <a:pt x="5912604" y="108488"/>
                  <a:pt x="5907438" y="167898"/>
                </a:cubicBezTo>
                <a:cubicBezTo>
                  <a:pt x="5902272" y="227308"/>
                  <a:pt x="5881607" y="320298"/>
                  <a:pt x="5876441" y="384874"/>
                </a:cubicBezTo>
                <a:cubicBezTo>
                  <a:pt x="5871275" y="449450"/>
                  <a:pt x="5871275" y="511444"/>
                  <a:pt x="5876441" y="555356"/>
                </a:cubicBezTo>
                <a:cubicBezTo>
                  <a:pt x="5881607" y="599268"/>
                  <a:pt x="5899689" y="607016"/>
                  <a:pt x="5907438" y="648345"/>
                </a:cubicBezTo>
                <a:cubicBezTo>
                  <a:pt x="5915187" y="689674"/>
                  <a:pt x="5925519" y="751667"/>
                  <a:pt x="5922936" y="803328"/>
                </a:cubicBezTo>
                <a:cubicBezTo>
                  <a:pt x="5920353" y="854989"/>
                  <a:pt x="5904854" y="909233"/>
                  <a:pt x="5891939" y="958311"/>
                </a:cubicBezTo>
                <a:cubicBezTo>
                  <a:pt x="5879024" y="1007389"/>
                  <a:pt x="5855776" y="1046135"/>
                  <a:pt x="5845444" y="1097796"/>
                </a:cubicBezTo>
                <a:cubicBezTo>
                  <a:pt x="5835112" y="1149457"/>
                  <a:pt x="5829946" y="1206285"/>
                  <a:pt x="5829946" y="1268278"/>
                </a:cubicBezTo>
                <a:cubicBezTo>
                  <a:pt x="5829946" y="1330271"/>
                  <a:pt x="5837695" y="1418095"/>
                  <a:pt x="5845444" y="1469756"/>
                </a:cubicBezTo>
                <a:cubicBezTo>
                  <a:pt x="5853193" y="1521417"/>
                  <a:pt x="5881607" y="1534332"/>
                  <a:pt x="5876441" y="1578244"/>
                </a:cubicBezTo>
                <a:cubicBezTo>
                  <a:pt x="5871275" y="1622156"/>
                  <a:pt x="5811865" y="1707397"/>
                  <a:pt x="5814448" y="1733227"/>
                </a:cubicBezTo>
                <a:cubicBezTo>
                  <a:pt x="5817031" y="1759057"/>
                  <a:pt x="5860943" y="1722895"/>
                  <a:pt x="5891939" y="1733227"/>
                </a:cubicBezTo>
                <a:cubicBezTo>
                  <a:pt x="5922935" y="1743559"/>
                  <a:pt x="5982346" y="1686732"/>
                  <a:pt x="6000427" y="1795220"/>
                </a:cubicBezTo>
                <a:cubicBezTo>
                  <a:pt x="6018508" y="1903708"/>
                  <a:pt x="6005593" y="2208509"/>
                  <a:pt x="6000427" y="2384156"/>
                </a:cubicBezTo>
                <a:cubicBezTo>
                  <a:pt x="5995261" y="2559804"/>
                  <a:pt x="5982346" y="2738034"/>
                  <a:pt x="5969431" y="2849105"/>
                </a:cubicBezTo>
                <a:cubicBezTo>
                  <a:pt x="5956516" y="2960176"/>
                  <a:pt x="5948766" y="2916264"/>
                  <a:pt x="5922936" y="3050583"/>
                </a:cubicBezTo>
                <a:cubicBezTo>
                  <a:pt x="5897106" y="3184902"/>
                  <a:pt x="5832529" y="3525865"/>
                  <a:pt x="5814448" y="3655017"/>
                </a:cubicBezTo>
                <a:cubicBezTo>
                  <a:pt x="5796367" y="3784170"/>
                  <a:pt x="5824780" y="3660183"/>
                  <a:pt x="5814448" y="3825498"/>
                </a:cubicBezTo>
                <a:cubicBezTo>
                  <a:pt x="5804116" y="3990813"/>
                  <a:pt x="5752455" y="4499674"/>
                  <a:pt x="5752455" y="4646908"/>
                </a:cubicBezTo>
                <a:cubicBezTo>
                  <a:pt x="5752455" y="4794142"/>
                  <a:pt x="5837695" y="4680488"/>
                  <a:pt x="5814448" y="4708901"/>
                </a:cubicBezTo>
                <a:cubicBezTo>
                  <a:pt x="5791201" y="4737314"/>
                  <a:pt x="5641384" y="4781226"/>
                  <a:pt x="5612970" y="4817389"/>
                </a:cubicBezTo>
                <a:cubicBezTo>
                  <a:pt x="5584556" y="4853552"/>
                  <a:pt x="5633634" y="4892298"/>
                  <a:pt x="5643966" y="4925878"/>
                </a:cubicBezTo>
                <a:cubicBezTo>
                  <a:pt x="5654298" y="4959458"/>
                  <a:pt x="5695627" y="4967206"/>
                  <a:pt x="5674963" y="5018867"/>
                </a:cubicBezTo>
                <a:cubicBezTo>
                  <a:pt x="5654299" y="5070528"/>
                  <a:pt x="5561309" y="5207430"/>
                  <a:pt x="5519980" y="5235844"/>
                </a:cubicBezTo>
                <a:cubicBezTo>
                  <a:pt x="5478651" y="5264258"/>
                  <a:pt x="5439905" y="5230678"/>
                  <a:pt x="5426990" y="5189349"/>
                </a:cubicBezTo>
                <a:cubicBezTo>
                  <a:pt x="5414075" y="5148020"/>
                  <a:pt x="5491566" y="5052447"/>
                  <a:pt x="5442488" y="4987871"/>
                </a:cubicBezTo>
                <a:cubicBezTo>
                  <a:pt x="5393410" y="4923295"/>
                  <a:pt x="5272007" y="4892298"/>
                  <a:pt x="5132522" y="4801891"/>
                </a:cubicBezTo>
                <a:cubicBezTo>
                  <a:pt x="4993037" y="4711484"/>
                  <a:pt x="4729566" y="4528088"/>
                  <a:pt x="4605580" y="4445430"/>
                </a:cubicBezTo>
                <a:cubicBezTo>
                  <a:pt x="4481594" y="4362772"/>
                  <a:pt x="4435099" y="4380853"/>
                  <a:pt x="4388604" y="4305945"/>
                </a:cubicBezTo>
                <a:cubicBezTo>
                  <a:pt x="4342109" y="4231037"/>
                  <a:pt x="4362774" y="4068304"/>
                  <a:pt x="4326611" y="3995979"/>
                </a:cubicBezTo>
                <a:cubicBezTo>
                  <a:pt x="4290448" y="3923654"/>
                  <a:pt x="4212956" y="3915905"/>
                  <a:pt x="4171627" y="3871993"/>
                </a:cubicBezTo>
                <a:cubicBezTo>
                  <a:pt x="4130298" y="3828081"/>
                  <a:pt x="4143214" y="3755755"/>
                  <a:pt x="4078638" y="3732508"/>
                </a:cubicBezTo>
                <a:cubicBezTo>
                  <a:pt x="4014062" y="3709261"/>
                  <a:pt x="3784170" y="3732508"/>
                  <a:pt x="3784170" y="3732508"/>
                </a:cubicBezTo>
                <a:lnTo>
                  <a:pt x="1102963" y="3686013"/>
                </a:lnTo>
                <a:cubicBezTo>
                  <a:pt x="514027" y="3667932"/>
                  <a:pt x="428787" y="3639518"/>
                  <a:pt x="250556" y="3624020"/>
                </a:cubicBezTo>
                <a:cubicBezTo>
                  <a:pt x="72326" y="3608522"/>
                  <a:pt x="67160" y="3644684"/>
                  <a:pt x="33580" y="3593023"/>
                </a:cubicBezTo>
                <a:cubicBezTo>
                  <a:pt x="0" y="3541362"/>
                  <a:pt x="25831" y="3414793"/>
                  <a:pt x="49078" y="3314054"/>
                </a:cubicBezTo>
                <a:lnTo>
                  <a:pt x="338380" y="3041542"/>
                </a:lnTo>
                <a:lnTo>
                  <a:pt x="643180" y="2889142"/>
                </a:lnTo>
                <a:lnTo>
                  <a:pt x="871780" y="2736742"/>
                </a:lnTo>
                <a:lnTo>
                  <a:pt x="871780" y="2584342"/>
                </a:lnTo>
                <a:lnTo>
                  <a:pt x="795580" y="2355742"/>
                </a:lnTo>
                <a:lnTo>
                  <a:pt x="746502" y="2105186"/>
                </a:lnTo>
                <a:close/>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5" name="Picture 1" descr="Lake Tear of the Clouds and Mt. Marcy"/>
          <p:cNvPicPr>
            <a:picLocks noChangeAspect="1" noChangeArrowheads="1"/>
          </p:cNvPicPr>
          <p:nvPr/>
        </p:nvPicPr>
        <p:blipFill>
          <a:blip r:embed="rId5" cstate="print"/>
          <a:srcRect/>
          <a:stretch>
            <a:fillRect/>
          </a:stretch>
        </p:blipFill>
        <p:spPr bwMode="auto">
          <a:xfrm>
            <a:off x="76200" y="2743200"/>
            <a:ext cx="5959450" cy="3962400"/>
          </a:xfrm>
          <a:prstGeom prst="rect">
            <a:avLst/>
          </a:prstGeom>
          <a:noFill/>
          <a:ln w="50800">
            <a:solidFill>
              <a:schemeClr val="tx1"/>
            </a:solidFill>
          </a:ln>
        </p:spPr>
      </p:pic>
      <p:sp>
        <p:nvSpPr>
          <p:cNvPr id="13" name="Oval 12"/>
          <p:cNvSpPr/>
          <p:nvPr/>
        </p:nvSpPr>
        <p:spPr>
          <a:xfrm>
            <a:off x="6019800" y="22098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876800" y="1447800"/>
            <a:ext cx="1752600" cy="830997"/>
          </a:xfrm>
          <a:prstGeom prst="rect">
            <a:avLst/>
          </a:prstGeom>
          <a:noFill/>
        </p:spPr>
        <p:txBody>
          <a:bodyPr wrap="square">
            <a:spAutoFit/>
          </a:bodyPr>
          <a:lstStyle/>
          <a:p>
            <a:pPr algn="ctr"/>
            <a:r>
              <a:rPr lang="en-US" sz="2400" b="1" dirty="0" smtClean="0">
                <a:latin typeface="Tempus Sans ITC" pitchFamily="82" charset="0"/>
              </a:rPr>
              <a:t>Lake Tear of </a:t>
            </a:r>
          </a:p>
          <a:p>
            <a:pPr algn="ctr"/>
            <a:r>
              <a:rPr lang="en-US" sz="2400" b="1" dirty="0" smtClean="0">
                <a:latin typeface="Tempus Sans ITC" pitchFamily="82" charset="0"/>
              </a:rPr>
              <a:t>the Clouds</a:t>
            </a:r>
            <a:endParaRPr lang="en-US" sz="24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2000"/>
                                        <p:tgtEl>
                                          <p:spTgt spid="7"/>
                                        </p:tgtEl>
                                      </p:cBhvr>
                                    </p:animEffect>
                                    <p:set>
                                      <p:cBhvr>
                                        <p:cTn id="16" dur="1" fill="hold">
                                          <p:stCondLst>
                                            <p:cond delay="1999"/>
                                          </p:stCondLst>
                                        </p:cTn>
                                        <p:tgtEl>
                                          <p:spTgt spid="7"/>
                                        </p:tgtEl>
                                        <p:attrNameLst>
                                          <p:attrName>style.visibility</p:attrName>
                                        </p:attrNameLst>
                                      </p:cBhvr>
                                      <p:to>
                                        <p:strVal val="hidden"/>
                                      </p:to>
                                    </p:se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1000"/>
                                        <p:tgtEl>
                                          <p:spTgt spid="6"/>
                                        </p:tgtEl>
                                      </p:cBhvr>
                                    </p:animEffect>
                                  </p:childTnLst>
                                </p:cTn>
                              </p:par>
                            </p:childTnLst>
                          </p:cTn>
                        </p:par>
                        <p:par>
                          <p:cTn id="21" fill="hold">
                            <p:stCondLst>
                              <p:cond delay="3000"/>
                            </p:stCondLst>
                            <p:childTnLst>
                              <p:par>
                                <p:cTn id="22" presetID="53" presetClass="entr" presetSubtype="0" fill="hold" nodeType="afterEffect">
                                  <p:stCondLst>
                                    <p:cond delay="0"/>
                                  </p:stCondLst>
                                  <p:iterate type="lt">
                                    <p:tmPct val="0"/>
                                  </p:iterate>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Effect transition="in" filter="fade">
                                      <p:cBhvr>
                                        <p:cTn id="26" dur="1000"/>
                                        <p:tgtEl>
                                          <p:spTgt spid="11"/>
                                        </p:tgtEl>
                                      </p:cBhvr>
                                    </p:animEffect>
                                  </p:childTnLst>
                                </p:cTn>
                              </p:par>
                              <p:par>
                                <p:cTn id="27" presetID="10" presetClass="exit" presetSubtype="0" fill="hold" grpId="1" nodeType="withEffect">
                                  <p:stCondLst>
                                    <p:cond delay="500"/>
                                  </p:stCondLst>
                                  <p:childTnLst>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par>
                                <p:cTn id="33" presetID="10" presetClass="exit" presetSubtype="0" fill="hold" grpId="0" nodeType="withEffect">
                                  <p:stCondLst>
                                    <p:cond delay="500"/>
                                  </p:stCondLst>
                                  <p:childTnLst>
                                    <p:animEffect transition="out" filter="fade">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par>
                                <p:cTn id="59" presetID="10" presetClass="entr" presetSubtype="0" fill="hold" grpId="0" nodeType="withEffect">
                                  <p:stCondLst>
                                    <p:cond delay="5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childTnLst>
                                </p:cTn>
                              </p:par>
                            </p:childTnLst>
                          </p:cTn>
                        </p:par>
                        <p:par>
                          <p:cTn id="62" fill="hold">
                            <p:stCondLst>
                              <p:cond delay="2000"/>
                            </p:stCondLst>
                            <p:childTnLst>
                              <p:par>
                                <p:cTn id="63" presetID="53"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ppt_w</p:attrName>
                                        </p:attrNameLst>
                                      </p:cBhvr>
                                      <p:tavLst>
                                        <p:tav tm="0">
                                          <p:val>
                                            <p:fltVal val="0"/>
                                          </p:val>
                                        </p:tav>
                                        <p:tav tm="100000">
                                          <p:val>
                                            <p:strVal val="#ppt_w"/>
                                          </p:val>
                                        </p:tav>
                                      </p:tavLst>
                                    </p:anim>
                                    <p:anim calcmode="lin" valueType="num">
                                      <p:cBhvr>
                                        <p:cTn id="66" dur="1000" fill="hold"/>
                                        <p:tgtEl>
                                          <p:spTgt spid="15"/>
                                        </p:tgtEl>
                                        <p:attrNameLst>
                                          <p:attrName>ppt_h</p:attrName>
                                        </p:attrNameLst>
                                      </p:cBhvr>
                                      <p:tavLst>
                                        <p:tav tm="0">
                                          <p:val>
                                            <p:fltVal val="0"/>
                                          </p:val>
                                        </p:tav>
                                        <p:tav tm="100000">
                                          <p:val>
                                            <p:strVal val="#ppt_h"/>
                                          </p:val>
                                        </p:tav>
                                      </p:tavLst>
                                    </p:anim>
                                    <p:animEffect transition="in" filter="fade">
                                      <p:cBhvr>
                                        <p:cTn id="6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16" grpId="0" animBg="1"/>
      <p:bldP spid="6" grpId="0" animBg="1"/>
      <p:bldP spid="6" grpId="1" animBg="1"/>
      <p:bldP spid="12" grpId="0" animBg="1"/>
      <p:bldP spid="1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1015663"/>
          </a:xfrm>
          <a:prstGeom prst="rect">
            <a:avLst/>
          </a:prstGeom>
          <a:effectLst/>
        </p:spPr>
        <p:txBody>
          <a:bodyPr wrap="square" rtlCol="0">
            <a:spAutoFit/>
          </a:bodyPr>
          <a:lstStyle/>
          <a:p>
            <a:pPr algn="ctr"/>
            <a:r>
              <a:rPr lang="en-US" sz="3200" b="1" dirty="0" smtClean="0">
                <a:solidFill>
                  <a:schemeClr val="bg1"/>
                </a:solidFill>
              </a:rPr>
              <a:t>DAY 2: FRIDAY, May 16</a:t>
            </a:r>
          </a:p>
          <a:p>
            <a:pPr algn="ctr"/>
            <a:r>
              <a:rPr lang="en-US" sz="2800" dirty="0" smtClean="0">
                <a:solidFill>
                  <a:schemeClr val="bg1"/>
                </a:solidFill>
              </a:rPr>
              <a:t>Rhinebeck </a:t>
            </a:r>
            <a:r>
              <a:rPr lang="en-US" sz="2800" dirty="0" smtClean="0">
                <a:solidFill>
                  <a:schemeClr val="bg1"/>
                </a:solidFill>
                <a:sym typeface="Wingdings"/>
              </a:rPr>
              <a:t> </a:t>
            </a:r>
            <a:r>
              <a:rPr lang="en-US" sz="2800" dirty="0" smtClean="0">
                <a:solidFill>
                  <a:schemeClr val="bg1"/>
                </a:solidFill>
              </a:rPr>
              <a:t>Hyde Park </a:t>
            </a:r>
            <a:r>
              <a:rPr lang="en-US" sz="2800" dirty="0" smtClean="0">
                <a:solidFill>
                  <a:schemeClr val="bg1"/>
                </a:solidFill>
                <a:sym typeface="Wingdings" pitchFamily="2" charset="2"/>
              </a:rPr>
              <a:t> </a:t>
            </a:r>
            <a:r>
              <a:rPr lang="en-US" sz="2800" dirty="0" err="1" smtClean="0">
                <a:solidFill>
                  <a:schemeClr val="bg1"/>
                </a:solidFill>
                <a:sym typeface="Wingdings" pitchFamily="2" charset="2"/>
              </a:rPr>
              <a:t>Mohonk</a:t>
            </a:r>
            <a:r>
              <a:rPr lang="en-US" sz="2800" dirty="0" smtClean="0">
                <a:solidFill>
                  <a:schemeClr val="bg1"/>
                </a:solidFill>
                <a:sym typeface="Wingdings" pitchFamily="2" charset="2"/>
              </a:rPr>
              <a:t> Mountain</a:t>
            </a:r>
            <a:r>
              <a:rPr lang="en-US" sz="2800" dirty="0" smtClean="0">
                <a:solidFill>
                  <a:schemeClr val="bg1"/>
                </a:solidFill>
              </a:rPr>
              <a:t> </a:t>
            </a:r>
            <a:endParaRPr lang="en-US" sz="2800" dirty="0">
              <a:solidFill>
                <a:schemeClr val="bg1"/>
              </a:solidFill>
            </a:endParaRPr>
          </a:p>
        </p:txBody>
      </p:sp>
      <p:sp useBgFill="1">
        <p:nvSpPr>
          <p:cNvPr id="24" name="Rectangle 23"/>
          <p:cNvSpPr/>
          <p:nvPr/>
        </p:nvSpPr>
        <p:spPr>
          <a:xfrm>
            <a:off x="1066800" y="533400"/>
            <a:ext cx="70104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76200" y="1035050"/>
            <a:ext cx="4728414" cy="5822950"/>
            <a:chOff x="76200" y="1035050"/>
            <a:chExt cx="4728414" cy="5822950"/>
          </a:xfrm>
        </p:grpSpPr>
        <p:pic>
          <p:nvPicPr>
            <p:cNvPr id="2050" name="Picture 2"/>
            <p:cNvPicPr>
              <a:picLocks noChangeAspect="1" noChangeArrowheads="1"/>
            </p:cNvPicPr>
            <p:nvPr/>
          </p:nvPicPr>
          <p:blipFill>
            <a:blip r:embed="rId2" cstate="print"/>
            <a:srcRect/>
            <a:stretch>
              <a:fillRect/>
            </a:stretch>
          </p:blipFill>
          <p:spPr bwMode="auto">
            <a:xfrm>
              <a:off x="76200" y="1035050"/>
              <a:ext cx="4728414" cy="5746750"/>
            </a:xfrm>
            <a:prstGeom prst="rect">
              <a:avLst/>
            </a:prstGeom>
            <a:noFill/>
            <a:ln w="9525">
              <a:noFill/>
              <a:miter lim="800000"/>
              <a:headEnd/>
              <a:tailEnd/>
            </a:ln>
            <a:effectLst/>
          </p:spPr>
        </p:pic>
        <p:sp>
          <p:nvSpPr>
            <p:cNvPr id="16" name="Freeform 15"/>
            <p:cNvSpPr/>
            <p:nvPr/>
          </p:nvSpPr>
          <p:spPr>
            <a:xfrm>
              <a:off x="3035300" y="1066800"/>
              <a:ext cx="317499" cy="5791200"/>
            </a:xfrm>
            <a:custGeom>
              <a:avLst/>
              <a:gdLst>
                <a:gd name="connsiteX0" fmla="*/ 642620 w 739140"/>
                <a:gd name="connsiteY0" fmla="*/ 0 h 4986020"/>
                <a:gd name="connsiteX1" fmla="*/ 627380 w 739140"/>
                <a:gd name="connsiteY1" fmla="*/ 335280 h 4986020"/>
                <a:gd name="connsiteX2" fmla="*/ 612140 w 739140"/>
                <a:gd name="connsiteY2" fmla="*/ 853440 h 4986020"/>
                <a:gd name="connsiteX3" fmla="*/ 673100 w 739140"/>
                <a:gd name="connsiteY3" fmla="*/ 1097280 h 4986020"/>
                <a:gd name="connsiteX4" fmla="*/ 703580 w 739140"/>
                <a:gd name="connsiteY4" fmla="*/ 1264920 h 4986020"/>
                <a:gd name="connsiteX5" fmla="*/ 734060 w 739140"/>
                <a:gd name="connsiteY5" fmla="*/ 1661160 h 4986020"/>
                <a:gd name="connsiteX6" fmla="*/ 673100 w 739140"/>
                <a:gd name="connsiteY6" fmla="*/ 2026920 h 4986020"/>
                <a:gd name="connsiteX7" fmla="*/ 703580 w 739140"/>
                <a:gd name="connsiteY7" fmla="*/ 2240280 h 4986020"/>
                <a:gd name="connsiteX8" fmla="*/ 642620 w 739140"/>
                <a:gd name="connsiteY8" fmla="*/ 2514600 h 4986020"/>
                <a:gd name="connsiteX9" fmla="*/ 627380 w 739140"/>
                <a:gd name="connsiteY9" fmla="*/ 2834640 h 4986020"/>
                <a:gd name="connsiteX10" fmla="*/ 596900 w 739140"/>
                <a:gd name="connsiteY10" fmla="*/ 3261360 h 4986020"/>
                <a:gd name="connsiteX11" fmla="*/ 612140 w 739140"/>
                <a:gd name="connsiteY11" fmla="*/ 3611880 h 4986020"/>
                <a:gd name="connsiteX12" fmla="*/ 535940 w 739140"/>
                <a:gd name="connsiteY12" fmla="*/ 3916680 h 4986020"/>
                <a:gd name="connsiteX13" fmla="*/ 292100 w 739140"/>
                <a:gd name="connsiteY13" fmla="*/ 4175760 h 4986020"/>
                <a:gd name="connsiteX14" fmla="*/ 109220 w 739140"/>
                <a:gd name="connsiteY14" fmla="*/ 4587240 h 4986020"/>
                <a:gd name="connsiteX15" fmla="*/ 17780 w 739140"/>
                <a:gd name="connsiteY15" fmla="*/ 4922520 h 4986020"/>
                <a:gd name="connsiteX16" fmla="*/ 2540 w 739140"/>
                <a:gd name="connsiteY16" fmla="*/ 4968240 h 4986020"/>
                <a:gd name="connsiteX0" fmla="*/ 647698 w 744218"/>
                <a:gd name="connsiteY0" fmla="*/ 0 h 4986020"/>
                <a:gd name="connsiteX1" fmla="*/ 5078 w 744218"/>
                <a:gd name="connsiteY1" fmla="*/ 262422 h 4986020"/>
                <a:gd name="connsiteX2" fmla="*/ 617218 w 744218"/>
                <a:gd name="connsiteY2" fmla="*/ 853440 h 4986020"/>
                <a:gd name="connsiteX3" fmla="*/ 678178 w 744218"/>
                <a:gd name="connsiteY3" fmla="*/ 1097280 h 4986020"/>
                <a:gd name="connsiteX4" fmla="*/ 708658 w 744218"/>
                <a:gd name="connsiteY4" fmla="*/ 1264920 h 4986020"/>
                <a:gd name="connsiteX5" fmla="*/ 739138 w 744218"/>
                <a:gd name="connsiteY5" fmla="*/ 1661160 h 4986020"/>
                <a:gd name="connsiteX6" fmla="*/ 678178 w 744218"/>
                <a:gd name="connsiteY6" fmla="*/ 2026920 h 4986020"/>
                <a:gd name="connsiteX7" fmla="*/ 708658 w 744218"/>
                <a:gd name="connsiteY7" fmla="*/ 2240280 h 4986020"/>
                <a:gd name="connsiteX8" fmla="*/ 647698 w 744218"/>
                <a:gd name="connsiteY8" fmla="*/ 2514600 h 4986020"/>
                <a:gd name="connsiteX9" fmla="*/ 632458 w 744218"/>
                <a:gd name="connsiteY9" fmla="*/ 2834640 h 4986020"/>
                <a:gd name="connsiteX10" fmla="*/ 601978 w 744218"/>
                <a:gd name="connsiteY10" fmla="*/ 3261360 h 4986020"/>
                <a:gd name="connsiteX11" fmla="*/ 617218 w 744218"/>
                <a:gd name="connsiteY11" fmla="*/ 3611880 h 4986020"/>
                <a:gd name="connsiteX12" fmla="*/ 541018 w 744218"/>
                <a:gd name="connsiteY12" fmla="*/ 3916680 h 4986020"/>
                <a:gd name="connsiteX13" fmla="*/ 297178 w 744218"/>
                <a:gd name="connsiteY13" fmla="*/ 4175760 h 4986020"/>
                <a:gd name="connsiteX14" fmla="*/ 114298 w 744218"/>
                <a:gd name="connsiteY14" fmla="*/ 4587240 h 4986020"/>
                <a:gd name="connsiteX15" fmla="*/ 22858 w 744218"/>
                <a:gd name="connsiteY15" fmla="*/ 4922520 h 4986020"/>
                <a:gd name="connsiteX16" fmla="*/ 7618 w 744218"/>
                <a:gd name="connsiteY16" fmla="*/ 4968240 h 4986020"/>
                <a:gd name="connsiteX0" fmla="*/ 1396994 w 1703485"/>
                <a:gd name="connsiteY0" fmla="*/ 0 h 4986020"/>
                <a:gd name="connsiteX1" fmla="*/ 754374 w 1703485"/>
                <a:gd name="connsiteY1" fmla="*/ 262422 h 4986020"/>
                <a:gd name="connsiteX2" fmla="*/ 1366514 w 1703485"/>
                <a:gd name="connsiteY2" fmla="*/ 853440 h 4986020"/>
                <a:gd name="connsiteX3" fmla="*/ 15239 w 1703485"/>
                <a:gd name="connsiteY3" fmla="*/ 1049688 h 4986020"/>
                <a:gd name="connsiteX4" fmla="*/ 1457954 w 1703485"/>
                <a:gd name="connsiteY4" fmla="*/ 1264920 h 4986020"/>
                <a:gd name="connsiteX5" fmla="*/ 1488434 w 1703485"/>
                <a:gd name="connsiteY5" fmla="*/ 1661160 h 4986020"/>
                <a:gd name="connsiteX6" fmla="*/ 1427474 w 1703485"/>
                <a:gd name="connsiteY6" fmla="*/ 2026920 h 4986020"/>
                <a:gd name="connsiteX7" fmla="*/ 1457954 w 1703485"/>
                <a:gd name="connsiteY7" fmla="*/ 2240280 h 4986020"/>
                <a:gd name="connsiteX8" fmla="*/ 1396994 w 1703485"/>
                <a:gd name="connsiteY8" fmla="*/ 2514600 h 4986020"/>
                <a:gd name="connsiteX9" fmla="*/ 1381754 w 1703485"/>
                <a:gd name="connsiteY9" fmla="*/ 2834640 h 4986020"/>
                <a:gd name="connsiteX10" fmla="*/ 1351274 w 1703485"/>
                <a:gd name="connsiteY10" fmla="*/ 3261360 h 4986020"/>
                <a:gd name="connsiteX11" fmla="*/ 1366514 w 1703485"/>
                <a:gd name="connsiteY11" fmla="*/ 3611880 h 4986020"/>
                <a:gd name="connsiteX12" fmla="*/ 1290314 w 1703485"/>
                <a:gd name="connsiteY12" fmla="*/ 3916680 h 4986020"/>
                <a:gd name="connsiteX13" fmla="*/ 1046474 w 1703485"/>
                <a:gd name="connsiteY13" fmla="*/ 4175760 h 4986020"/>
                <a:gd name="connsiteX14" fmla="*/ 863594 w 1703485"/>
                <a:gd name="connsiteY14" fmla="*/ 4587240 h 4986020"/>
                <a:gd name="connsiteX15" fmla="*/ 772154 w 1703485"/>
                <a:gd name="connsiteY15" fmla="*/ 4922520 h 4986020"/>
                <a:gd name="connsiteX16" fmla="*/ 756914 w 1703485"/>
                <a:gd name="connsiteY16" fmla="*/ 4968240 h 4986020"/>
                <a:gd name="connsiteX0" fmla="*/ 1483780 w 1687402"/>
                <a:gd name="connsiteY0" fmla="*/ 0 h 4986020"/>
                <a:gd name="connsiteX1" fmla="*/ 841160 w 1687402"/>
                <a:gd name="connsiteY1" fmla="*/ 262422 h 4986020"/>
                <a:gd name="connsiteX2" fmla="*/ 1453300 w 1687402"/>
                <a:gd name="connsiteY2" fmla="*/ 853440 h 4986020"/>
                <a:gd name="connsiteX3" fmla="*/ 102025 w 1687402"/>
                <a:gd name="connsiteY3" fmla="*/ 1049688 h 4986020"/>
                <a:gd name="connsiteX4" fmla="*/ 841160 w 1687402"/>
                <a:gd name="connsiteY4" fmla="*/ 1377716 h 4986020"/>
                <a:gd name="connsiteX5" fmla="*/ 1575220 w 1687402"/>
                <a:gd name="connsiteY5" fmla="*/ 1661160 h 4986020"/>
                <a:gd name="connsiteX6" fmla="*/ 1514260 w 1687402"/>
                <a:gd name="connsiteY6" fmla="*/ 2026920 h 4986020"/>
                <a:gd name="connsiteX7" fmla="*/ 1544740 w 1687402"/>
                <a:gd name="connsiteY7" fmla="*/ 2240280 h 4986020"/>
                <a:gd name="connsiteX8" fmla="*/ 1483780 w 1687402"/>
                <a:gd name="connsiteY8" fmla="*/ 2514600 h 4986020"/>
                <a:gd name="connsiteX9" fmla="*/ 1468540 w 1687402"/>
                <a:gd name="connsiteY9" fmla="*/ 2834640 h 4986020"/>
                <a:gd name="connsiteX10" fmla="*/ 1438060 w 1687402"/>
                <a:gd name="connsiteY10" fmla="*/ 3261360 h 4986020"/>
                <a:gd name="connsiteX11" fmla="*/ 1453300 w 1687402"/>
                <a:gd name="connsiteY11" fmla="*/ 3611880 h 4986020"/>
                <a:gd name="connsiteX12" fmla="*/ 1377100 w 1687402"/>
                <a:gd name="connsiteY12" fmla="*/ 3916680 h 4986020"/>
                <a:gd name="connsiteX13" fmla="*/ 1133260 w 1687402"/>
                <a:gd name="connsiteY13" fmla="*/ 4175760 h 4986020"/>
                <a:gd name="connsiteX14" fmla="*/ 950380 w 1687402"/>
                <a:gd name="connsiteY14" fmla="*/ 4587240 h 4986020"/>
                <a:gd name="connsiteX15" fmla="*/ 858940 w 1687402"/>
                <a:gd name="connsiteY15" fmla="*/ 4922520 h 4986020"/>
                <a:gd name="connsiteX16" fmla="*/ 843700 w 1687402"/>
                <a:gd name="connsiteY16" fmla="*/ 4968240 h 4986020"/>
                <a:gd name="connsiteX0" fmla="*/ 1483780 w 1651842"/>
                <a:gd name="connsiteY0" fmla="*/ 0 h 4986020"/>
                <a:gd name="connsiteX1" fmla="*/ 841160 w 1651842"/>
                <a:gd name="connsiteY1" fmla="*/ 262422 h 4986020"/>
                <a:gd name="connsiteX2" fmla="*/ 1453300 w 1651842"/>
                <a:gd name="connsiteY2" fmla="*/ 853440 h 4986020"/>
                <a:gd name="connsiteX3" fmla="*/ 102025 w 1651842"/>
                <a:gd name="connsiteY3" fmla="*/ 1049688 h 4986020"/>
                <a:gd name="connsiteX4" fmla="*/ 841160 w 1651842"/>
                <a:gd name="connsiteY4" fmla="*/ 1377716 h 4986020"/>
                <a:gd name="connsiteX5" fmla="*/ 1575220 w 1651842"/>
                <a:gd name="connsiteY5" fmla="*/ 1661160 h 4986020"/>
                <a:gd name="connsiteX6" fmla="*/ 841160 w 1651842"/>
                <a:gd name="connsiteY6" fmla="*/ 1968166 h 4986020"/>
                <a:gd name="connsiteX7" fmla="*/ 1544740 w 1651842"/>
                <a:gd name="connsiteY7" fmla="*/ 2240280 h 4986020"/>
                <a:gd name="connsiteX8" fmla="*/ 1483780 w 1651842"/>
                <a:gd name="connsiteY8" fmla="*/ 2514600 h 4986020"/>
                <a:gd name="connsiteX9" fmla="*/ 1468540 w 1651842"/>
                <a:gd name="connsiteY9" fmla="*/ 2834640 h 4986020"/>
                <a:gd name="connsiteX10" fmla="*/ 1438060 w 1651842"/>
                <a:gd name="connsiteY10" fmla="*/ 3261360 h 4986020"/>
                <a:gd name="connsiteX11" fmla="*/ 1453300 w 1651842"/>
                <a:gd name="connsiteY11" fmla="*/ 3611880 h 4986020"/>
                <a:gd name="connsiteX12" fmla="*/ 1377100 w 1651842"/>
                <a:gd name="connsiteY12" fmla="*/ 3916680 h 4986020"/>
                <a:gd name="connsiteX13" fmla="*/ 1133260 w 1651842"/>
                <a:gd name="connsiteY13" fmla="*/ 4175760 h 4986020"/>
                <a:gd name="connsiteX14" fmla="*/ 950380 w 1651842"/>
                <a:gd name="connsiteY14" fmla="*/ 4587240 h 4986020"/>
                <a:gd name="connsiteX15" fmla="*/ 858940 w 1651842"/>
                <a:gd name="connsiteY15" fmla="*/ 4922520 h 4986020"/>
                <a:gd name="connsiteX16" fmla="*/ 843700 w 1651842"/>
                <a:gd name="connsiteY16" fmla="*/ 4968240 h 4986020"/>
                <a:gd name="connsiteX0" fmla="*/ 1483780 w 1576488"/>
                <a:gd name="connsiteY0" fmla="*/ 0 h 4986020"/>
                <a:gd name="connsiteX1" fmla="*/ 841160 w 1576488"/>
                <a:gd name="connsiteY1" fmla="*/ 262422 h 4986020"/>
                <a:gd name="connsiteX2" fmla="*/ 1453300 w 1576488"/>
                <a:gd name="connsiteY2" fmla="*/ 853440 h 4986020"/>
                <a:gd name="connsiteX3" fmla="*/ 102025 w 1576488"/>
                <a:gd name="connsiteY3" fmla="*/ 1049688 h 4986020"/>
                <a:gd name="connsiteX4" fmla="*/ 841160 w 1576488"/>
                <a:gd name="connsiteY4" fmla="*/ 1377716 h 4986020"/>
                <a:gd name="connsiteX5" fmla="*/ 1575220 w 1576488"/>
                <a:gd name="connsiteY5" fmla="*/ 1661160 h 4986020"/>
                <a:gd name="connsiteX6" fmla="*/ 841160 w 1576488"/>
                <a:gd name="connsiteY6" fmla="*/ 1968166 h 4986020"/>
                <a:gd name="connsiteX7" fmla="*/ 1544740 w 1576488"/>
                <a:gd name="connsiteY7" fmla="*/ 2240280 h 4986020"/>
                <a:gd name="connsiteX8" fmla="*/ 841160 w 1576488"/>
                <a:gd name="connsiteY8" fmla="*/ 2624221 h 4986020"/>
                <a:gd name="connsiteX9" fmla="*/ 1468540 w 1576488"/>
                <a:gd name="connsiteY9" fmla="*/ 2834640 h 4986020"/>
                <a:gd name="connsiteX10" fmla="*/ 1438060 w 1576488"/>
                <a:gd name="connsiteY10" fmla="*/ 3261360 h 4986020"/>
                <a:gd name="connsiteX11" fmla="*/ 1453300 w 1576488"/>
                <a:gd name="connsiteY11" fmla="*/ 3611880 h 4986020"/>
                <a:gd name="connsiteX12" fmla="*/ 1377100 w 1576488"/>
                <a:gd name="connsiteY12" fmla="*/ 3916680 h 4986020"/>
                <a:gd name="connsiteX13" fmla="*/ 1133260 w 1576488"/>
                <a:gd name="connsiteY13" fmla="*/ 4175760 h 4986020"/>
                <a:gd name="connsiteX14" fmla="*/ 950380 w 1576488"/>
                <a:gd name="connsiteY14" fmla="*/ 4587240 h 4986020"/>
                <a:gd name="connsiteX15" fmla="*/ 858940 w 1576488"/>
                <a:gd name="connsiteY15" fmla="*/ 4922520 h 4986020"/>
                <a:gd name="connsiteX16" fmla="*/ 843700 w 1576488"/>
                <a:gd name="connsiteY16" fmla="*/ 4968240 h 4986020"/>
                <a:gd name="connsiteX0" fmla="*/ 1483780 w 1576488"/>
                <a:gd name="connsiteY0" fmla="*/ 0 h 4986020"/>
                <a:gd name="connsiteX1" fmla="*/ 841160 w 1576488"/>
                <a:gd name="connsiteY1" fmla="*/ 262422 h 4986020"/>
                <a:gd name="connsiteX2" fmla="*/ 1453300 w 1576488"/>
                <a:gd name="connsiteY2" fmla="*/ 853440 h 4986020"/>
                <a:gd name="connsiteX3" fmla="*/ 102025 w 1576488"/>
                <a:gd name="connsiteY3" fmla="*/ 1049688 h 4986020"/>
                <a:gd name="connsiteX4" fmla="*/ 841160 w 1576488"/>
                <a:gd name="connsiteY4" fmla="*/ 1377716 h 4986020"/>
                <a:gd name="connsiteX5" fmla="*/ 1575220 w 1576488"/>
                <a:gd name="connsiteY5" fmla="*/ 1661160 h 4986020"/>
                <a:gd name="connsiteX6" fmla="*/ 841160 w 1576488"/>
                <a:gd name="connsiteY6" fmla="*/ 1968166 h 4986020"/>
                <a:gd name="connsiteX7" fmla="*/ 1544740 w 1576488"/>
                <a:gd name="connsiteY7" fmla="*/ 2240280 h 4986020"/>
                <a:gd name="connsiteX8" fmla="*/ 841160 w 1576488"/>
                <a:gd name="connsiteY8" fmla="*/ 2624221 h 4986020"/>
                <a:gd name="connsiteX9" fmla="*/ 1468540 w 1576488"/>
                <a:gd name="connsiteY9" fmla="*/ 2834640 h 4986020"/>
                <a:gd name="connsiteX10" fmla="*/ 841165 w 1576488"/>
                <a:gd name="connsiteY10" fmla="*/ 3017854 h 4986020"/>
                <a:gd name="connsiteX11" fmla="*/ 1438060 w 1576488"/>
                <a:gd name="connsiteY11" fmla="*/ 3261360 h 4986020"/>
                <a:gd name="connsiteX12" fmla="*/ 1453300 w 1576488"/>
                <a:gd name="connsiteY12" fmla="*/ 3611880 h 4986020"/>
                <a:gd name="connsiteX13" fmla="*/ 1377100 w 1576488"/>
                <a:gd name="connsiteY13" fmla="*/ 3916680 h 4986020"/>
                <a:gd name="connsiteX14" fmla="*/ 1133260 w 1576488"/>
                <a:gd name="connsiteY14" fmla="*/ 4175760 h 4986020"/>
                <a:gd name="connsiteX15" fmla="*/ 950380 w 1576488"/>
                <a:gd name="connsiteY15" fmla="*/ 4587240 h 4986020"/>
                <a:gd name="connsiteX16" fmla="*/ 858940 w 1576488"/>
                <a:gd name="connsiteY16" fmla="*/ 4922520 h 4986020"/>
                <a:gd name="connsiteX17" fmla="*/ 843700 w 1576488"/>
                <a:gd name="connsiteY17" fmla="*/ 4968240 h 4986020"/>
                <a:gd name="connsiteX0" fmla="*/ 1483780 w 1949875"/>
                <a:gd name="connsiteY0" fmla="*/ 0 h 4986020"/>
                <a:gd name="connsiteX1" fmla="*/ 841160 w 1949875"/>
                <a:gd name="connsiteY1" fmla="*/ 262422 h 4986020"/>
                <a:gd name="connsiteX2" fmla="*/ 1453300 w 1949875"/>
                <a:gd name="connsiteY2" fmla="*/ 853440 h 4986020"/>
                <a:gd name="connsiteX3" fmla="*/ 102025 w 1949875"/>
                <a:gd name="connsiteY3" fmla="*/ 1049688 h 4986020"/>
                <a:gd name="connsiteX4" fmla="*/ 841160 w 1949875"/>
                <a:gd name="connsiteY4" fmla="*/ 1377716 h 4986020"/>
                <a:gd name="connsiteX5" fmla="*/ 1949875 w 1949875"/>
                <a:gd name="connsiteY5" fmla="*/ 1508927 h 4986020"/>
                <a:gd name="connsiteX6" fmla="*/ 841160 w 1949875"/>
                <a:gd name="connsiteY6" fmla="*/ 1968166 h 4986020"/>
                <a:gd name="connsiteX7" fmla="*/ 1544740 w 1949875"/>
                <a:gd name="connsiteY7" fmla="*/ 2240280 h 4986020"/>
                <a:gd name="connsiteX8" fmla="*/ 841160 w 1949875"/>
                <a:gd name="connsiteY8" fmla="*/ 2624221 h 4986020"/>
                <a:gd name="connsiteX9" fmla="*/ 1468540 w 1949875"/>
                <a:gd name="connsiteY9" fmla="*/ 2834640 h 4986020"/>
                <a:gd name="connsiteX10" fmla="*/ 841165 w 1949875"/>
                <a:gd name="connsiteY10" fmla="*/ 3017854 h 4986020"/>
                <a:gd name="connsiteX11" fmla="*/ 1438060 w 1949875"/>
                <a:gd name="connsiteY11" fmla="*/ 3261360 h 4986020"/>
                <a:gd name="connsiteX12" fmla="*/ 1453300 w 1949875"/>
                <a:gd name="connsiteY12" fmla="*/ 3611880 h 4986020"/>
                <a:gd name="connsiteX13" fmla="*/ 1377100 w 1949875"/>
                <a:gd name="connsiteY13" fmla="*/ 3916680 h 4986020"/>
                <a:gd name="connsiteX14" fmla="*/ 1133260 w 1949875"/>
                <a:gd name="connsiteY14" fmla="*/ 4175760 h 4986020"/>
                <a:gd name="connsiteX15" fmla="*/ 950380 w 1949875"/>
                <a:gd name="connsiteY15" fmla="*/ 4587240 h 4986020"/>
                <a:gd name="connsiteX16" fmla="*/ 858940 w 1949875"/>
                <a:gd name="connsiteY16" fmla="*/ 4922520 h 4986020"/>
                <a:gd name="connsiteX17" fmla="*/ 843700 w 1949875"/>
                <a:gd name="connsiteY17" fmla="*/ 4968240 h 4986020"/>
                <a:gd name="connsiteX0" fmla="*/ 1443350 w 1909445"/>
                <a:gd name="connsiteY0" fmla="*/ 0 h 4986020"/>
                <a:gd name="connsiteX1" fmla="*/ 800730 w 1909445"/>
                <a:gd name="connsiteY1" fmla="*/ 262422 h 4986020"/>
                <a:gd name="connsiteX2" fmla="*/ 431160 w 1909445"/>
                <a:gd name="connsiteY2" fmla="*/ 787266 h 4986020"/>
                <a:gd name="connsiteX3" fmla="*/ 61595 w 1909445"/>
                <a:gd name="connsiteY3" fmla="*/ 1049688 h 4986020"/>
                <a:gd name="connsiteX4" fmla="*/ 800730 w 1909445"/>
                <a:gd name="connsiteY4" fmla="*/ 1377716 h 4986020"/>
                <a:gd name="connsiteX5" fmla="*/ 1909445 w 1909445"/>
                <a:gd name="connsiteY5" fmla="*/ 1508927 h 4986020"/>
                <a:gd name="connsiteX6" fmla="*/ 800730 w 1909445"/>
                <a:gd name="connsiteY6" fmla="*/ 1968166 h 4986020"/>
                <a:gd name="connsiteX7" fmla="*/ 1504310 w 1909445"/>
                <a:gd name="connsiteY7" fmla="*/ 2240280 h 4986020"/>
                <a:gd name="connsiteX8" fmla="*/ 800730 w 1909445"/>
                <a:gd name="connsiteY8" fmla="*/ 2624221 h 4986020"/>
                <a:gd name="connsiteX9" fmla="*/ 1428110 w 1909445"/>
                <a:gd name="connsiteY9" fmla="*/ 2834640 h 4986020"/>
                <a:gd name="connsiteX10" fmla="*/ 800735 w 1909445"/>
                <a:gd name="connsiteY10" fmla="*/ 3017854 h 4986020"/>
                <a:gd name="connsiteX11" fmla="*/ 1397630 w 1909445"/>
                <a:gd name="connsiteY11" fmla="*/ 3261360 h 4986020"/>
                <a:gd name="connsiteX12" fmla="*/ 1412870 w 1909445"/>
                <a:gd name="connsiteY12" fmla="*/ 3611880 h 4986020"/>
                <a:gd name="connsiteX13" fmla="*/ 1336670 w 1909445"/>
                <a:gd name="connsiteY13" fmla="*/ 3916680 h 4986020"/>
                <a:gd name="connsiteX14" fmla="*/ 1092830 w 1909445"/>
                <a:gd name="connsiteY14" fmla="*/ 4175760 h 4986020"/>
                <a:gd name="connsiteX15" fmla="*/ 909950 w 1909445"/>
                <a:gd name="connsiteY15" fmla="*/ 4587240 h 4986020"/>
                <a:gd name="connsiteX16" fmla="*/ 818510 w 1909445"/>
                <a:gd name="connsiteY16" fmla="*/ 4922520 h 4986020"/>
                <a:gd name="connsiteX17" fmla="*/ 803270 w 1909445"/>
                <a:gd name="connsiteY17" fmla="*/ 4968240 h 4986020"/>
                <a:gd name="connsiteX0" fmla="*/ 1443350 w 1539870"/>
                <a:gd name="connsiteY0" fmla="*/ 0 h 4986020"/>
                <a:gd name="connsiteX1" fmla="*/ 800730 w 1539870"/>
                <a:gd name="connsiteY1" fmla="*/ 262422 h 4986020"/>
                <a:gd name="connsiteX2" fmla="*/ 431160 w 1539870"/>
                <a:gd name="connsiteY2" fmla="*/ 787266 h 4986020"/>
                <a:gd name="connsiteX3" fmla="*/ 61595 w 1539870"/>
                <a:gd name="connsiteY3" fmla="*/ 1049688 h 4986020"/>
                <a:gd name="connsiteX4" fmla="*/ 800730 w 1539870"/>
                <a:gd name="connsiteY4" fmla="*/ 1377716 h 4986020"/>
                <a:gd name="connsiteX5" fmla="*/ 1539870 w 1539870"/>
                <a:gd name="connsiteY5" fmla="*/ 1574533 h 4986020"/>
                <a:gd name="connsiteX6" fmla="*/ 800730 w 1539870"/>
                <a:gd name="connsiteY6" fmla="*/ 1968166 h 4986020"/>
                <a:gd name="connsiteX7" fmla="*/ 1504310 w 1539870"/>
                <a:gd name="connsiteY7" fmla="*/ 2240280 h 4986020"/>
                <a:gd name="connsiteX8" fmla="*/ 800730 w 1539870"/>
                <a:gd name="connsiteY8" fmla="*/ 2624221 h 4986020"/>
                <a:gd name="connsiteX9" fmla="*/ 1428110 w 1539870"/>
                <a:gd name="connsiteY9" fmla="*/ 2834640 h 4986020"/>
                <a:gd name="connsiteX10" fmla="*/ 800735 w 1539870"/>
                <a:gd name="connsiteY10" fmla="*/ 3017854 h 4986020"/>
                <a:gd name="connsiteX11" fmla="*/ 1397630 w 1539870"/>
                <a:gd name="connsiteY11" fmla="*/ 3261360 h 4986020"/>
                <a:gd name="connsiteX12" fmla="*/ 1412870 w 1539870"/>
                <a:gd name="connsiteY12" fmla="*/ 3611880 h 4986020"/>
                <a:gd name="connsiteX13" fmla="*/ 1336670 w 1539870"/>
                <a:gd name="connsiteY13" fmla="*/ 3916680 h 4986020"/>
                <a:gd name="connsiteX14" fmla="*/ 1092830 w 1539870"/>
                <a:gd name="connsiteY14" fmla="*/ 4175760 h 4986020"/>
                <a:gd name="connsiteX15" fmla="*/ 909950 w 1539870"/>
                <a:gd name="connsiteY15" fmla="*/ 4587240 h 4986020"/>
                <a:gd name="connsiteX16" fmla="*/ 818510 w 1539870"/>
                <a:gd name="connsiteY16" fmla="*/ 4922520 h 4986020"/>
                <a:gd name="connsiteX17" fmla="*/ 803270 w 1539870"/>
                <a:gd name="connsiteY17" fmla="*/ 4968240 h 49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9870" h="4986020">
                  <a:moveTo>
                    <a:pt x="1443350" y="0"/>
                  </a:moveTo>
                  <a:cubicBezTo>
                    <a:pt x="1438270" y="96520"/>
                    <a:pt x="969428" y="131211"/>
                    <a:pt x="800730" y="262422"/>
                  </a:cubicBezTo>
                  <a:cubicBezTo>
                    <a:pt x="632032" y="393633"/>
                    <a:pt x="554349" y="656055"/>
                    <a:pt x="431160" y="787266"/>
                  </a:cubicBezTo>
                  <a:cubicBezTo>
                    <a:pt x="307971" y="918477"/>
                    <a:pt x="0" y="951280"/>
                    <a:pt x="61595" y="1049688"/>
                  </a:cubicBezTo>
                  <a:cubicBezTo>
                    <a:pt x="123190" y="1148096"/>
                    <a:pt x="554351" y="1290242"/>
                    <a:pt x="800730" y="1377716"/>
                  </a:cubicBezTo>
                  <a:cubicBezTo>
                    <a:pt x="1047109" y="1465190"/>
                    <a:pt x="1539870" y="1476125"/>
                    <a:pt x="1539870" y="1574533"/>
                  </a:cubicBezTo>
                  <a:cubicBezTo>
                    <a:pt x="1539870" y="1672941"/>
                    <a:pt x="806657" y="1857208"/>
                    <a:pt x="800730" y="1968166"/>
                  </a:cubicBezTo>
                  <a:cubicBezTo>
                    <a:pt x="794803" y="2079124"/>
                    <a:pt x="1504310" y="2130938"/>
                    <a:pt x="1504310" y="2240280"/>
                  </a:cubicBezTo>
                  <a:cubicBezTo>
                    <a:pt x="1504310" y="2349622"/>
                    <a:pt x="813430" y="2525161"/>
                    <a:pt x="800730" y="2624221"/>
                  </a:cubicBezTo>
                  <a:cubicBezTo>
                    <a:pt x="788030" y="2723281"/>
                    <a:pt x="1428109" y="2769035"/>
                    <a:pt x="1428110" y="2834640"/>
                  </a:cubicBezTo>
                  <a:cubicBezTo>
                    <a:pt x="1428111" y="2900245"/>
                    <a:pt x="805815" y="2946734"/>
                    <a:pt x="800735" y="3017854"/>
                  </a:cubicBezTo>
                  <a:cubicBezTo>
                    <a:pt x="795655" y="3088974"/>
                    <a:pt x="1295608" y="3162356"/>
                    <a:pt x="1397630" y="3261360"/>
                  </a:cubicBezTo>
                  <a:cubicBezTo>
                    <a:pt x="1499653" y="3360364"/>
                    <a:pt x="1423030" y="3502660"/>
                    <a:pt x="1412870" y="3611880"/>
                  </a:cubicBezTo>
                  <a:cubicBezTo>
                    <a:pt x="1402710" y="3721100"/>
                    <a:pt x="1390010" y="3822700"/>
                    <a:pt x="1336670" y="3916680"/>
                  </a:cubicBezTo>
                  <a:cubicBezTo>
                    <a:pt x="1283330" y="4010660"/>
                    <a:pt x="1163950" y="4064000"/>
                    <a:pt x="1092830" y="4175760"/>
                  </a:cubicBezTo>
                  <a:cubicBezTo>
                    <a:pt x="1021710" y="4287520"/>
                    <a:pt x="955670" y="4462780"/>
                    <a:pt x="909950" y="4587240"/>
                  </a:cubicBezTo>
                  <a:cubicBezTo>
                    <a:pt x="864230" y="4711700"/>
                    <a:pt x="836290" y="4859020"/>
                    <a:pt x="818510" y="4922520"/>
                  </a:cubicBezTo>
                  <a:cubicBezTo>
                    <a:pt x="800730" y="4986020"/>
                    <a:pt x="808350" y="4980940"/>
                    <a:pt x="803270" y="4968240"/>
                  </a:cubicBezTo>
                </a:path>
              </a:pathLst>
            </a:custGeom>
            <a:noFill/>
            <a:ln w="76200" cap="sq" cmpd="sng">
              <a:solidFill>
                <a:srgbClr val="00B0F0"/>
              </a:solidFill>
              <a:prstDash val="solid"/>
            </a:ln>
            <a:effectLst>
              <a:outerShdw dist="50800" dir="9600000" algn="ctr" rotWithShape="0">
                <a:srgbClr val="005D7E"/>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7650" name="Picture 2" descr="The CIA in Hyde Park, NY...the top culinary arts school in the U.S.A. Photo: Roth Hall (background) and student-staffed Ristorante Caterina de’ Medici (foreground)"/>
          <p:cNvPicPr>
            <a:picLocks noChangeAspect="1" noChangeArrowheads="1"/>
          </p:cNvPicPr>
          <p:nvPr/>
        </p:nvPicPr>
        <p:blipFill>
          <a:blip r:embed="rId3" cstate="print"/>
          <a:srcRect/>
          <a:stretch>
            <a:fillRect/>
          </a:stretch>
        </p:blipFill>
        <p:spPr bwMode="auto">
          <a:xfrm>
            <a:off x="71438" y="-340433025"/>
            <a:ext cx="4724400" cy="3429000"/>
          </a:xfrm>
          <a:prstGeom prst="rect">
            <a:avLst/>
          </a:prstGeom>
          <a:noFill/>
        </p:spPr>
      </p:pic>
      <p:sp>
        <p:nvSpPr>
          <p:cNvPr id="33" name="Freeform 32"/>
          <p:cNvSpPr/>
          <p:nvPr/>
        </p:nvSpPr>
        <p:spPr>
          <a:xfrm>
            <a:off x="899160" y="4287520"/>
            <a:ext cx="2242820" cy="1137920"/>
          </a:xfrm>
          <a:custGeom>
            <a:avLst/>
            <a:gdLst>
              <a:gd name="connsiteX0" fmla="*/ 2804160 w 2804160"/>
              <a:gd name="connsiteY0" fmla="*/ 269240 h 1290320"/>
              <a:gd name="connsiteX1" fmla="*/ 2758440 w 2804160"/>
              <a:gd name="connsiteY1" fmla="*/ 574040 h 1290320"/>
              <a:gd name="connsiteX2" fmla="*/ 2758440 w 2804160"/>
              <a:gd name="connsiteY2" fmla="*/ 878840 h 1290320"/>
              <a:gd name="connsiteX3" fmla="*/ 2499360 w 2804160"/>
              <a:gd name="connsiteY3" fmla="*/ 955040 h 1290320"/>
              <a:gd name="connsiteX4" fmla="*/ 2499360 w 2804160"/>
              <a:gd name="connsiteY4" fmla="*/ 1229360 h 1290320"/>
              <a:gd name="connsiteX5" fmla="*/ 2362200 w 2804160"/>
              <a:gd name="connsiteY5" fmla="*/ 1275080 h 1290320"/>
              <a:gd name="connsiteX6" fmla="*/ 2209800 w 2804160"/>
              <a:gd name="connsiteY6" fmla="*/ 1137920 h 1290320"/>
              <a:gd name="connsiteX7" fmla="*/ 2148840 w 2804160"/>
              <a:gd name="connsiteY7" fmla="*/ 1076960 h 1290320"/>
              <a:gd name="connsiteX8" fmla="*/ 2209800 w 2804160"/>
              <a:gd name="connsiteY8" fmla="*/ 741680 h 1290320"/>
              <a:gd name="connsiteX9" fmla="*/ 2011680 w 2804160"/>
              <a:gd name="connsiteY9" fmla="*/ 604520 h 1290320"/>
              <a:gd name="connsiteX10" fmla="*/ 1584960 w 2804160"/>
              <a:gd name="connsiteY10" fmla="*/ 741680 h 1290320"/>
              <a:gd name="connsiteX11" fmla="*/ 1203960 w 2804160"/>
              <a:gd name="connsiteY11" fmla="*/ 756920 h 1290320"/>
              <a:gd name="connsiteX12" fmla="*/ 731520 w 2804160"/>
              <a:gd name="connsiteY12" fmla="*/ 574040 h 1290320"/>
              <a:gd name="connsiteX13" fmla="*/ 320040 w 2804160"/>
              <a:gd name="connsiteY13" fmla="*/ 360680 h 1290320"/>
              <a:gd name="connsiteX14" fmla="*/ 320040 w 2804160"/>
              <a:gd name="connsiteY14" fmla="*/ 162560 h 1290320"/>
              <a:gd name="connsiteX15" fmla="*/ 243840 w 2804160"/>
              <a:gd name="connsiteY15" fmla="*/ 10160 h 1290320"/>
              <a:gd name="connsiteX16" fmla="*/ 0 w 2804160"/>
              <a:gd name="connsiteY16" fmla="*/ 223520 h 1290320"/>
              <a:gd name="connsiteX0" fmla="*/ 2758440 w 2801620"/>
              <a:gd name="connsiteY0" fmla="*/ 574040 h 1290320"/>
              <a:gd name="connsiteX1" fmla="*/ 2758440 w 2801620"/>
              <a:gd name="connsiteY1" fmla="*/ 878840 h 1290320"/>
              <a:gd name="connsiteX2" fmla="*/ 2499360 w 2801620"/>
              <a:gd name="connsiteY2" fmla="*/ 955040 h 1290320"/>
              <a:gd name="connsiteX3" fmla="*/ 2499360 w 2801620"/>
              <a:gd name="connsiteY3" fmla="*/ 1229360 h 1290320"/>
              <a:gd name="connsiteX4" fmla="*/ 2362200 w 2801620"/>
              <a:gd name="connsiteY4" fmla="*/ 1275080 h 1290320"/>
              <a:gd name="connsiteX5" fmla="*/ 2209800 w 2801620"/>
              <a:gd name="connsiteY5" fmla="*/ 1137920 h 1290320"/>
              <a:gd name="connsiteX6" fmla="*/ 2148840 w 2801620"/>
              <a:gd name="connsiteY6" fmla="*/ 1076960 h 1290320"/>
              <a:gd name="connsiteX7" fmla="*/ 2209800 w 2801620"/>
              <a:gd name="connsiteY7" fmla="*/ 741680 h 1290320"/>
              <a:gd name="connsiteX8" fmla="*/ 2011680 w 2801620"/>
              <a:gd name="connsiteY8" fmla="*/ 604520 h 1290320"/>
              <a:gd name="connsiteX9" fmla="*/ 1584960 w 2801620"/>
              <a:gd name="connsiteY9" fmla="*/ 741680 h 1290320"/>
              <a:gd name="connsiteX10" fmla="*/ 1203960 w 2801620"/>
              <a:gd name="connsiteY10" fmla="*/ 756920 h 1290320"/>
              <a:gd name="connsiteX11" fmla="*/ 731520 w 2801620"/>
              <a:gd name="connsiteY11" fmla="*/ 574040 h 1290320"/>
              <a:gd name="connsiteX12" fmla="*/ 320040 w 2801620"/>
              <a:gd name="connsiteY12" fmla="*/ 360680 h 1290320"/>
              <a:gd name="connsiteX13" fmla="*/ 320040 w 2801620"/>
              <a:gd name="connsiteY13" fmla="*/ 162560 h 1290320"/>
              <a:gd name="connsiteX14" fmla="*/ 243840 w 2801620"/>
              <a:gd name="connsiteY14" fmla="*/ 10160 h 1290320"/>
              <a:gd name="connsiteX15" fmla="*/ 0 w 2801620"/>
              <a:gd name="connsiteY15" fmla="*/ 223520 h 1290320"/>
              <a:gd name="connsiteX0" fmla="*/ 2758440 w 2758440"/>
              <a:gd name="connsiteY0" fmla="*/ 878840 h 1290320"/>
              <a:gd name="connsiteX1" fmla="*/ 2499360 w 2758440"/>
              <a:gd name="connsiteY1" fmla="*/ 955040 h 1290320"/>
              <a:gd name="connsiteX2" fmla="*/ 2499360 w 2758440"/>
              <a:gd name="connsiteY2" fmla="*/ 1229360 h 1290320"/>
              <a:gd name="connsiteX3" fmla="*/ 2362200 w 2758440"/>
              <a:gd name="connsiteY3" fmla="*/ 1275080 h 1290320"/>
              <a:gd name="connsiteX4" fmla="*/ 2209800 w 2758440"/>
              <a:gd name="connsiteY4" fmla="*/ 1137920 h 1290320"/>
              <a:gd name="connsiteX5" fmla="*/ 2148840 w 2758440"/>
              <a:gd name="connsiteY5" fmla="*/ 1076960 h 1290320"/>
              <a:gd name="connsiteX6" fmla="*/ 2209800 w 2758440"/>
              <a:gd name="connsiteY6" fmla="*/ 741680 h 1290320"/>
              <a:gd name="connsiteX7" fmla="*/ 2011680 w 2758440"/>
              <a:gd name="connsiteY7" fmla="*/ 604520 h 1290320"/>
              <a:gd name="connsiteX8" fmla="*/ 1584960 w 2758440"/>
              <a:gd name="connsiteY8" fmla="*/ 741680 h 1290320"/>
              <a:gd name="connsiteX9" fmla="*/ 1203960 w 2758440"/>
              <a:gd name="connsiteY9" fmla="*/ 756920 h 1290320"/>
              <a:gd name="connsiteX10" fmla="*/ 731520 w 2758440"/>
              <a:gd name="connsiteY10" fmla="*/ 574040 h 1290320"/>
              <a:gd name="connsiteX11" fmla="*/ 320040 w 2758440"/>
              <a:gd name="connsiteY11" fmla="*/ 360680 h 1290320"/>
              <a:gd name="connsiteX12" fmla="*/ 320040 w 2758440"/>
              <a:gd name="connsiteY12" fmla="*/ 162560 h 1290320"/>
              <a:gd name="connsiteX13" fmla="*/ 243840 w 2758440"/>
              <a:gd name="connsiteY13" fmla="*/ 10160 h 1290320"/>
              <a:gd name="connsiteX14" fmla="*/ 0 w 2758440"/>
              <a:gd name="connsiteY14" fmla="*/ 223520 h 1290320"/>
              <a:gd name="connsiteX0" fmla="*/ 2758440 w 2758440"/>
              <a:gd name="connsiteY0" fmla="*/ 878840 h 1259840"/>
              <a:gd name="connsiteX1" fmla="*/ 2499360 w 2758440"/>
              <a:gd name="connsiteY1" fmla="*/ 955040 h 1259840"/>
              <a:gd name="connsiteX2" fmla="*/ 2499360 w 2758440"/>
              <a:gd name="connsiteY2" fmla="*/ 1229360 h 1259840"/>
              <a:gd name="connsiteX3" fmla="*/ 2209800 w 2758440"/>
              <a:gd name="connsiteY3" fmla="*/ 1137920 h 1259840"/>
              <a:gd name="connsiteX4" fmla="*/ 2148840 w 2758440"/>
              <a:gd name="connsiteY4" fmla="*/ 1076960 h 1259840"/>
              <a:gd name="connsiteX5" fmla="*/ 2209800 w 2758440"/>
              <a:gd name="connsiteY5" fmla="*/ 741680 h 1259840"/>
              <a:gd name="connsiteX6" fmla="*/ 2011680 w 2758440"/>
              <a:gd name="connsiteY6" fmla="*/ 604520 h 1259840"/>
              <a:gd name="connsiteX7" fmla="*/ 1584960 w 2758440"/>
              <a:gd name="connsiteY7" fmla="*/ 741680 h 1259840"/>
              <a:gd name="connsiteX8" fmla="*/ 1203960 w 2758440"/>
              <a:gd name="connsiteY8" fmla="*/ 756920 h 1259840"/>
              <a:gd name="connsiteX9" fmla="*/ 731520 w 2758440"/>
              <a:gd name="connsiteY9" fmla="*/ 574040 h 1259840"/>
              <a:gd name="connsiteX10" fmla="*/ 320040 w 2758440"/>
              <a:gd name="connsiteY10" fmla="*/ 360680 h 1259840"/>
              <a:gd name="connsiteX11" fmla="*/ 320040 w 2758440"/>
              <a:gd name="connsiteY11" fmla="*/ 162560 h 1259840"/>
              <a:gd name="connsiteX12" fmla="*/ 243840 w 2758440"/>
              <a:gd name="connsiteY12" fmla="*/ 10160 h 1259840"/>
              <a:gd name="connsiteX13" fmla="*/ 0 w 2758440"/>
              <a:gd name="connsiteY13" fmla="*/ 223520 h 1259840"/>
              <a:gd name="connsiteX0" fmla="*/ 2758440 w 2758440"/>
              <a:gd name="connsiteY0" fmla="*/ 878840 h 1259840"/>
              <a:gd name="connsiteX1" fmla="*/ 2499360 w 2758440"/>
              <a:gd name="connsiteY1" fmla="*/ 955040 h 1259840"/>
              <a:gd name="connsiteX2" fmla="*/ 2499360 w 2758440"/>
              <a:gd name="connsiteY2" fmla="*/ 1229360 h 1259840"/>
              <a:gd name="connsiteX3" fmla="*/ 2209800 w 2758440"/>
              <a:gd name="connsiteY3" fmla="*/ 1137920 h 1259840"/>
              <a:gd name="connsiteX4" fmla="*/ 2209800 w 2758440"/>
              <a:gd name="connsiteY4" fmla="*/ 741680 h 1259840"/>
              <a:gd name="connsiteX5" fmla="*/ 2011680 w 2758440"/>
              <a:gd name="connsiteY5" fmla="*/ 604520 h 1259840"/>
              <a:gd name="connsiteX6" fmla="*/ 1584960 w 2758440"/>
              <a:gd name="connsiteY6" fmla="*/ 741680 h 1259840"/>
              <a:gd name="connsiteX7" fmla="*/ 1203960 w 2758440"/>
              <a:gd name="connsiteY7" fmla="*/ 756920 h 1259840"/>
              <a:gd name="connsiteX8" fmla="*/ 731520 w 2758440"/>
              <a:gd name="connsiteY8" fmla="*/ 574040 h 1259840"/>
              <a:gd name="connsiteX9" fmla="*/ 320040 w 2758440"/>
              <a:gd name="connsiteY9" fmla="*/ 360680 h 1259840"/>
              <a:gd name="connsiteX10" fmla="*/ 320040 w 2758440"/>
              <a:gd name="connsiteY10" fmla="*/ 162560 h 1259840"/>
              <a:gd name="connsiteX11" fmla="*/ 243840 w 2758440"/>
              <a:gd name="connsiteY11" fmla="*/ 10160 h 1259840"/>
              <a:gd name="connsiteX12" fmla="*/ 0 w 2758440"/>
              <a:gd name="connsiteY12" fmla="*/ 223520 h 1259840"/>
              <a:gd name="connsiteX0" fmla="*/ 2758440 w 2758440"/>
              <a:gd name="connsiteY0" fmla="*/ 878840 h 1272540"/>
              <a:gd name="connsiteX1" fmla="*/ 2499360 w 2758440"/>
              <a:gd name="connsiteY1" fmla="*/ 1229360 h 1272540"/>
              <a:gd name="connsiteX2" fmla="*/ 2209800 w 2758440"/>
              <a:gd name="connsiteY2" fmla="*/ 1137920 h 1272540"/>
              <a:gd name="connsiteX3" fmla="*/ 2209800 w 2758440"/>
              <a:gd name="connsiteY3" fmla="*/ 741680 h 1272540"/>
              <a:gd name="connsiteX4" fmla="*/ 2011680 w 2758440"/>
              <a:gd name="connsiteY4" fmla="*/ 604520 h 1272540"/>
              <a:gd name="connsiteX5" fmla="*/ 1584960 w 2758440"/>
              <a:gd name="connsiteY5" fmla="*/ 741680 h 1272540"/>
              <a:gd name="connsiteX6" fmla="*/ 1203960 w 2758440"/>
              <a:gd name="connsiteY6" fmla="*/ 756920 h 1272540"/>
              <a:gd name="connsiteX7" fmla="*/ 731520 w 2758440"/>
              <a:gd name="connsiteY7" fmla="*/ 574040 h 1272540"/>
              <a:gd name="connsiteX8" fmla="*/ 320040 w 2758440"/>
              <a:gd name="connsiteY8" fmla="*/ 360680 h 1272540"/>
              <a:gd name="connsiteX9" fmla="*/ 320040 w 2758440"/>
              <a:gd name="connsiteY9" fmla="*/ 162560 h 1272540"/>
              <a:gd name="connsiteX10" fmla="*/ 243840 w 2758440"/>
              <a:gd name="connsiteY10" fmla="*/ 10160 h 1272540"/>
              <a:gd name="connsiteX11" fmla="*/ 0 w 2758440"/>
              <a:gd name="connsiteY11" fmla="*/ 223520 h 1272540"/>
              <a:gd name="connsiteX0" fmla="*/ 2499360 w 2499360"/>
              <a:gd name="connsiteY0" fmla="*/ 1229360 h 1272540"/>
              <a:gd name="connsiteX1" fmla="*/ 2209800 w 2499360"/>
              <a:gd name="connsiteY1" fmla="*/ 1137920 h 1272540"/>
              <a:gd name="connsiteX2" fmla="*/ 2209800 w 2499360"/>
              <a:gd name="connsiteY2" fmla="*/ 741680 h 1272540"/>
              <a:gd name="connsiteX3" fmla="*/ 2011680 w 2499360"/>
              <a:gd name="connsiteY3" fmla="*/ 604520 h 1272540"/>
              <a:gd name="connsiteX4" fmla="*/ 1584960 w 2499360"/>
              <a:gd name="connsiteY4" fmla="*/ 741680 h 1272540"/>
              <a:gd name="connsiteX5" fmla="*/ 1203960 w 2499360"/>
              <a:gd name="connsiteY5" fmla="*/ 756920 h 1272540"/>
              <a:gd name="connsiteX6" fmla="*/ 731520 w 2499360"/>
              <a:gd name="connsiteY6" fmla="*/ 574040 h 1272540"/>
              <a:gd name="connsiteX7" fmla="*/ 320040 w 2499360"/>
              <a:gd name="connsiteY7" fmla="*/ 360680 h 1272540"/>
              <a:gd name="connsiteX8" fmla="*/ 320040 w 2499360"/>
              <a:gd name="connsiteY8" fmla="*/ 162560 h 1272540"/>
              <a:gd name="connsiteX9" fmla="*/ 243840 w 2499360"/>
              <a:gd name="connsiteY9" fmla="*/ 10160 h 1272540"/>
              <a:gd name="connsiteX10" fmla="*/ 0 w 2499360"/>
              <a:gd name="connsiteY10" fmla="*/ 223520 h 1272540"/>
              <a:gd name="connsiteX0" fmla="*/ 2209800 w 2242820"/>
              <a:gd name="connsiteY0" fmla="*/ 1137920 h 1137920"/>
              <a:gd name="connsiteX1" fmla="*/ 2209800 w 2242820"/>
              <a:gd name="connsiteY1" fmla="*/ 741680 h 1137920"/>
              <a:gd name="connsiteX2" fmla="*/ 2011680 w 2242820"/>
              <a:gd name="connsiteY2" fmla="*/ 604520 h 1137920"/>
              <a:gd name="connsiteX3" fmla="*/ 1584960 w 2242820"/>
              <a:gd name="connsiteY3" fmla="*/ 741680 h 1137920"/>
              <a:gd name="connsiteX4" fmla="*/ 1203960 w 2242820"/>
              <a:gd name="connsiteY4" fmla="*/ 756920 h 1137920"/>
              <a:gd name="connsiteX5" fmla="*/ 731520 w 2242820"/>
              <a:gd name="connsiteY5" fmla="*/ 574040 h 1137920"/>
              <a:gd name="connsiteX6" fmla="*/ 320040 w 2242820"/>
              <a:gd name="connsiteY6" fmla="*/ 360680 h 1137920"/>
              <a:gd name="connsiteX7" fmla="*/ 320040 w 2242820"/>
              <a:gd name="connsiteY7" fmla="*/ 162560 h 1137920"/>
              <a:gd name="connsiteX8" fmla="*/ 243840 w 2242820"/>
              <a:gd name="connsiteY8" fmla="*/ 10160 h 1137920"/>
              <a:gd name="connsiteX9" fmla="*/ 0 w 2242820"/>
              <a:gd name="connsiteY9" fmla="*/ 223520 h 11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820" h="1137920">
                <a:moveTo>
                  <a:pt x="2209800" y="1137920"/>
                </a:moveTo>
                <a:cubicBezTo>
                  <a:pt x="2161540" y="1056640"/>
                  <a:pt x="2242820" y="830580"/>
                  <a:pt x="2209800" y="741680"/>
                </a:cubicBezTo>
                <a:cubicBezTo>
                  <a:pt x="2176780" y="652780"/>
                  <a:pt x="2115820" y="604520"/>
                  <a:pt x="2011680" y="604520"/>
                </a:cubicBezTo>
                <a:cubicBezTo>
                  <a:pt x="1907540" y="604520"/>
                  <a:pt x="1719580" y="716280"/>
                  <a:pt x="1584960" y="741680"/>
                </a:cubicBezTo>
                <a:cubicBezTo>
                  <a:pt x="1450340" y="767080"/>
                  <a:pt x="1346200" y="784860"/>
                  <a:pt x="1203960" y="756920"/>
                </a:cubicBezTo>
                <a:cubicBezTo>
                  <a:pt x="1061720" y="728980"/>
                  <a:pt x="878840" y="640080"/>
                  <a:pt x="731520" y="574040"/>
                </a:cubicBezTo>
                <a:cubicBezTo>
                  <a:pt x="584200" y="508000"/>
                  <a:pt x="388620" y="429260"/>
                  <a:pt x="320040" y="360680"/>
                </a:cubicBezTo>
                <a:cubicBezTo>
                  <a:pt x="251460" y="292100"/>
                  <a:pt x="332740" y="220980"/>
                  <a:pt x="320040" y="162560"/>
                </a:cubicBezTo>
                <a:cubicBezTo>
                  <a:pt x="307340" y="104140"/>
                  <a:pt x="297180" y="0"/>
                  <a:pt x="243840" y="10160"/>
                </a:cubicBezTo>
                <a:cubicBezTo>
                  <a:pt x="190500" y="20320"/>
                  <a:pt x="95250" y="121920"/>
                  <a:pt x="0" y="223520"/>
                </a:cubicBezTo>
              </a:path>
            </a:pathLst>
          </a:custGeom>
          <a:ln w="101600">
            <a:solidFill>
              <a:srgbClr val="FF0000"/>
            </a:solidFill>
            <a:prstDash val="sysDot"/>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7"/>
          <p:cNvGrpSpPr/>
          <p:nvPr/>
        </p:nvGrpSpPr>
        <p:grpSpPr>
          <a:xfrm>
            <a:off x="762000" y="4572000"/>
            <a:ext cx="8305800" cy="1506126"/>
            <a:chOff x="762000" y="4572000"/>
            <a:chExt cx="8305800" cy="1506126"/>
          </a:xfrm>
        </p:grpSpPr>
        <p:grpSp>
          <p:nvGrpSpPr>
            <p:cNvPr id="8" name="Group 33"/>
            <p:cNvGrpSpPr/>
            <p:nvPr/>
          </p:nvGrpSpPr>
          <p:grpSpPr>
            <a:xfrm>
              <a:off x="762000" y="4572000"/>
              <a:ext cx="8305800" cy="1506126"/>
              <a:chOff x="-1676400" y="4734581"/>
              <a:chExt cx="8305800" cy="1506126"/>
            </a:xfrm>
          </p:grpSpPr>
          <p:sp>
            <p:nvSpPr>
              <p:cNvPr id="35" name="Rectangle 3"/>
              <p:cNvSpPr>
                <a:spLocks noChangeArrowheads="1"/>
              </p:cNvSpPr>
              <p:nvPr/>
            </p:nvSpPr>
            <p:spPr bwMode="auto">
              <a:xfrm>
                <a:off x="3276600" y="5732876"/>
                <a:ext cx="335280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err="1" smtClean="0">
                    <a:ln>
                      <a:noFill/>
                    </a:ln>
                    <a:effectLst/>
                    <a:latin typeface="Arial" pitchFamily="34" charset="0"/>
                    <a:ea typeface="Times New Roman" pitchFamily="18" charset="0"/>
                    <a:cs typeface="Arial" pitchFamily="34" charset="0"/>
                  </a:rPr>
                  <a:t>Monhonk</a:t>
                </a:r>
                <a:r>
                  <a:rPr kumimoji="0" lang="en-US" sz="2700" b="1" i="0" u="none" strike="noStrike" cap="none" normalizeH="0" baseline="0" dirty="0" smtClean="0">
                    <a:ln>
                      <a:noFill/>
                    </a:ln>
                    <a:effectLst/>
                    <a:latin typeface="Arial" pitchFamily="34" charset="0"/>
                    <a:ea typeface="Times New Roman" pitchFamily="18" charset="0"/>
                    <a:cs typeface="Arial" pitchFamily="34" charset="0"/>
                  </a:rPr>
                  <a:t> Mount</a:t>
                </a:r>
                <a:r>
                  <a:rPr lang="en-US" sz="2700" b="1" dirty="0" smtClean="0">
                    <a:latin typeface="Arial" pitchFamily="34" charset="0"/>
                    <a:ea typeface="Times New Roman" pitchFamily="18" charset="0"/>
                    <a:cs typeface="Arial" pitchFamily="34" charset="0"/>
                  </a:rPr>
                  <a:t>ain</a:t>
                </a:r>
                <a:r>
                  <a:rPr kumimoji="0" lang="en-US" sz="2700" b="1" i="0" u="none" strike="noStrike" cap="none" normalizeH="0" baseline="0" dirty="0" smtClean="0">
                    <a:ln>
                      <a:noFill/>
                    </a:ln>
                    <a:effectLst/>
                    <a:latin typeface="Arial" pitchFamily="34" charset="0"/>
                    <a:ea typeface="Times New Roman" pitchFamily="18" charset="0"/>
                    <a:cs typeface="Arial" pitchFamily="34" charset="0"/>
                  </a:rPr>
                  <a:t> </a:t>
                </a:r>
                <a:endParaRPr kumimoji="0" lang="en-US" sz="2700" b="0" i="0" u="none" strike="noStrike" cap="none" normalizeH="0" baseline="0" dirty="0" smtClean="0">
                  <a:ln>
                    <a:noFill/>
                  </a:ln>
                  <a:effectLst/>
                  <a:latin typeface="Arial" pitchFamily="34" charset="0"/>
                  <a:cs typeface="Arial" pitchFamily="34" charset="0"/>
                </a:endParaRPr>
              </a:p>
            </p:txBody>
          </p:sp>
          <p:cxnSp>
            <p:nvCxnSpPr>
              <p:cNvPr id="36" name="Straight Arrow Connector 35"/>
              <p:cNvCxnSpPr/>
              <p:nvPr/>
            </p:nvCxnSpPr>
            <p:spPr>
              <a:xfrm flipH="1" flipV="1">
                <a:off x="-1676400" y="4734581"/>
                <a:ext cx="533400" cy="11430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p:nvPr/>
          </p:nvCxnSpPr>
          <p:spPr>
            <a:xfrm flipH="1" flipV="1">
              <a:off x="1219200" y="5715000"/>
              <a:ext cx="4419600" cy="76200"/>
            </a:xfrm>
            <a:prstGeom prst="straightConnector1">
              <a:avLst/>
            </a:prstGeom>
            <a:ln w="762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8" name="Freeform 47"/>
          <p:cNvSpPr/>
          <p:nvPr/>
        </p:nvSpPr>
        <p:spPr>
          <a:xfrm>
            <a:off x="3230880" y="4465320"/>
            <a:ext cx="487680" cy="1031240"/>
          </a:xfrm>
          <a:custGeom>
            <a:avLst/>
            <a:gdLst>
              <a:gd name="connsiteX0" fmla="*/ 487680 w 487680"/>
              <a:gd name="connsiteY0" fmla="*/ 0 h 1031240"/>
              <a:gd name="connsiteX1" fmla="*/ 457200 w 487680"/>
              <a:gd name="connsiteY1" fmla="*/ 320040 h 1031240"/>
              <a:gd name="connsiteX2" fmla="*/ 411480 w 487680"/>
              <a:gd name="connsiteY2" fmla="*/ 563880 h 1031240"/>
              <a:gd name="connsiteX3" fmla="*/ 457200 w 487680"/>
              <a:gd name="connsiteY3" fmla="*/ 746760 h 1031240"/>
              <a:gd name="connsiteX4" fmla="*/ 381000 w 487680"/>
              <a:gd name="connsiteY4" fmla="*/ 868680 h 1031240"/>
              <a:gd name="connsiteX5" fmla="*/ 289560 w 487680"/>
              <a:gd name="connsiteY5" fmla="*/ 1005840 h 1031240"/>
              <a:gd name="connsiteX6" fmla="*/ 0 w 487680"/>
              <a:gd name="connsiteY6" fmla="*/ 1021080 h 1031240"/>
              <a:gd name="connsiteX7" fmla="*/ 0 w 487680"/>
              <a:gd name="connsiteY7" fmla="*/ 1021080 h 10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 h="1031240">
                <a:moveTo>
                  <a:pt x="487680" y="0"/>
                </a:moveTo>
                <a:cubicBezTo>
                  <a:pt x="478790" y="113030"/>
                  <a:pt x="469900" y="226060"/>
                  <a:pt x="457200" y="320040"/>
                </a:cubicBezTo>
                <a:cubicBezTo>
                  <a:pt x="444500" y="414020"/>
                  <a:pt x="411480" y="492760"/>
                  <a:pt x="411480" y="563880"/>
                </a:cubicBezTo>
                <a:cubicBezTo>
                  <a:pt x="411480" y="635000"/>
                  <a:pt x="462280" y="695960"/>
                  <a:pt x="457200" y="746760"/>
                </a:cubicBezTo>
                <a:cubicBezTo>
                  <a:pt x="452120" y="797560"/>
                  <a:pt x="408940" y="825500"/>
                  <a:pt x="381000" y="868680"/>
                </a:cubicBezTo>
                <a:cubicBezTo>
                  <a:pt x="353060" y="911860"/>
                  <a:pt x="353060" y="980440"/>
                  <a:pt x="289560" y="1005840"/>
                </a:cubicBezTo>
                <a:cubicBezTo>
                  <a:pt x="226060" y="1031240"/>
                  <a:pt x="0" y="1021080"/>
                  <a:pt x="0" y="1021080"/>
                </a:cubicBezTo>
                <a:lnTo>
                  <a:pt x="0" y="1021080"/>
                </a:lnTo>
              </a:path>
            </a:pathLst>
          </a:custGeom>
          <a:ln w="101600">
            <a:solidFill>
              <a:srgbClr val="FF0000"/>
            </a:solidFill>
            <a:prstDash val="sysDot"/>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8"/>
          <p:cNvGrpSpPr/>
          <p:nvPr/>
        </p:nvGrpSpPr>
        <p:grpSpPr>
          <a:xfrm>
            <a:off x="3352800" y="4343400"/>
            <a:ext cx="5867400" cy="1066800"/>
            <a:chOff x="990600" y="6182381"/>
            <a:chExt cx="5867400" cy="1066800"/>
          </a:xfrm>
        </p:grpSpPr>
        <p:sp>
          <p:nvSpPr>
            <p:cNvPr id="31" name="Rectangle 3"/>
            <p:cNvSpPr>
              <a:spLocks noChangeArrowheads="1"/>
            </p:cNvSpPr>
            <p:nvPr/>
          </p:nvSpPr>
          <p:spPr bwMode="auto">
            <a:xfrm>
              <a:off x="3352800" y="6182381"/>
              <a:ext cx="35052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b="1" dirty="0" smtClean="0">
                  <a:latin typeface="Comic Sans MS" pitchFamily="66" charset="0"/>
                  <a:cs typeface="Arial" pitchFamily="34" charset="0"/>
                </a:rPr>
                <a:t>Mid-Hudson Bridge</a:t>
              </a:r>
              <a:endParaRPr lang="en-US" sz="2800" dirty="0" smtClean="0">
                <a:latin typeface="Comic Sans MS" pitchFamily="66"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800" b="1" dirty="0" smtClean="0">
                  <a:latin typeface="Comic Sans MS" pitchFamily="66" charset="0"/>
                  <a:cs typeface="Arial" pitchFamily="34" charset="0"/>
                </a:rPr>
                <a:t>&amp; Poughkeepsie</a:t>
              </a:r>
            </a:p>
          </p:txBody>
        </p:sp>
        <p:cxnSp>
          <p:nvCxnSpPr>
            <p:cNvPr id="32" name="Straight Arrow Connector 31"/>
            <p:cNvCxnSpPr/>
            <p:nvPr/>
          </p:nvCxnSpPr>
          <p:spPr>
            <a:xfrm flipH="1">
              <a:off x="990600" y="6487181"/>
              <a:ext cx="2286000" cy="7620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0" y="609599"/>
            <a:ext cx="9144000" cy="6248401"/>
            <a:chOff x="0" y="685800"/>
            <a:chExt cx="9144000" cy="6248401"/>
          </a:xfrm>
        </p:grpSpPr>
        <p:pic>
          <p:nvPicPr>
            <p:cNvPr id="50" name="Picture 2" descr="http://upload.wikimedia.org/wikipedia/commons/f/f0/Mohonk_Mountain_House_2011_View_of_Mohonk_Guest_Rooms_from_One_Hiking_Trail_FRD_3205.jpg"/>
            <p:cNvPicPr>
              <a:picLocks noChangeAspect="1" noChangeArrowheads="1"/>
            </p:cNvPicPr>
            <p:nvPr/>
          </p:nvPicPr>
          <p:blipFill>
            <a:blip r:embed="rId4" cstate="print">
              <a:lum bright="-10000"/>
            </a:blip>
            <a:srcRect/>
            <a:stretch>
              <a:fillRect/>
            </a:stretch>
          </p:blipFill>
          <p:spPr bwMode="auto">
            <a:xfrm>
              <a:off x="0" y="762000"/>
              <a:ext cx="9144000" cy="6172201"/>
            </a:xfrm>
            <a:prstGeom prst="rect">
              <a:avLst/>
            </a:prstGeom>
            <a:noFill/>
          </p:spPr>
        </p:pic>
        <p:sp useBgFill="1">
          <p:nvSpPr>
            <p:cNvPr id="51" name="TextBox 50"/>
            <p:cNvSpPr txBox="1"/>
            <p:nvPr/>
          </p:nvSpPr>
          <p:spPr>
            <a:xfrm>
              <a:off x="0" y="685800"/>
              <a:ext cx="9143999" cy="523220"/>
            </a:xfrm>
            <a:prstGeom prst="rect">
              <a:avLst/>
            </a:prstGeom>
          </p:spPr>
          <p:txBody>
            <a:bodyPr wrap="square" rtlCol="0">
              <a:spAutoFit/>
            </a:bodyPr>
            <a:lstStyle/>
            <a:p>
              <a:pPr algn="ctr"/>
              <a:r>
                <a:rPr lang="en-US" sz="2800" b="1" dirty="0" smtClean="0">
                  <a:cs typeface="Arial" pitchFamily="34" charset="0"/>
                </a:rPr>
                <a:t>The Mohonk Mountain House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8"/>
                                        </p:tgtEl>
                                      </p:cBhvr>
                                    </p:animEffect>
                                    <p:set>
                                      <p:cBhvr>
                                        <p:cTn id="7" dur="1" fill="hold">
                                          <p:stCondLst>
                                            <p:cond delay="999"/>
                                          </p:stCondLst>
                                        </p:cTn>
                                        <p:tgtEl>
                                          <p:spTgt spid="4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right)">
                                      <p:cBhvr>
                                        <p:cTn id="14" dur="2000"/>
                                        <p:tgtEl>
                                          <p:spTgt spid="3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pload.wikimedia.org/wikipedia/commons/f/f0/Mohonk_Mountain_House_2011_View_of_Mohonk_Guest_Rooms_from_One_Hiking_Trail_FRD_3205.jpg"/>
          <p:cNvPicPr>
            <a:picLocks noChangeAspect="1" noChangeArrowheads="1"/>
          </p:cNvPicPr>
          <p:nvPr/>
        </p:nvPicPr>
        <p:blipFill>
          <a:blip r:embed="rId3" cstate="print">
            <a:lum bright="-10000"/>
          </a:blip>
          <a:srcRect/>
          <a:stretch>
            <a:fillRect/>
          </a:stretch>
        </p:blipFill>
        <p:spPr bwMode="auto">
          <a:xfrm>
            <a:off x="0" y="762000"/>
            <a:ext cx="9144000" cy="6172201"/>
          </a:xfrm>
          <a:prstGeom prst="rect">
            <a:avLst/>
          </a:prstGeom>
          <a:noFill/>
        </p:spPr>
      </p:pic>
      <p:sp>
        <p:nvSpPr>
          <p:cNvPr id="3" name="TextBox 2"/>
          <p:cNvSpPr txBox="1"/>
          <p:nvPr/>
        </p:nvSpPr>
        <p:spPr>
          <a:xfrm>
            <a:off x="0" y="0"/>
            <a:ext cx="9144000" cy="584775"/>
          </a:xfrm>
          <a:prstGeom prst="rect">
            <a:avLst/>
          </a:prstGeom>
          <a:noFill/>
          <a:effectLst/>
        </p:spPr>
        <p:txBody>
          <a:bodyPr wrap="square" rtlCol="0">
            <a:spAutoFit/>
          </a:bodyPr>
          <a:lstStyle/>
          <a:p>
            <a:pPr algn="ctr"/>
            <a:r>
              <a:rPr lang="en-US" sz="3200" b="1" dirty="0" smtClean="0">
                <a:solidFill>
                  <a:schemeClr val="bg1"/>
                </a:solidFill>
              </a:rPr>
              <a:t>DAY 2: FRIDAY, May 16</a:t>
            </a:r>
          </a:p>
        </p:txBody>
      </p:sp>
      <p:pic>
        <p:nvPicPr>
          <p:cNvPr id="5" name="Picture 8"/>
          <p:cNvPicPr>
            <a:picLocks noChangeAspect="1" noChangeArrowheads="1"/>
          </p:cNvPicPr>
          <p:nvPr/>
        </p:nvPicPr>
        <p:blipFill>
          <a:blip r:embed="rId4" cstate="print"/>
          <a:srcRect t="8640"/>
          <a:stretch>
            <a:fillRect/>
          </a:stretch>
        </p:blipFill>
        <p:spPr bwMode="auto">
          <a:xfrm>
            <a:off x="-26289279" y="1981200"/>
            <a:ext cx="35433279" cy="4834311"/>
          </a:xfrm>
          <a:prstGeom prst="rect">
            <a:avLst/>
          </a:prstGeom>
          <a:noFill/>
          <a:ln w="9525">
            <a:noFill/>
            <a:miter lim="800000"/>
            <a:headEnd/>
            <a:tailEnd/>
          </a:ln>
          <a:effectLst/>
        </p:spPr>
      </p:pic>
      <p:pic>
        <p:nvPicPr>
          <p:cNvPr id="9" name="Picture 3" descr="http://farm1.staticflickr.com/41/115708059_e868d29ab1_z.jpg"/>
          <p:cNvPicPr>
            <a:picLocks noChangeAspect="1" noChangeArrowheads="1"/>
          </p:cNvPicPr>
          <p:nvPr/>
        </p:nvPicPr>
        <p:blipFill>
          <a:blip r:embed="rId5" cstate="print">
            <a:lum bright="10000"/>
          </a:blip>
          <a:srcRect/>
          <a:stretch>
            <a:fillRect/>
          </a:stretch>
        </p:blipFill>
        <p:spPr bwMode="auto">
          <a:xfrm>
            <a:off x="0" y="704850"/>
            <a:ext cx="9144000" cy="6229350"/>
          </a:xfrm>
          <a:prstGeom prst="rect">
            <a:avLst/>
          </a:prstGeom>
          <a:noFill/>
        </p:spPr>
      </p:pic>
      <p:pic>
        <p:nvPicPr>
          <p:cNvPr id="10" name="Picture 2" descr="photo"/>
          <p:cNvPicPr>
            <a:picLocks noChangeAspect="1" noChangeArrowheads="1"/>
          </p:cNvPicPr>
          <p:nvPr/>
        </p:nvPicPr>
        <p:blipFill>
          <a:blip r:embed="rId5" cstate="print">
            <a:lum bright="-35000"/>
          </a:blip>
          <a:srcRect/>
          <a:stretch>
            <a:fillRect/>
          </a:stretch>
        </p:blipFill>
        <p:spPr bwMode="auto">
          <a:xfrm>
            <a:off x="0" y="704850"/>
            <a:ext cx="9144000" cy="6229350"/>
          </a:xfrm>
          <a:prstGeom prst="rect">
            <a:avLst/>
          </a:prstGeom>
          <a:noFill/>
        </p:spPr>
      </p:pic>
      <p:sp useBgFill="1">
        <p:nvSpPr>
          <p:cNvPr id="8" name="TextBox 7"/>
          <p:cNvSpPr txBox="1"/>
          <p:nvPr/>
        </p:nvSpPr>
        <p:spPr>
          <a:xfrm>
            <a:off x="0" y="609600"/>
            <a:ext cx="9143999" cy="523220"/>
          </a:xfrm>
          <a:prstGeom prst="rect">
            <a:avLst/>
          </a:prstGeom>
        </p:spPr>
        <p:txBody>
          <a:bodyPr wrap="square" rtlCol="0">
            <a:spAutoFit/>
          </a:bodyPr>
          <a:lstStyle/>
          <a:p>
            <a:pPr algn="ctr"/>
            <a:r>
              <a:rPr lang="en-US" sz="2800" b="1" dirty="0" smtClean="0">
                <a:cs typeface="Arial" pitchFamily="34" charset="0"/>
              </a:rPr>
              <a:t>The Mohonk Mountain House</a:t>
            </a:r>
          </a:p>
        </p:txBody>
      </p:sp>
      <p:grpSp>
        <p:nvGrpSpPr>
          <p:cNvPr id="14" name="Group 13"/>
          <p:cNvGrpSpPr/>
          <p:nvPr/>
        </p:nvGrpSpPr>
        <p:grpSpPr>
          <a:xfrm>
            <a:off x="0" y="1138535"/>
            <a:ext cx="8077201" cy="3890665"/>
            <a:chOff x="0" y="1138535"/>
            <a:chExt cx="8077201" cy="3890665"/>
          </a:xfrm>
        </p:grpSpPr>
        <p:sp>
          <p:nvSpPr>
            <p:cNvPr id="13" name="Freeform 12"/>
            <p:cNvSpPr/>
            <p:nvPr/>
          </p:nvSpPr>
          <p:spPr>
            <a:xfrm>
              <a:off x="7239001" y="1295400"/>
              <a:ext cx="838200" cy="3733800"/>
            </a:xfrm>
            <a:custGeom>
              <a:avLst/>
              <a:gdLst>
                <a:gd name="connsiteX0" fmla="*/ 0 w 914399"/>
                <a:gd name="connsiteY0" fmla="*/ 49924 h 2714296"/>
                <a:gd name="connsiteX1" fmla="*/ 788275 w 914399"/>
                <a:gd name="connsiteY1" fmla="*/ 444062 h 2714296"/>
                <a:gd name="connsiteX2" fmla="*/ 756744 w 914399"/>
                <a:gd name="connsiteY2" fmla="*/ 2714296 h 2714296"/>
              </a:gdLst>
              <a:ahLst/>
              <a:cxnLst>
                <a:cxn ang="0">
                  <a:pos x="connsiteX0" y="connsiteY0"/>
                </a:cxn>
                <a:cxn ang="0">
                  <a:pos x="connsiteX1" y="connsiteY1"/>
                </a:cxn>
                <a:cxn ang="0">
                  <a:pos x="connsiteX2" y="connsiteY2"/>
                </a:cxn>
              </a:cxnLst>
              <a:rect l="l" t="t" r="r" b="b"/>
              <a:pathLst>
                <a:path w="914399" h="2714296">
                  <a:moveTo>
                    <a:pt x="0" y="49924"/>
                  </a:moveTo>
                  <a:cubicBezTo>
                    <a:pt x="331075" y="24962"/>
                    <a:pt x="662151" y="0"/>
                    <a:pt x="788275" y="444062"/>
                  </a:cubicBezTo>
                  <a:cubicBezTo>
                    <a:pt x="914399" y="888124"/>
                    <a:pt x="835571" y="1801210"/>
                    <a:pt x="756744" y="2714296"/>
                  </a:cubicBezTo>
                </a:path>
              </a:pathLst>
            </a:custGeom>
            <a:ln w="76200">
              <a:solidFill>
                <a:schemeClr val="tx1"/>
              </a:solidFill>
              <a:tailEnd type="triangle" w="lg" len="med"/>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1138535"/>
              <a:ext cx="7391400" cy="461665"/>
            </a:xfrm>
            <a:prstGeom prst="rect">
              <a:avLst/>
            </a:prstGeom>
            <a:solidFill>
              <a:schemeClr val="bg1"/>
            </a:solidFill>
          </p:spPr>
          <p:txBody>
            <a:bodyPr wrap="square" rtlCol="0">
              <a:spAutoFit/>
            </a:bodyPr>
            <a:lstStyle/>
            <a:p>
              <a:r>
                <a:rPr lang="en-US" sz="2400" b="1" dirty="0" smtClean="0">
                  <a:cs typeface="Arial" pitchFamily="34" charset="0"/>
                </a:rPr>
                <a:t>  Rocks: 420M year old cemented quartz &amp; sandstone</a:t>
              </a:r>
            </a:p>
          </p:txBody>
        </p:sp>
      </p:grpSp>
      <p:grpSp>
        <p:nvGrpSpPr>
          <p:cNvPr id="16" name="Group 15"/>
          <p:cNvGrpSpPr/>
          <p:nvPr/>
        </p:nvGrpSpPr>
        <p:grpSpPr>
          <a:xfrm>
            <a:off x="533400" y="1600200"/>
            <a:ext cx="6858000" cy="4495800"/>
            <a:chOff x="533400" y="1600200"/>
            <a:chExt cx="6858000" cy="4495800"/>
          </a:xfrm>
        </p:grpSpPr>
        <p:sp>
          <p:nvSpPr>
            <p:cNvPr id="15" name="Freeform 14"/>
            <p:cNvSpPr/>
            <p:nvPr/>
          </p:nvSpPr>
          <p:spPr>
            <a:xfrm flipH="1">
              <a:off x="533400" y="1828800"/>
              <a:ext cx="457200" cy="4267200"/>
            </a:xfrm>
            <a:custGeom>
              <a:avLst/>
              <a:gdLst>
                <a:gd name="connsiteX0" fmla="*/ 0 w 914399"/>
                <a:gd name="connsiteY0" fmla="*/ 49924 h 2714296"/>
                <a:gd name="connsiteX1" fmla="*/ 788275 w 914399"/>
                <a:gd name="connsiteY1" fmla="*/ 444062 h 2714296"/>
                <a:gd name="connsiteX2" fmla="*/ 756744 w 914399"/>
                <a:gd name="connsiteY2" fmla="*/ 2714296 h 2714296"/>
              </a:gdLst>
              <a:ahLst/>
              <a:cxnLst>
                <a:cxn ang="0">
                  <a:pos x="connsiteX0" y="connsiteY0"/>
                </a:cxn>
                <a:cxn ang="0">
                  <a:pos x="connsiteX1" y="connsiteY1"/>
                </a:cxn>
                <a:cxn ang="0">
                  <a:pos x="connsiteX2" y="connsiteY2"/>
                </a:cxn>
              </a:cxnLst>
              <a:rect l="l" t="t" r="r" b="b"/>
              <a:pathLst>
                <a:path w="914399" h="2714296">
                  <a:moveTo>
                    <a:pt x="0" y="49924"/>
                  </a:moveTo>
                  <a:cubicBezTo>
                    <a:pt x="331075" y="24962"/>
                    <a:pt x="662151" y="0"/>
                    <a:pt x="788275" y="444062"/>
                  </a:cubicBezTo>
                  <a:cubicBezTo>
                    <a:pt x="914399" y="888124"/>
                    <a:pt x="835571" y="1801210"/>
                    <a:pt x="756744" y="2714296"/>
                  </a:cubicBezTo>
                </a:path>
              </a:pathLst>
            </a:custGeom>
            <a:ln w="76200">
              <a:solidFill>
                <a:schemeClr val="tx1"/>
              </a:solidFill>
              <a:tailEnd type="triangle" w="lg" len="med"/>
            </a:ln>
            <a:effectLst>
              <a:outerShdw dist="50800" dir="2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990600" y="1600200"/>
              <a:ext cx="6400800" cy="1200329"/>
            </a:xfrm>
            <a:prstGeom prst="rect">
              <a:avLst/>
            </a:prstGeom>
            <a:solidFill>
              <a:schemeClr val="bg1"/>
            </a:solidFill>
          </p:spPr>
          <p:txBody>
            <a:bodyPr wrap="square" rtlCol="0">
              <a:spAutoFit/>
            </a:bodyPr>
            <a:lstStyle/>
            <a:p>
              <a:r>
                <a:rPr lang="en-US" sz="2400" b="1" dirty="0" smtClean="0">
                  <a:cs typeface="Arial" pitchFamily="34" charset="0"/>
                </a:rPr>
                <a:t>  Lake </a:t>
              </a:r>
              <a:r>
                <a:rPr lang="en-US" sz="2400" b="1" dirty="0" err="1" smtClean="0">
                  <a:cs typeface="Arial" pitchFamily="34" charset="0"/>
                </a:rPr>
                <a:t>Mohonk</a:t>
              </a:r>
              <a:r>
                <a:rPr lang="en-US" sz="2400" b="1" dirty="0" smtClean="0">
                  <a:cs typeface="Arial" pitchFamily="34" charset="0"/>
                </a:rPr>
                <a:t> : carved depression formed </a:t>
              </a:r>
            </a:p>
            <a:p>
              <a:r>
                <a:rPr lang="en-US" sz="2400" b="1" dirty="0" smtClean="0">
                  <a:cs typeface="Arial" pitchFamily="34" charset="0"/>
                </a:rPr>
                <a:t>		  &amp; water-filled by glaciers in last </a:t>
              </a:r>
            </a:p>
            <a:p>
              <a:r>
                <a:rPr lang="en-US" sz="2400" b="1" dirty="0" smtClean="0">
                  <a:cs typeface="Arial" pitchFamily="34" charset="0"/>
                </a:rPr>
                <a:t>		  ice age (30,000-14,000 YBP)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63" presetClass="path" presetSubtype="0" accel="50000" decel="50000" autoRev="1" fill="hold" nodeType="withEffect">
                                  <p:stCondLst>
                                    <p:cond delay="0"/>
                                  </p:stCondLst>
                                  <p:childTnLst>
                                    <p:animMotion origin="layout" path="M 0 -4.04624E-7 L 1.9375 0.00809 " pathEditMode="relative" rAng="0" ptsTypes="AA">
                                      <p:cBhvr>
                                        <p:cTn id="30" dur="25000" fill="hold"/>
                                        <p:tgtEl>
                                          <p:spTgt spid="5"/>
                                        </p:tgtEl>
                                        <p:attrNameLst>
                                          <p:attrName>ppt_x</p:attrName>
                                          <p:attrName>ppt_y</p:attrName>
                                        </p:attrNameLst>
                                      </p:cBhvr>
                                      <p:rCtr x="969" y="4"/>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3"/>
          <p:cNvPicPr>
            <a:picLocks noChangeAspect="1" noChangeArrowheads="1"/>
          </p:cNvPicPr>
          <p:nvPr/>
        </p:nvPicPr>
        <p:blipFill>
          <a:blip r:embed="rId3" cstate="print"/>
          <a:srcRect/>
          <a:stretch>
            <a:fillRect/>
          </a:stretch>
        </p:blipFill>
        <p:spPr bwMode="auto">
          <a:xfrm>
            <a:off x="1254523" y="990600"/>
            <a:ext cx="3622277" cy="5867400"/>
          </a:xfrm>
          <a:prstGeom prst="rect">
            <a:avLst/>
          </a:prstGeom>
          <a:noFill/>
          <a:ln w="9525">
            <a:noFill/>
            <a:miter lim="800000"/>
            <a:headEnd/>
            <a:tailEnd/>
          </a:ln>
          <a:effectLst/>
        </p:spPr>
      </p:pic>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3: SATURDAY, May 17</a:t>
            </a:r>
          </a:p>
          <a:p>
            <a:pPr algn="ctr">
              <a:tabLst>
                <a:tab pos="3889375" algn="l"/>
                <a:tab pos="3998913" algn="l"/>
                <a:tab pos="4122738" algn="l"/>
              </a:tabLst>
            </a:pPr>
            <a:r>
              <a:rPr lang="en-US" sz="2800" dirty="0" smtClean="0">
                <a:solidFill>
                  <a:schemeClr val="bg1"/>
                </a:solidFill>
              </a:rPr>
              <a:t>Rhinebeck </a:t>
            </a:r>
            <a:r>
              <a:rPr lang="en-US" sz="2800" dirty="0" smtClean="0">
                <a:solidFill>
                  <a:schemeClr val="bg1"/>
                </a:solidFill>
                <a:sym typeface="Wingdings"/>
              </a:rPr>
              <a:t> </a:t>
            </a:r>
            <a:r>
              <a:rPr lang="en-US" sz="2800" dirty="0" smtClean="0">
                <a:solidFill>
                  <a:schemeClr val="bg1"/>
                </a:solidFill>
              </a:rPr>
              <a:t>Sleepy Hollow </a:t>
            </a:r>
            <a:r>
              <a:rPr lang="en-US" sz="2800" dirty="0" smtClean="0">
                <a:solidFill>
                  <a:schemeClr val="bg1"/>
                </a:solidFill>
                <a:sym typeface="Wingdings" pitchFamily="2" charset="2"/>
              </a:rPr>
              <a:t> Garrison</a:t>
            </a:r>
            <a:endParaRPr lang="en-US" sz="2800" dirty="0">
              <a:solidFill>
                <a:schemeClr val="bg1"/>
              </a:solidFill>
            </a:endParaRPr>
          </a:p>
        </p:txBody>
      </p:sp>
      <p:sp useBgFill="1">
        <p:nvSpPr>
          <p:cNvPr id="95" name="Rectangle 94"/>
          <p:cNvSpPr/>
          <p:nvPr/>
        </p:nvSpPr>
        <p:spPr>
          <a:xfrm>
            <a:off x="1447800" y="533400"/>
            <a:ext cx="60198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
          <p:cNvSpPr>
            <a:spLocks noChangeArrowheads="1"/>
          </p:cNvSpPr>
          <p:nvPr/>
        </p:nvSpPr>
        <p:spPr bwMode="auto">
          <a:xfrm>
            <a:off x="5562600" y="6172200"/>
            <a:ext cx="3124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Union</a:t>
            </a:r>
            <a:r>
              <a:rPr kumimoji="0" lang="en-US" sz="2400" b="1" i="0" u="none" strike="noStrike" cap="none" normalizeH="0" dirty="0" smtClean="0">
                <a:ln>
                  <a:noFill/>
                </a:ln>
                <a:effectLst/>
                <a:latin typeface="Arial" pitchFamily="34" charset="0"/>
                <a:ea typeface="Times New Roman" pitchFamily="18" charset="0"/>
                <a:cs typeface="Arial" pitchFamily="34" charset="0"/>
              </a:rPr>
              <a:t> Church</a:t>
            </a:r>
            <a:endParaRPr kumimoji="0" lang="en-US" sz="2400" b="0" i="0" u="none" strike="noStrike" cap="none" normalizeH="0" baseline="0" dirty="0" smtClean="0">
              <a:ln>
                <a:noFill/>
              </a:ln>
              <a:effectLst/>
              <a:latin typeface="Arial" pitchFamily="34" charset="0"/>
              <a:cs typeface="Arial" pitchFamily="34" charset="0"/>
            </a:endParaRPr>
          </a:p>
        </p:txBody>
      </p:sp>
      <p:sp>
        <p:nvSpPr>
          <p:cNvPr id="52" name="Rectangle 3"/>
          <p:cNvSpPr>
            <a:spLocks noChangeArrowheads="1"/>
          </p:cNvSpPr>
          <p:nvPr/>
        </p:nvSpPr>
        <p:spPr bwMode="auto">
          <a:xfrm>
            <a:off x="5638800" y="4724400"/>
            <a:ext cx="3124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a:t>
            </a:r>
            <a:r>
              <a:rPr kumimoji="0" lang="en-US" sz="2400" b="1" i="0" u="none" strike="noStrike" cap="none" normalizeH="0" baseline="0" dirty="0" err="1" smtClean="0">
                <a:ln>
                  <a:noFill/>
                </a:ln>
                <a:effectLst/>
                <a:latin typeface="Arial" pitchFamily="34" charset="0"/>
                <a:ea typeface="Times New Roman" pitchFamily="18" charset="0"/>
                <a:cs typeface="Arial" pitchFamily="34" charset="0"/>
              </a:rPr>
              <a:t>Kykuit</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Estate</a:t>
            </a:r>
            <a:endParaRPr kumimoji="0" lang="en-US" sz="2400" b="0" i="0" u="none" strike="noStrike" cap="none" normalizeH="0" baseline="0" dirty="0" smtClean="0">
              <a:ln>
                <a:noFill/>
              </a:ln>
              <a:effectLst/>
              <a:latin typeface="Arial" pitchFamily="34" charset="0"/>
              <a:cs typeface="Arial" pitchFamily="34" charset="0"/>
            </a:endParaRPr>
          </a:p>
        </p:txBody>
      </p:sp>
      <p:grpSp>
        <p:nvGrpSpPr>
          <p:cNvPr id="5" name="Group 4"/>
          <p:cNvGrpSpPr/>
          <p:nvPr/>
        </p:nvGrpSpPr>
        <p:grpSpPr>
          <a:xfrm>
            <a:off x="3048000" y="1143000"/>
            <a:ext cx="4191000" cy="523220"/>
            <a:chOff x="1219200" y="5877581"/>
            <a:chExt cx="4191000" cy="523220"/>
          </a:xfrm>
        </p:grpSpPr>
        <p:sp>
          <p:nvSpPr>
            <p:cNvPr id="6" name="Rectangle 3"/>
            <p:cNvSpPr>
              <a:spLocks noChangeArrowheads="1"/>
            </p:cNvSpPr>
            <p:nvPr/>
          </p:nvSpPr>
          <p:spPr bwMode="auto">
            <a:xfrm>
              <a:off x="3352800" y="5877581"/>
              <a:ext cx="2057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7" name="Straight Arrow Connector 6"/>
            <p:cNvCxnSpPr>
              <a:stCxn id="6" idx="1"/>
            </p:cNvCxnSpPr>
            <p:nvPr/>
          </p:nvCxnSpPr>
          <p:spPr>
            <a:xfrm flipH="1" flipV="1">
              <a:off x="1219200" y="6106181"/>
              <a:ext cx="21336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7" name="Rectangle 3"/>
          <p:cNvSpPr>
            <a:spLocks noChangeArrowheads="1"/>
          </p:cNvSpPr>
          <p:nvPr/>
        </p:nvSpPr>
        <p:spPr bwMode="auto">
          <a:xfrm>
            <a:off x="5638800" y="5265003"/>
            <a:ext cx="3505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Philipsburg Manor</a:t>
            </a:r>
          </a:p>
          <a:p>
            <a:pPr marL="0" marR="0" lvl="0" indent="0" defTabSz="914400" rtl="0" eaLnBrk="1" fontAlgn="base" latinLnBrk="0" hangingPunct="1">
              <a:lnSpc>
                <a:spcPct val="100000"/>
              </a:lnSpc>
              <a:spcBef>
                <a:spcPct val="0"/>
              </a:spcBef>
              <a:spcAft>
                <a:spcPct val="0"/>
              </a:spcAft>
              <a:buClrTx/>
              <a:buSzTx/>
              <a:tabLst/>
            </a:pPr>
            <a:r>
              <a:rPr lang="en-US" sz="2400" b="1" dirty="0" smtClean="0">
                <a:latin typeface="Arial" pitchFamily="34" charset="0"/>
                <a:cs typeface="Arial" pitchFamily="34" charset="0"/>
              </a:rPr>
              <a:t>   (lunch)</a:t>
            </a:r>
            <a:endParaRPr kumimoji="0" lang="en-US" sz="2400" b="0" i="0" u="none" strike="noStrike" cap="none" normalizeH="0" baseline="0" dirty="0" smtClean="0">
              <a:ln>
                <a:noFill/>
              </a:ln>
              <a:effectLst/>
              <a:latin typeface="Arial" pitchFamily="34" charset="0"/>
              <a:cs typeface="Arial" pitchFamily="34" charset="0"/>
            </a:endParaRPr>
          </a:p>
        </p:txBody>
      </p:sp>
      <p:sp>
        <p:nvSpPr>
          <p:cNvPr id="84" name="Freeform 83"/>
          <p:cNvSpPr/>
          <p:nvPr/>
        </p:nvSpPr>
        <p:spPr>
          <a:xfrm>
            <a:off x="3022169" y="1585994"/>
            <a:ext cx="594102" cy="5029199"/>
          </a:xfrm>
          <a:custGeom>
            <a:avLst/>
            <a:gdLst>
              <a:gd name="connsiteX0" fmla="*/ 0 w 594102"/>
              <a:gd name="connsiteY0" fmla="*/ 10331 h 5029199"/>
              <a:gd name="connsiteX1" fmla="*/ 309967 w 594102"/>
              <a:gd name="connsiteY1" fmla="*/ 103321 h 5029199"/>
              <a:gd name="connsiteX2" fmla="*/ 557939 w 594102"/>
              <a:gd name="connsiteY2" fmla="*/ 118820 h 5029199"/>
              <a:gd name="connsiteX3" fmla="*/ 526943 w 594102"/>
              <a:gd name="connsiteY3" fmla="*/ 816243 h 5029199"/>
              <a:gd name="connsiteX4" fmla="*/ 526943 w 594102"/>
              <a:gd name="connsiteY4" fmla="*/ 1482670 h 5029199"/>
              <a:gd name="connsiteX5" fmla="*/ 526943 w 594102"/>
              <a:gd name="connsiteY5" fmla="*/ 1823633 h 5029199"/>
              <a:gd name="connsiteX6" fmla="*/ 557939 w 594102"/>
              <a:gd name="connsiteY6" fmla="*/ 2087104 h 5029199"/>
              <a:gd name="connsiteX7" fmla="*/ 464950 w 594102"/>
              <a:gd name="connsiteY7" fmla="*/ 2428067 h 5029199"/>
              <a:gd name="connsiteX8" fmla="*/ 325465 w 594102"/>
              <a:gd name="connsiteY8" fmla="*/ 2784528 h 5029199"/>
              <a:gd name="connsiteX9" fmla="*/ 418455 w 594102"/>
              <a:gd name="connsiteY9" fmla="*/ 3032501 h 5029199"/>
              <a:gd name="connsiteX10" fmla="*/ 387458 w 594102"/>
              <a:gd name="connsiteY10" fmla="*/ 3249477 h 5029199"/>
              <a:gd name="connsiteX11" fmla="*/ 294468 w 594102"/>
              <a:gd name="connsiteY11" fmla="*/ 3714426 h 5029199"/>
              <a:gd name="connsiteX12" fmla="*/ 387458 w 594102"/>
              <a:gd name="connsiteY12" fmla="*/ 3993396 h 5029199"/>
              <a:gd name="connsiteX13" fmla="*/ 356462 w 594102"/>
              <a:gd name="connsiteY13" fmla="*/ 4179375 h 5029199"/>
              <a:gd name="connsiteX14" fmla="*/ 371960 w 594102"/>
              <a:gd name="connsiteY14" fmla="*/ 4566833 h 5029199"/>
              <a:gd name="connsiteX15" fmla="*/ 402956 w 594102"/>
              <a:gd name="connsiteY15" fmla="*/ 4845803 h 5029199"/>
              <a:gd name="connsiteX16" fmla="*/ 356462 w 594102"/>
              <a:gd name="connsiteY16" fmla="*/ 5000786 h 5029199"/>
              <a:gd name="connsiteX17" fmla="*/ 185980 w 594102"/>
              <a:gd name="connsiteY17" fmla="*/ 5016284 h 502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102" h="5029199">
                <a:moveTo>
                  <a:pt x="0" y="10331"/>
                </a:moveTo>
                <a:cubicBezTo>
                  <a:pt x="108488" y="47785"/>
                  <a:pt x="216977" y="85240"/>
                  <a:pt x="309967" y="103321"/>
                </a:cubicBezTo>
                <a:cubicBezTo>
                  <a:pt x="402957" y="121402"/>
                  <a:pt x="521776" y="0"/>
                  <a:pt x="557939" y="118820"/>
                </a:cubicBezTo>
                <a:cubicBezTo>
                  <a:pt x="594102" y="237640"/>
                  <a:pt x="532109" y="588935"/>
                  <a:pt x="526943" y="816243"/>
                </a:cubicBezTo>
                <a:cubicBezTo>
                  <a:pt x="521777" y="1043551"/>
                  <a:pt x="526943" y="1482670"/>
                  <a:pt x="526943" y="1482670"/>
                </a:cubicBezTo>
                <a:cubicBezTo>
                  <a:pt x="526943" y="1650568"/>
                  <a:pt x="521777" y="1722894"/>
                  <a:pt x="526943" y="1823633"/>
                </a:cubicBezTo>
                <a:cubicBezTo>
                  <a:pt x="532109" y="1924372"/>
                  <a:pt x="568271" y="1986365"/>
                  <a:pt x="557939" y="2087104"/>
                </a:cubicBezTo>
                <a:cubicBezTo>
                  <a:pt x="547607" y="2187843"/>
                  <a:pt x="503696" y="2311830"/>
                  <a:pt x="464950" y="2428067"/>
                </a:cubicBezTo>
                <a:cubicBezTo>
                  <a:pt x="426204" y="2544304"/>
                  <a:pt x="333214" y="2683789"/>
                  <a:pt x="325465" y="2784528"/>
                </a:cubicBezTo>
                <a:cubicBezTo>
                  <a:pt x="317716" y="2885267"/>
                  <a:pt x="408123" y="2955010"/>
                  <a:pt x="418455" y="3032501"/>
                </a:cubicBezTo>
                <a:cubicBezTo>
                  <a:pt x="428787" y="3109992"/>
                  <a:pt x="408122" y="3135823"/>
                  <a:pt x="387458" y="3249477"/>
                </a:cubicBezTo>
                <a:cubicBezTo>
                  <a:pt x="366794" y="3363131"/>
                  <a:pt x="294468" y="3590440"/>
                  <a:pt x="294468" y="3714426"/>
                </a:cubicBezTo>
                <a:cubicBezTo>
                  <a:pt x="294468" y="3838412"/>
                  <a:pt x="377126" y="3915905"/>
                  <a:pt x="387458" y="3993396"/>
                </a:cubicBezTo>
                <a:cubicBezTo>
                  <a:pt x="397790" y="4070887"/>
                  <a:pt x="359045" y="4083802"/>
                  <a:pt x="356462" y="4179375"/>
                </a:cubicBezTo>
                <a:cubicBezTo>
                  <a:pt x="353879" y="4274948"/>
                  <a:pt x="364211" y="4455762"/>
                  <a:pt x="371960" y="4566833"/>
                </a:cubicBezTo>
                <a:cubicBezTo>
                  <a:pt x="379709" y="4677904"/>
                  <a:pt x="405539" y="4773478"/>
                  <a:pt x="402956" y="4845803"/>
                </a:cubicBezTo>
                <a:cubicBezTo>
                  <a:pt x="400373" y="4918128"/>
                  <a:pt x="392625" y="4972373"/>
                  <a:pt x="356462" y="5000786"/>
                </a:cubicBezTo>
                <a:cubicBezTo>
                  <a:pt x="320299" y="5029199"/>
                  <a:pt x="253139" y="5022741"/>
                  <a:pt x="185980" y="5016284"/>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17"/>
          <p:cNvGrpSpPr/>
          <p:nvPr/>
        </p:nvGrpSpPr>
        <p:grpSpPr>
          <a:xfrm>
            <a:off x="3352800" y="4191000"/>
            <a:ext cx="5486400" cy="2057400"/>
            <a:chOff x="457200" y="5801381"/>
            <a:chExt cx="5486400" cy="2057400"/>
          </a:xfrm>
        </p:grpSpPr>
        <p:sp>
          <p:nvSpPr>
            <p:cNvPr id="46" name="Rectangle 3"/>
            <p:cNvSpPr>
              <a:spLocks noChangeArrowheads="1"/>
            </p:cNvSpPr>
            <p:nvPr/>
          </p:nvSpPr>
          <p:spPr bwMode="auto">
            <a:xfrm>
              <a:off x="2209800" y="5801381"/>
              <a:ext cx="37338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smtClean="0">
                  <a:ln>
                    <a:noFill/>
                  </a:ln>
                  <a:effectLst/>
                  <a:latin typeface="Arial" pitchFamily="34" charset="0"/>
                  <a:ea typeface="Times New Roman" pitchFamily="18" charset="0"/>
                  <a:cs typeface="Arial" pitchFamily="34" charset="0"/>
                </a:rPr>
                <a:t>Sleepy Hollow </a:t>
              </a:r>
              <a:endParaRPr kumimoji="0" lang="en-US" sz="2600" b="0" i="0" u="none" strike="noStrike" cap="none" normalizeH="0" baseline="0" dirty="0" smtClean="0">
                <a:ln>
                  <a:noFill/>
                </a:ln>
                <a:effectLst/>
                <a:latin typeface="Arial" pitchFamily="34" charset="0"/>
                <a:cs typeface="Arial" pitchFamily="34" charset="0"/>
              </a:endParaRPr>
            </a:p>
          </p:txBody>
        </p:sp>
        <p:cxnSp>
          <p:nvCxnSpPr>
            <p:cNvPr id="49" name="Straight Arrow Connector 48"/>
            <p:cNvCxnSpPr>
              <a:stCxn id="46" idx="1"/>
            </p:cNvCxnSpPr>
            <p:nvPr/>
          </p:nvCxnSpPr>
          <p:spPr>
            <a:xfrm flipH="1">
              <a:off x="457200" y="6047603"/>
              <a:ext cx="1752600" cy="181117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99" name="Oval 98"/>
          <p:cNvSpPr/>
          <p:nvPr/>
        </p:nvSpPr>
        <p:spPr>
          <a:xfrm rot="21002120">
            <a:off x="2514600" y="5486400"/>
            <a:ext cx="762000" cy="1371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3"/>
          <p:cNvSpPr>
            <a:spLocks noChangeArrowheads="1"/>
          </p:cNvSpPr>
          <p:nvPr/>
        </p:nvSpPr>
        <p:spPr bwMode="auto">
          <a:xfrm>
            <a:off x="609600" y="5029200"/>
            <a:ext cx="2209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Tappan Zee</a:t>
            </a:r>
            <a:endParaRPr kumimoji="0" lang="en-US" sz="2800" b="0" i="0" u="none" strike="noStrike" cap="none" normalizeH="0" baseline="0" dirty="0" smtClean="0">
              <a:ln>
                <a:noFill/>
              </a:ln>
              <a:effectLst/>
              <a:latin typeface="Arial" pitchFamily="34" charset="0"/>
              <a:cs typeface="Arial" pitchFamily="34" charset="0"/>
            </a:endParaRPr>
          </a:p>
        </p:txBody>
      </p:sp>
      <p:sp>
        <p:nvSpPr>
          <p:cNvPr id="27" name="Freeform 26"/>
          <p:cNvSpPr/>
          <p:nvPr/>
        </p:nvSpPr>
        <p:spPr>
          <a:xfrm>
            <a:off x="2531979" y="1042737"/>
            <a:ext cx="502653" cy="5823284"/>
          </a:xfrm>
          <a:custGeom>
            <a:avLst/>
            <a:gdLst>
              <a:gd name="connsiteX0" fmla="*/ 387684 w 502653"/>
              <a:gd name="connsiteY0" fmla="*/ 0 h 5823284"/>
              <a:gd name="connsiteX1" fmla="*/ 259347 w 502653"/>
              <a:gd name="connsiteY1" fmla="*/ 336884 h 5823284"/>
              <a:gd name="connsiteX2" fmla="*/ 259347 w 502653"/>
              <a:gd name="connsiteY2" fmla="*/ 561474 h 5823284"/>
              <a:gd name="connsiteX3" fmla="*/ 307474 w 502653"/>
              <a:gd name="connsiteY3" fmla="*/ 898358 h 5823284"/>
              <a:gd name="connsiteX4" fmla="*/ 259347 w 502653"/>
              <a:gd name="connsiteY4" fmla="*/ 1251284 h 5823284"/>
              <a:gd name="connsiteX5" fmla="*/ 275389 w 502653"/>
              <a:gd name="connsiteY5" fmla="*/ 1604210 h 5823284"/>
              <a:gd name="connsiteX6" fmla="*/ 195179 w 502653"/>
              <a:gd name="connsiteY6" fmla="*/ 2133600 h 5823284"/>
              <a:gd name="connsiteX7" fmla="*/ 211221 w 502653"/>
              <a:gd name="connsiteY7" fmla="*/ 2614863 h 5823284"/>
              <a:gd name="connsiteX8" fmla="*/ 82884 w 502653"/>
              <a:gd name="connsiteY8" fmla="*/ 2791326 h 5823284"/>
              <a:gd name="connsiteX9" fmla="*/ 50800 w 502653"/>
              <a:gd name="connsiteY9" fmla="*/ 2999874 h 5823284"/>
              <a:gd name="connsiteX10" fmla="*/ 2674 w 502653"/>
              <a:gd name="connsiteY10" fmla="*/ 3240505 h 5823284"/>
              <a:gd name="connsiteX11" fmla="*/ 66842 w 502653"/>
              <a:gd name="connsiteY11" fmla="*/ 3529263 h 5823284"/>
              <a:gd name="connsiteX12" fmla="*/ 211221 w 502653"/>
              <a:gd name="connsiteY12" fmla="*/ 3641558 h 5823284"/>
              <a:gd name="connsiteX13" fmla="*/ 227263 w 502653"/>
              <a:gd name="connsiteY13" fmla="*/ 3818021 h 5823284"/>
              <a:gd name="connsiteX14" fmla="*/ 163095 w 502653"/>
              <a:gd name="connsiteY14" fmla="*/ 4074695 h 5823284"/>
              <a:gd name="connsiteX15" fmla="*/ 131010 w 502653"/>
              <a:gd name="connsiteY15" fmla="*/ 4251158 h 5823284"/>
              <a:gd name="connsiteX16" fmla="*/ 179137 w 502653"/>
              <a:gd name="connsiteY16" fmla="*/ 4572000 h 5823284"/>
              <a:gd name="connsiteX17" fmla="*/ 387684 w 502653"/>
              <a:gd name="connsiteY17" fmla="*/ 4940968 h 5823284"/>
              <a:gd name="connsiteX18" fmla="*/ 483937 w 502653"/>
              <a:gd name="connsiteY18" fmla="*/ 5213684 h 5823284"/>
              <a:gd name="connsiteX19" fmla="*/ 499979 w 502653"/>
              <a:gd name="connsiteY19" fmla="*/ 5518484 h 5823284"/>
              <a:gd name="connsiteX20" fmla="*/ 483937 w 502653"/>
              <a:gd name="connsiteY20" fmla="*/ 5823284 h 58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653" h="5823284">
                <a:moveTo>
                  <a:pt x="387684" y="0"/>
                </a:moveTo>
                <a:cubicBezTo>
                  <a:pt x="334210" y="121652"/>
                  <a:pt x="280736" y="243305"/>
                  <a:pt x="259347" y="336884"/>
                </a:cubicBezTo>
                <a:cubicBezTo>
                  <a:pt x="237958" y="430463"/>
                  <a:pt x="251326" y="467895"/>
                  <a:pt x="259347" y="561474"/>
                </a:cubicBezTo>
                <a:cubicBezTo>
                  <a:pt x="267368" y="655053"/>
                  <a:pt x="307474" y="783390"/>
                  <a:pt x="307474" y="898358"/>
                </a:cubicBezTo>
                <a:cubicBezTo>
                  <a:pt x="307474" y="1013326"/>
                  <a:pt x="264694" y="1133642"/>
                  <a:pt x="259347" y="1251284"/>
                </a:cubicBezTo>
                <a:cubicBezTo>
                  <a:pt x="254000" y="1368926"/>
                  <a:pt x="286084" y="1457157"/>
                  <a:pt x="275389" y="1604210"/>
                </a:cubicBezTo>
                <a:cubicBezTo>
                  <a:pt x="264694" y="1751263"/>
                  <a:pt x="205874" y="1965158"/>
                  <a:pt x="195179" y="2133600"/>
                </a:cubicBezTo>
                <a:cubicBezTo>
                  <a:pt x="184484" y="2302042"/>
                  <a:pt x="229937" y="2505242"/>
                  <a:pt x="211221" y="2614863"/>
                </a:cubicBezTo>
                <a:cubicBezTo>
                  <a:pt x="192505" y="2724484"/>
                  <a:pt x="109621" y="2727158"/>
                  <a:pt x="82884" y="2791326"/>
                </a:cubicBezTo>
                <a:cubicBezTo>
                  <a:pt x="56147" y="2855494"/>
                  <a:pt x="64168" y="2925011"/>
                  <a:pt x="50800" y="2999874"/>
                </a:cubicBezTo>
                <a:cubicBezTo>
                  <a:pt x="37432" y="3074737"/>
                  <a:pt x="0" y="3152274"/>
                  <a:pt x="2674" y="3240505"/>
                </a:cubicBezTo>
                <a:cubicBezTo>
                  <a:pt x="5348" y="3328736"/>
                  <a:pt x="32084" y="3462421"/>
                  <a:pt x="66842" y="3529263"/>
                </a:cubicBezTo>
                <a:cubicBezTo>
                  <a:pt x="101600" y="3596105"/>
                  <a:pt x="184484" y="3593432"/>
                  <a:pt x="211221" y="3641558"/>
                </a:cubicBezTo>
                <a:cubicBezTo>
                  <a:pt x="237958" y="3689684"/>
                  <a:pt x="235284" y="3745832"/>
                  <a:pt x="227263" y="3818021"/>
                </a:cubicBezTo>
                <a:cubicBezTo>
                  <a:pt x="219242" y="3890210"/>
                  <a:pt x="179137" y="4002506"/>
                  <a:pt x="163095" y="4074695"/>
                </a:cubicBezTo>
                <a:cubicBezTo>
                  <a:pt x="147053" y="4146884"/>
                  <a:pt x="128336" y="4168274"/>
                  <a:pt x="131010" y="4251158"/>
                </a:cubicBezTo>
                <a:cubicBezTo>
                  <a:pt x="133684" y="4334042"/>
                  <a:pt x="136358" y="4457032"/>
                  <a:pt x="179137" y="4572000"/>
                </a:cubicBezTo>
                <a:cubicBezTo>
                  <a:pt x="221916" y="4686968"/>
                  <a:pt x="336884" y="4834021"/>
                  <a:pt x="387684" y="4940968"/>
                </a:cubicBezTo>
                <a:cubicBezTo>
                  <a:pt x="438484" y="5047915"/>
                  <a:pt x="465221" y="5117431"/>
                  <a:pt x="483937" y="5213684"/>
                </a:cubicBezTo>
                <a:cubicBezTo>
                  <a:pt x="502653" y="5309937"/>
                  <a:pt x="499979" y="5416884"/>
                  <a:pt x="499979" y="5518484"/>
                </a:cubicBezTo>
                <a:cubicBezTo>
                  <a:pt x="499979" y="5620084"/>
                  <a:pt x="483937" y="5823284"/>
                  <a:pt x="483937" y="5823284"/>
                </a:cubicBezTo>
              </a:path>
            </a:pathLst>
          </a:custGeom>
          <a:ln w="76200">
            <a:solidFill>
              <a:srgbClr val="00B0F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1" name="Picture 1"/>
          <p:cNvPicPr>
            <a:picLocks noChangeAspect="1" noChangeArrowheads="1"/>
          </p:cNvPicPr>
          <p:nvPr/>
        </p:nvPicPr>
        <p:blipFill>
          <a:blip r:embed="rId4" cstate="print"/>
          <a:srcRect b="8332"/>
          <a:stretch>
            <a:fillRect/>
          </a:stretch>
        </p:blipFill>
        <p:spPr bwMode="auto">
          <a:xfrm>
            <a:off x="0" y="685800"/>
            <a:ext cx="9144000" cy="6172200"/>
          </a:xfrm>
          <a:prstGeom prst="rect">
            <a:avLst/>
          </a:prstGeom>
          <a:noFill/>
          <a:ln w="9525">
            <a:noFill/>
            <a:miter lim="800000"/>
            <a:headEnd/>
            <a:tailEnd/>
          </a:ln>
          <a:effectLst/>
        </p:spPr>
      </p:pic>
      <p:grpSp>
        <p:nvGrpSpPr>
          <p:cNvPr id="86" name="Group 85"/>
          <p:cNvGrpSpPr/>
          <p:nvPr/>
        </p:nvGrpSpPr>
        <p:grpSpPr>
          <a:xfrm>
            <a:off x="0" y="685798"/>
            <a:ext cx="9144000" cy="6172202"/>
            <a:chOff x="-381000" y="685800"/>
            <a:chExt cx="9144000" cy="6172202"/>
          </a:xfrm>
        </p:grpSpPr>
        <p:pic>
          <p:nvPicPr>
            <p:cNvPr id="87" name="Picture 3" descr="http://www.hudsonvalley.org/sites/default/files/imagecache/Slideshow/kykuit_slide5.jpg"/>
            <p:cNvPicPr>
              <a:picLocks noChangeAspect="1" noChangeArrowheads="1"/>
            </p:cNvPicPr>
            <p:nvPr/>
          </p:nvPicPr>
          <p:blipFill>
            <a:blip r:embed="rId5" cstate="print"/>
            <a:srcRect r="13911"/>
            <a:stretch>
              <a:fillRect/>
            </a:stretch>
          </p:blipFill>
          <p:spPr bwMode="auto">
            <a:xfrm>
              <a:off x="-381000" y="685800"/>
              <a:ext cx="9144000" cy="6172202"/>
            </a:xfrm>
            <a:prstGeom prst="rect">
              <a:avLst/>
            </a:prstGeom>
            <a:noFill/>
          </p:spPr>
        </p:pic>
        <p:sp>
          <p:nvSpPr>
            <p:cNvPr id="88" name="Rectangle 87"/>
            <p:cNvSpPr/>
            <p:nvPr/>
          </p:nvSpPr>
          <p:spPr>
            <a:xfrm>
              <a:off x="-381000" y="685800"/>
              <a:ext cx="9067800" cy="523220"/>
            </a:xfrm>
            <a:prstGeom prst="rect">
              <a:avLst/>
            </a:prstGeom>
          </p:spPr>
          <p:txBody>
            <a:bodyPr wrap="square">
              <a:spAutoFit/>
            </a:bodyPr>
            <a:lstStyle/>
            <a:p>
              <a:pPr algn="ctr"/>
              <a:r>
                <a:rPr lang="en-US" sz="2800" b="1" dirty="0" err="1" smtClean="0"/>
                <a:t>Kykuit</a:t>
              </a:r>
              <a:r>
                <a:rPr lang="en-US" sz="2800" b="1" dirty="0" smtClean="0"/>
                <a:t> Estate</a:t>
              </a:r>
              <a:endParaRPr lang="en-US" sz="2800" b="1" dirty="0"/>
            </a:p>
          </p:txBody>
        </p:sp>
      </p:grpSp>
      <p:grpSp>
        <p:nvGrpSpPr>
          <p:cNvPr id="89" name="Group 88"/>
          <p:cNvGrpSpPr/>
          <p:nvPr/>
        </p:nvGrpSpPr>
        <p:grpSpPr>
          <a:xfrm>
            <a:off x="8024" y="761999"/>
            <a:ext cx="9135976" cy="6096001"/>
            <a:chOff x="0" y="762000"/>
            <a:chExt cx="9135976" cy="6096001"/>
          </a:xfrm>
        </p:grpSpPr>
        <p:pic>
          <p:nvPicPr>
            <p:cNvPr id="90" name="Picture 3" descr="http://www.hudsonvalley.org/sites/default/files/imagecache/Slideshow/pm_slide3.jpg"/>
            <p:cNvPicPr>
              <a:picLocks noChangeAspect="1" noChangeArrowheads="1"/>
            </p:cNvPicPr>
            <p:nvPr/>
          </p:nvPicPr>
          <p:blipFill>
            <a:blip r:embed="rId6" cstate="print"/>
            <a:srcRect l="8341"/>
            <a:stretch>
              <a:fillRect/>
            </a:stretch>
          </p:blipFill>
          <p:spPr bwMode="auto">
            <a:xfrm>
              <a:off x="0" y="762000"/>
              <a:ext cx="9135976" cy="6096001"/>
            </a:xfrm>
            <a:prstGeom prst="rect">
              <a:avLst/>
            </a:prstGeom>
            <a:noFill/>
          </p:spPr>
        </p:pic>
        <p:sp>
          <p:nvSpPr>
            <p:cNvPr id="91" name="Rectangle 90"/>
            <p:cNvSpPr/>
            <p:nvPr/>
          </p:nvSpPr>
          <p:spPr>
            <a:xfrm>
              <a:off x="0" y="838200"/>
              <a:ext cx="9067800" cy="523220"/>
            </a:xfrm>
            <a:prstGeom prst="rect">
              <a:avLst/>
            </a:prstGeom>
          </p:spPr>
          <p:txBody>
            <a:bodyPr wrap="square">
              <a:spAutoFit/>
            </a:bodyPr>
            <a:lstStyle/>
            <a:p>
              <a:pPr algn="ctr"/>
              <a:r>
                <a:rPr lang="en-US" sz="2800" b="1" dirty="0" smtClean="0">
                  <a:solidFill>
                    <a:schemeClr val="bg1"/>
                  </a:solidFill>
                </a:rPr>
                <a:t>Philipsburg Manor</a:t>
              </a:r>
              <a:endParaRPr lang="en-US" sz="2800" b="1" dirty="0">
                <a:solidFill>
                  <a:schemeClr val="bg1"/>
                </a:solidFill>
              </a:endParaRPr>
            </a:p>
          </p:txBody>
        </p:sp>
      </p:grpSp>
      <p:grpSp>
        <p:nvGrpSpPr>
          <p:cNvPr id="92" name="Group 91"/>
          <p:cNvGrpSpPr/>
          <p:nvPr/>
        </p:nvGrpSpPr>
        <p:grpSpPr>
          <a:xfrm>
            <a:off x="0" y="685798"/>
            <a:ext cx="9144000" cy="6172202"/>
            <a:chOff x="4953000" y="-4724397"/>
            <a:chExt cx="9144000" cy="6172202"/>
          </a:xfrm>
        </p:grpSpPr>
        <p:pic>
          <p:nvPicPr>
            <p:cNvPr id="93" name="Picture 8" descr="http://www.hudsonvalley.org/sites/default/files/imagecache/Slideshow/uc_slide2.jpg"/>
            <p:cNvPicPr>
              <a:picLocks noChangeAspect="1" noChangeArrowheads="1"/>
            </p:cNvPicPr>
            <p:nvPr/>
          </p:nvPicPr>
          <p:blipFill>
            <a:blip r:embed="rId7" cstate="print"/>
            <a:srcRect l="6667" t="1579" r="4167"/>
            <a:stretch>
              <a:fillRect/>
            </a:stretch>
          </p:blipFill>
          <p:spPr bwMode="auto">
            <a:xfrm>
              <a:off x="4953000" y="-4724397"/>
              <a:ext cx="9144000" cy="6172202"/>
            </a:xfrm>
            <a:prstGeom prst="rect">
              <a:avLst/>
            </a:prstGeom>
            <a:noFill/>
          </p:spPr>
        </p:pic>
        <p:sp>
          <p:nvSpPr>
            <p:cNvPr id="94" name="Rectangle 93"/>
            <p:cNvSpPr/>
            <p:nvPr/>
          </p:nvSpPr>
          <p:spPr>
            <a:xfrm>
              <a:off x="4953000" y="914403"/>
              <a:ext cx="9067800" cy="523220"/>
            </a:xfrm>
            <a:prstGeom prst="rect">
              <a:avLst/>
            </a:prstGeom>
          </p:spPr>
          <p:txBody>
            <a:bodyPr wrap="square">
              <a:spAutoFit/>
            </a:bodyPr>
            <a:lstStyle/>
            <a:p>
              <a:pPr algn="ctr"/>
              <a:r>
                <a:rPr lang="en-US" sz="2800" b="1" dirty="0" smtClean="0"/>
                <a:t>Union Church</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ipe(up)">
                                      <p:cBhvr>
                                        <p:cTn id="28" dur="2000"/>
                                        <p:tgtEl>
                                          <p:spTgt spid="84"/>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right)">
                                      <p:cBhvr>
                                        <p:cTn id="32" dur="10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1000"/>
                                        <p:tgtEl>
                                          <p:spTgt spid="10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1000"/>
                                        <p:tgtEl>
                                          <p:spTgt spid="9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1000" fill="hold"/>
                                        <p:tgtEl>
                                          <p:spTgt spid="101"/>
                                        </p:tgtEl>
                                      </p:cBhvr>
                                      <p:by x="30000" y="30000"/>
                                    </p:animScale>
                                  </p:childTnLst>
                                </p:cTn>
                              </p:par>
                              <p:par>
                                <p:cTn id="45" presetID="64" presetClass="path" presetSubtype="0" accel="50000" decel="50000" fill="hold" nodeType="withEffect">
                                  <p:stCondLst>
                                    <p:cond delay="0"/>
                                  </p:stCondLst>
                                  <p:childTnLst>
                                    <p:animMotion origin="layout" path="M 0 -4.16185E-6 L 0.24167 -0.08323 " pathEditMode="relative" rAng="0" ptsTypes="AA">
                                      <p:cBhvr>
                                        <p:cTn id="46" dur="1000" fill="hold"/>
                                        <p:tgtEl>
                                          <p:spTgt spid="101"/>
                                        </p:tgtEl>
                                        <p:attrNameLst>
                                          <p:attrName>ppt_x</p:attrName>
                                          <p:attrName>ppt_y</p:attrName>
                                        </p:attrNameLst>
                                      </p:cBhvr>
                                      <p:rCtr x="121" y="-42"/>
                                    </p:animMotion>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10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mph" presetSubtype="0" fill="hold" nodeType="clickEffect">
                                  <p:stCondLst>
                                    <p:cond delay="0"/>
                                  </p:stCondLst>
                                  <p:childTnLst>
                                    <p:animScale>
                                      <p:cBhvr>
                                        <p:cTn id="59" dur="1000" fill="hold"/>
                                        <p:tgtEl>
                                          <p:spTgt spid="86"/>
                                        </p:tgtEl>
                                      </p:cBhvr>
                                      <p:by x="30000" y="30000"/>
                                    </p:animScale>
                                  </p:childTnLst>
                                </p:cTn>
                              </p:par>
                              <p:par>
                                <p:cTn id="60" presetID="35" presetClass="path" presetSubtype="0" accel="50000" decel="50000" fill="hold" nodeType="withEffect">
                                  <p:stCondLst>
                                    <p:cond delay="0"/>
                                  </p:stCondLst>
                                  <p:childTnLst>
                                    <p:animMotion origin="layout" path="M 0 -4.16185E-6 L -0.33333 0.29411 " pathEditMode="relative" rAng="0" ptsTypes="AA">
                                      <p:cBhvr>
                                        <p:cTn id="61" dur="1000" fill="hold"/>
                                        <p:tgtEl>
                                          <p:spTgt spid="86"/>
                                        </p:tgtEl>
                                        <p:attrNameLst>
                                          <p:attrName>ppt_x</p:attrName>
                                          <p:attrName>ppt_y</p:attrName>
                                        </p:attrNameLst>
                                      </p:cBhvr>
                                      <p:rCtr x="-167" y="147"/>
                                    </p:animMotion>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10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9"/>
                                        </p:tgtEl>
                                        <p:attrNameLst>
                                          <p:attrName>style.visibility</p:attrName>
                                        </p:attrNameLst>
                                      </p:cBhvr>
                                      <p:to>
                                        <p:strVal val="visible"/>
                                      </p:to>
                                    </p:set>
                                    <p:animEffect transition="in" filter="fade">
                                      <p:cBhvr>
                                        <p:cTn id="70" dur="1000"/>
                                        <p:tgtEl>
                                          <p:spTgt spid="89"/>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nodeType="clickEffect">
                                  <p:stCondLst>
                                    <p:cond delay="0"/>
                                  </p:stCondLst>
                                  <p:childTnLst>
                                    <p:animScale>
                                      <p:cBhvr>
                                        <p:cTn id="74" dur="1000" fill="hold"/>
                                        <p:tgtEl>
                                          <p:spTgt spid="89"/>
                                        </p:tgtEl>
                                      </p:cBhvr>
                                      <p:by x="30000" y="30000"/>
                                    </p:animScale>
                                  </p:childTnLst>
                                </p:cTn>
                              </p:par>
                              <p:par>
                                <p:cTn id="75" presetID="35" presetClass="path" presetSubtype="0" accel="50000" decel="50000" fill="hold" nodeType="withEffect">
                                  <p:stCondLst>
                                    <p:cond delay="0"/>
                                  </p:stCondLst>
                                  <p:childTnLst>
                                    <p:animMotion origin="layout" path="M 8.33333E-7 -3.2948E-6 L -0.33281 0.0111 " pathEditMode="relative" rAng="0" ptsTypes="AA">
                                      <p:cBhvr>
                                        <p:cTn id="76" dur="1000" fill="hold"/>
                                        <p:tgtEl>
                                          <p:spTgt spid="89"/>
                                        </p:tgtEl>
                                        <p:attrNameLst>
                                          <p:attrName>ppt_x</p:attrName>
                                          <p:attrName>ppt_y</p:attrName>
                                        </p:attrNameLst>
                                      </p:cBhvr>
                                      <p:rCtr x="-166" y="6"/>
                                    </p:animMotion>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1000"/>
                                        <p:tgtEl>
                                          <p:spTgt spid="5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fade">
                                      <p:cBhvr>
                                        <p:cTn id="85" dur="1000"/>
                                        <p:tgtEl>
                                          <p:spTgt spid="92"/>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mph" presetSubtype="0" fill="hold" nodeType="clickEffect">
                                  <p:stCondLst>
                                    <p:cond delay="0"/>
                                  </p:stCondLst>
                                  <p:childTnLst>
                                    <p:animScale>
                                      <p:cBhvr>
                                        <p:cTn id="89" dur="1000" fill="hold"/>
                                        <p:tgtEl>
                                          <p:spTgt spid="92"/>
                                        </p:tgtEl>
                                      </p:cBhvr>
                                      <p:by x="30000" y="30000"/>
                                    </p:animScale>
                                  </p:childTnLst>
                                </p:cTn>
                              </p:par>
                              <p:par>
                                <p:cTn id="90" presetID="35" presetClass="path" presetSubtype="0" accel="50000" decel="50000" fill="hold" nodeType="withEffect">
                                  <p:stCondLst>
                                    <p:cond delay="0"/>
                                  </p:stCondLst>
                                  <p:childTnLst>
                                    <p:animMotion origin="layout" path="M 0 4.9711E-6 L -0.325 -0.25527 " pathEditMode="relative" rAng="0" ptsTypes="AA">
                                      <p:cBhvr>
                                        <p:cTn id="91" dur="1000" fill="hold"/>
                                        <p:tgtEl>
                                          <p:spTgt spid="92"/>
                                        </p:tgtEl>
                                        <p:attrNameLst>
                                          <p:attrName>ppt_x</p:attrName>
                                          <p:attrName>ppt_y</p:attrName>
                                        </p:attrNameLst>
                                      </p:cBhvr>
                                      <p:rCtr x="-162" y="-128"/>
                                    </p:animMotion>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00"/>
                                        <p:tgtEl>
                                          <p:spTgt spid="86"/>
                                        </p:tgtEl>
                                      </p:cBhvr>
                                    </p:animEffect>
                                    <p:set>
                                      <p:cBhvr>
                                        <p:cTn id="96" dur="1" fill="hold">
                                          <p:stCondLst>
                                            <p:cond delay="999"/>
                                          </p:stCondLst>
                                        </p:cTn>
                                        <p:tgtEl>
                                          <p:spTgt spid="86"/>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92"/>
                                        </p:tgtEl>
                                      </p:cBhvr>
                                    </p:animEffect>
                                    <p:set>
                                      <p:cBhvr>
                                        <p:cTn id="99" dur="1" fill="hold">
                                          <p:stCondLst>
                                            <p:cond delay="999"/>
                                          </p:stCondLst>
                                        </p:cTn>
                                        <p:tgtEl>
                                          <p:spTgt spid="9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89"/>
                                        </p:tgtEl>
                                      </p:cBhvr>
                                    </p:animEffect>
                                    <p:set>
                                      <p:cBhvr>
                                        <p:cTn id="102" dur="1" fill="hold">
                                          <p:stCondLst>
                                            <p:cond delay="999"/>
                                          </p:stCondLst>
                                        </p:cTn>
                                        <p:tgtEl>
                                          <p:spTgt spid="8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67"/>
                                        </p:tgtEl>
                                      </p:cBhvr>
                                    </p:animEffect>
                                    <p:set>
                                      <p:cBhvr>
                                        <p:cTn id="108" dur="1" fill="hold">
                                          <p:stCondLst>
                                            <p:cond delay="999"/>
                                          </p:stCondLst>
                                        </p:cTn>
                                        <p:tgtEl>
                                          <p:spTgt spid="6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50"/>
                                        </p:tgtEl>
                                      </p:cBhvr>
                                    </p:animEffect>
                                    <p:set>
                                      <p:cBhvr>
                                        <p:cTn id="111" dur="1" fill="hold">
                                          <p:stCondLst>
                                            <p:cond delay="999"/>
                                          </p:stCondLst>
                                        </p:cTn>
                                        <p:tgtEl>
                                          <p:spTgt spid="50"/>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101"/>
                                        </p:tgtEl>
                                      </p:cBhvr>
                                    </p:animEffect>
                                    <p:set>
                                      <p:cBhvr>
                                        <p:cTn id="114" dur="1" fill="hold">
                                          <p:stCondLst>
                                            <p:cond delay="999"/>
                                          </p:stCondLst>
                                        </p:cTn>
                                        <p:tgtEl>
                                          <p:spTgt spid="10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99"/>
                                        </p:tgtEl>
                                        <p:attrNameLst>
                                          <p:attrName>style.visibility</p:attrName>
                                        </p:attrNameLst>
                                      </p:cBhvr>
                                      <p:to>
                                        <p:strVal val="visible"/>
                                      </p:to>
                                    </p:set>
                                    <p:animEffect transition="in" filter="wipe(up)">
                                      <p:cBhvr>
                                        <p:cTn id="119" dur="1000"/>
                                        <p:tgtEl>
                                          <p:spTgt spid="99"/>
                                        </p:tgtEl>
                                      </p:cBhvr>
                                    </p:animEffect>
                                  </p:childTnLst>
                                </p:cTn>
                              </p:par>
                            </p:childTnLst>
                          </p:cTn>
                        </p:par>
                        <p:par>
                          <p:cTn id="120" fill="hold">
                            <p:stCondLst>
                              <p:cond delay="1000"/>
                            </p:stCondLst>
                            <p:childTnLst>
                              <p:par>
                                <p:cTn id="121" presetID="53" presetClass="entr" presetSubtype="0" fill="hold" grpId="0" nodeType="afterEffect">
                                  <p:stCondLst>
                                    <p:cond delay="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1000" fill="hold"/>
                                        <p:tgtEl>
                                          <p:spTgt spid="72"/>
                                        </p:tgtEl>
                                        <p:attrNameLst>
                                          <p:attrName>ppt_w</p:attrName>
                                        </p:attrNameLst>
                                      </p:cBhvr>
                                      <p:tavLst>
                                        <p:tav tm="0">
                                          <p:val>
                                            <p:fltVal val="0"/>
                                          </p:val>
                                        </p:tav>
                                        <p:tav tm="100000">
                                          <p:val>
                                            <p:strVal val="#ppt_w"/>
                                          </p:val>
                                        </p:tav>
                                      </p:tavLst>
                                    </p:anim>
                                    <p:anim calcmode="lin" valueType="num">
                                      <p:cBhvr>
                                        <p:cTn id="124" dur="1000" fill="hold"/>
                                        <p:tgtEl>
                                          <p:spTgt spid="72"/>
                                        </p:tgtEl>
                                        <p:attrNameLst>
                                          <p:attrName>ppt_h</p:attrName>
                                        </p:attrNameLst>
                                      </p:cBhvr>
                                      <p:tavLst>
                                        <p:tav tm="0">
                                          <p:val>
                                            <p:fltVal val="0"/>
                                          </p:val>
                                        </p:tav>
                                        <p:tav tm="100000">
                                          <p:val>
                                            <p:strVal val="#ppt_h"/>
                                          </p:val>
                                        </p:tav>
                                      </p:tavLst>
                                    </p:anim>
                                    <p:animEffect transition="in" filter="fade">
                                      <p:cBhvr>
                                        <p:cTn id="125"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5" grpId="0" animBg="1"/>
      <p:bldP spid="50" grpId="0"/>
      <p:bldP spid="50" grpId="1"/>
      <p:bldP spid="52" grpId="0"/>
      <p:bldP spid="52" grpId="1"/>
      <p:bldP spid="67" grpId="0"/>
      <p:bldP spid="67" grpId="1"/>
      <p:bldP spid="84" grpId="0" animBg="1"/>
      <p:bldP spid="99" grpId="0" animBg="1"/>
      <p:bldP spid="72" grpId="0"/>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1" y="1371600"/>
            <a:ext cx="8686800" cy="5257800"/>
          </a:xfrm>
          <a:prstGeom prst="rect">
            <a:avLst/>
          </a:prstGeom>
          <a:noFill/>
          <a:ln w="254000">
            <a:solidFill>
              <a:schemeClr val="accent6">
                <a:lumMod val="50000"/>
              </a:schemeClr>
            </a:solidFill>
            <a:miter lim="800000"/>
            <a:headEnd/>
            <a:tailEnd/>
          </a:ln>
          <a:effectLst/>
        </p:spPr>
      </p:pic>
      <p:pic>
        <p:nvPicPr>
          <p:cNvPr id="10" name="Picture 1" descr="Tappan Zee"/>
          <p:cNvPicPr>
            <a:picLocks noChangeAspect="1" noChangeArrowheads="1"/>
          </p:cNvPicPr>
          <p:nvPr/>
        </p:nvPicPr>
        <p:blipFill>
          <a:blip r:embed="rId4" cstate="print"/>
          <a:srcRect/>
          <a:stretch>
            <a:fillRect/>
          </a:stretch>
        </p:blipFill>
        <p:spPr bwMode="auto">
          <a:xfrm>
            <a:off x="0" y="1069937"/>
            <a:ext cx="9144000" cy="5788063"/>
          </a:xfrm>
          <a:prstGeom prst="rect">
            <a:avLst/>
          </a:prstGeom>
          <a:noFill/>
        </p:spPr>
      </p:pic>
      <p:sp>
        <p:nvSpPr>
          <p:cNvPr id="6" name="TextBox 5"/>
          <p:cNvSpPr txBox="1"/>
          <p:nvPr/>
        </p:nvSpPr>
        <p:spPr>
          <a:xfrm>
            <a:off x="0" y="0"/>
            <a:ext cx="9144000" cy="584775"/>
          </a:xfrm>
          <a:prstGeom prst="rect">
            <a:avLst/>
          </a:prstGeom>
          <a:noFill/>
          <a:effectLst/>
        </p:spPr>
        <p:txBody>
          <a:bodyPr wrap="square" rtlCol="0">
            <a:spAutoFit/>
          </a:bodyPr>
          <a:lstStyle/>
          <a:p>
            <a:pPr algn="ctr"/>
            <a:r>
              <a:rPr lang="en-US" sz="3200" b="1" dirty="0" smtClean="0">
                <a:solidFill>
                  <a:schemeClr val="bg1"/>
                </a:solidFill>
              </a:rPr>
              <a:t>DAY 3: SATURDAY, May 17</a:t>
            </a:r>
          </a:p>
        </p:txBody>
      </p:sp>
      <p:sp useBgFill="1">
        <p:nvSpPr>
          <p:cNvPr id="9" name="Rectangle 2"/>
          <p:cNvSpPr>
            <a:spLocks noChangeArrowheads="1"/>
          </p:cNvSpPr>
          <p:nvPr/>
        </p:nvSpPr>
        <p:spPr bwMode="auto">
          <a:xfrm>
            <a:off x="0" y="533400"/>
            <a:ext cx="9144000" cy="58477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rial" pitchFamily="34" charset="0"/>
                <a:cs typeface="Arial" pitchFamily="34" charset="0"/>
              </a:rPr>
              <a:t>Tappan Zee </a:t>
            </a:r>
          </a:p>
        </p:txBody>
      </p:sp>
      <p:sp>
        <p:nvSpPr>
          <p:cNvPr id="11" name="TextBox 10"/>
          <p:cNvSpPr txBox="1"/>
          <p:nvPr/>
        </p:nvSpPr>
        <p:spPr>
          <a:xfrm>
            <a:off x="228600" y="1066800"/>
            <a:ext cx="8459367" cy="4401205"/>
          </a:xfrm>
          <a:prstGeom prst="rect">
            <a:avLst/>
          </a:prstGeom>
          <a:noFill/>
        </p:spPr>
        <p:txBody>
          <a:bodyPr wrap="none" rtlCol="0">
            <a:spAutoFit/>
          </a:bodyPr>
          <a:lstStyle/>
          <a:p>
            <a:pPr>
              <a:buFontTx/>
              <a:buChar char="-"/>
            </a:pPr>
            <a:r>
              <a:rPr lang="en-US" sz="4000" b="1" dirty="0" smtClean="0">
                <a:latin typeface="Tempus Sans ITC" pitchFamily="82" charset="0"/>
              </a:rPr>
              <a:t> natural widening of Hudson River</a:t>
            </a:r>
          </a:p>
          <a:p>
            <a:pPr>
              <a:buFontTx/>
              <a:buChar char="-"/>
            </a:pPr>
            <a:r>
              <a:rPr lang="en-US" sz="4000" b="1" dirty="0" smtClean="0">
                <a:latin typeface="Tempus Sans ITC" pitchFamily="82" charset="0"/>
              </a:rPr>
              <a:t> formed in the last ice age as sea level </a:t>
            </a:r>
          </a:p>
          <a:p>
            <a:r>
              <a:rPr lang="en-US" sz="4000" b="1" dirty="0" smtClean="0">
                <a:latin typeface="Tempus Sans ITC" pitchFamily="82" charset="0"/>
              </a:rPr>
              <a:t>   rose and water filled the depression</a:t>
            </a:r>
          </a:p>
          <a:p>
            <a:r>
              <a:rPr lang="en-US" sz="4000" b="1" dirty="0" smtClean="0">
                <a:latin typeface="Tempus Sans ITC" pitchFamily="82" charset="0"/>
              </a:rPr>
              <a:t>   caused by retreating glaciers</a:t>
            </a:r>
          </a:p>
          <a:p>
            <a:pPr>
              <a:buFontTx/>
              <a:buChar char="-"/>
            </a:pPr>
            <a:r>
              <a:rPr lang="en-US" sz="4000" b="1" dirty="0" smtClean="0">
                <a:latin typeface="Tempus Sans ITC" pitchFamily="82" charset="0"/>
              </a:rPr>
              <a:t> called a ‘stilling basin’ because the </a:t>
            </a:r>
          </a:p>
          <a:p>
            <a:r>
              <a:rPr lang="en-US" sz="4000" b="1" dirty="0" smtClean="0">
                <a:latin typeface="Tempus Sans ITC" pitchFamily="82" charset="0"/>
              </a:rPr>
              <a:t>    water from the north slows </a:t>
            </a:r>
          </a:p>
          <a:p>
            <a:r>
              <a:rPr lang="en-US" sz="4000" b="1" dirty="0" smtClean="0">
                <a:latin typeface="Tempus Sans ITC" pitchFamily="82" charset="0"/>
              </a:rPr>
              <a:t>    entering the wider area</a:t>
            </a:r>
          </a:p>
        </p:txBody>
      </p:sp>
      <p:pic>
        <p:nvPicPr>
          <p:cNvPr id="12" name="Picture 3"/>
          <p:cNvPicPr>
            <a:picLocks noChangeAspect="1" noChangeArrowheads="1"/>
          </p:cNvPicPr>
          <p:nvPr/>
        </p:nvPicPr>
        <p:blipFill>
          <a:blip r:embed="rId5" cstate="print"/>
          <a:srcRect/>
          <a:stretch>
            <a:fillRect/>
          </a:stretch>
        </p:blipFill>
        <p:spPr bwMode="auto">
          <a:xfrm>
            <a:off x="2743200" y="1828800"/>
            <a:ext cx="3462500" cy="5029200"/>
          </a:xfrm>
          <a:prstGeom prst="rect">
            <a:avLst/>
          </a:prstGeom>
          <a:noFill/>
          <a:ln w="76200">
            <a:solidFill>
              <a:schemeClr val="tx1"/>
            </a:solidFill>
            <a:miter lim="800000"/>
            <a:headEnd/>
            <a:tailEnd/>
          </a:ln>
          <a:effectLst/>
        </p:spPr>
      </p:pic>
      <p:grpSp>
        <p:nvGrpSpPr>
          <p:cNvPr id="13" name="Group 12"/>
          <p:cNvGrpSpPr/>
          <p:nvPr/>
        </p:nvGrpSpPr>
        <p:grpSpPr>
          <a:xfrm>
            <a:off x="4513580" y="1874520"/>
            <a:ext cx="937260" cy="4958080"/>
            <a:chOff x="4513580" y="1874520"/>
            <a:chExt cx="937260" cy="4958080"/>
          </a:xfrm>
          <a:noFill/>
        </p:grpSpPr>
        <p:sp>
          <p:nvSpPr>
            <p:cNvPr id="14" name="Freeform 13"/>
            <p:cNvSpPr/>
            <p:nvPr/>
          </p:nvSpPr>
          <p:spPr>
            <a:xfrm>
              <a:off x="4737100" y="1874520"/>
              <a:ext cx="713740" cy="4770120"/>
            </a:xfrm>
            <a:custGeom>
              <a:avLst/>
              <a:gdLst>
                <a:gd name="connsiteX0" fmla="*/ 276860 w 713740"/>
                <a:gd name="connsiteY0" fmla="*/ 0 h 4770120"/>
                <a:gd name="connsiteX1" fmla="*/ 154940 w 713740"/>
                <a:gd name="connsiteY1" fmla="*/ 259080 h 4770120"/>
                <a:gd name="connsiteX2" fmla="*/ 139700 w 713740"/>
                <a:gd name="connsiteY2" fmla="*/ 411480 h 4770120"/>
                <a:gd name="connsiteX3" fmla="*/ 2540 w 713740"/>
                <a:gd name="connsiteY3" fmla="*/ 579120 h 4770120"/>
                <a:gd name="connsiteX4" fmla="*/ 124460 w 713740"/>
                <a:gd name="connsiteY4" fmla="*/ 746760 h 4770120"/>
                <a:gd name="connsiteX5" fmla="*/ 276860 w 713740"/>
                <a:gd name="connsiteY5" fmla="*/ 853440 h 4770120"/>
                <a:gd name="connsiteX6" fmla="*/ 185420 w 713740"/>
                <a:gd name="connsiteY6" fmla="*/ 975360 h 4770120"/>
                <a:gd name="connsiteX7" fmla="*/ 124460 w 713740"/>
                <a:gd name="connsiteY7" fmla="*/ 1112520 h 4770120"/>
                <a:gd name="connsiteX8" fmla="*/ 353060 w 713740"/>
                <a:gd name="connsiteY8" fmla="*/ 1325880 h 4770120"/>
                <a:gd name="connsiteX9" fmla="*/ 551180 w 713740"/>
                <a:gd name="connsiteY9" fmla="*/ 1600200 h 4770120"/>
                <a:gd name="connsiteX10" fmla="*/ 673100 w 713740"/>
                <a:gd name="connsiteY10" fmla="*/ 1783080 h 4770120"/>
                <a:gd name="connsiteX11" fmla="*/ 703580 w 713740"/>
                <a:gd name="connsiteY11" fmla="*/ 2362200 h 4770120"/>
                <a:gd name="connsiteX12" fmla="*/ 688340 w 713740"/>
                <a:gd name="connsiteY12" fmla="*/ 2804160 h 4770120"/>
                <a:gd name="connsiteX13" fmla="*/ 551180 w 713740"/>
                <a:gd name="connsiteY13" fmla="*/ 3352800 h 4770120"/>
                <a:gd name="connsiteX14" fmla="*/ 444500 w 713740"/>
                <a:gd name="connsiteY14" fmla="*/ 3779520 h 4770120"/>
                <a:gd name="connsiteX15" fmla="*/ 307340 w 713740"/>
                <a:gd name="connsiteY15" fmla="*/ 4160520 h 4770120"/>
                <a:gd name="connsiteX16" fmla="*/ 185420 w 713740"/>
                <a:gd name="connsiteY16" fmla="*/ 4495800 h 4770120"/>
                <a:gd name="connsiteX17" fmla="*/ 33020 w 713740"/>
                <a:gd name="connsiteY17" fmla="*/ 4770120 h 477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3740" h="4770120">
                  <a:moveTo>
                    <a:pt x="276860" y="0"/>
                  </a:moveTo>
                  <a:cubicBezTo>
                    <a:pt x="227330" y="95250"/>
                    <a:pt x="177800" y="190500"/>
                    <a:pt x="154940" y="259080"/>
                  </a:cubicBezTo>
                  <a:cubicBezTo>
                    <a:pt x="132080" y="327660"/>
                    <a:pt x="165100" y="358140"/>
                    <a:pt x="139700" y="411480"/>
                  </a:cubicBezTo>
                  <a:cubicBezTo>
                    <a:pt x="114300" y="464820"/>
                    <a:pt x="5080" y="523240"/>
                    <a:pt x="2540" y="579120"/>
                  </a:cubicBezTo>
                  <a:cubicBezTo>
                    <a:pt x="0" y="635000"/>
                    <a:pt x="78740" y="701040"/>
                    <a:pt x="124460" y="746760"/>
                  </a:cubicBezTo>
                  <a:cubicBezTo>
                    <a:pt x="170180" y="792480"/>
                    <a:pt x="266700" y="815340"/>
                    <a:pt x="276860" y="853440"/>
                  </a:cubicBezTo>
                  <a:cubicBezTo>
                    <a:pt x="287020" y="891540"/>
                    <a:pt x="210820" y="932180"/>
                    <a:pt x="185420" y="975360"/>
                  </a:cubicBezTo>
                  <a:cubicBezTo>
                    <a:pt x="160020" y="1018540"/>
                    <a:pt x="96520" y="1054100"/>
                    <a:pt x="124460" y="1112520"/>
                  </a:cubicBezTo>
                  <a:cubicBezTo>
                    <a:pt x="152400" y="1170940"/>
                    <a:pt x="281940" y="1244600"/>
                    <a:pt x="353060" y="1325880"/>
                  </a:cubicBezTo>
                  <a:cubicBezTo>
                    <a:pt x="424180" y="1407160"/>
                    <a:pt x="497840" y="1524000"/>
                    <a:pt x="551180" y="1600200"/>
                  </a:cubicBezTo>
                  <a:cubicBezTo>
                    <a:pt x="604520" y="1676400"/>
                    <a:pt x="647700" y="1656080"/>
                    <a:pt x="673100" y="1783080"/>
                  </a:cubicBezTo>
                  <a:cubicBezTo>
                    <a:pt x="698500" y="1910080"/>
                    <a:pt x="701040" y="2192020"/>
                    <a:pt x="703580" y="2362200"/>
                  </a:cubicBezTo>
                  <a:cubicBezTo>
                    <a:pt x="706120" y="2532380"/>
                    <a:pt x="713740" y="2639060"/>
                    <a:pt x="688340" y="2804160"/>
                  </a:cubicBezTo>
                  <a:cubicBezTo>
                    <a:pt x="662940" y="2969260"/>
                    <a:pt x="551180" y="3352800"/>
                    <a:pt x="551180" y="3352800"/>
                  </a:cubicBezTo>
                  <a:cubicBezTo>
                    <a:pt x="510540" y="3515360"/>
                    <a:pt x="485140" y="3644900"/>
                    <a:pt x="444500" y="3779520"/>
                  </a:cubicBezTo>
                  <a:cubicBezTo>
                    <a:pt x="403860" y="3914140"/>
                    <a:pt x="350520" y="4041140"/>
                    <a:pt x="307340" y="4160520"/>
                  </a:cubicBezTo>
                  <a:cubicBezTo>
                    <a:pt x="264160" y="4279900"/>
                    <a:pt x="231140" y="4394200"/>
                    <a:pt x="185420" y="4495800"/>
                  </a:cubicBezTo>
                  <a:cubicBezTo>
                    <a:pt x="139700" y="4597400"/>
                    <a:pt x="86360" y="4683760"/>
                    <a:pt x="33020" y="4770120"/>
                  </a:cubicBezTo>
                </a:path>
              </a:pathLst>
            </a:custGeom>
            <a:grpFill/>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513580" y="1874520"/>
              <a:ext cx="711200" cy="4958080"/>
            </a:xfrm>
            <a:custGeom>
              <a:avLst/>
              <a:gdLst>
                <a:gd name="connsiteX0" fmla="*/ 378460 w 711200"/>
                <a:gd name="connsiteY0" fmla="*/ 0 h 4958080"/>
                <a:gd name="connsiteX1" fmla="*/ 378460 w 711200"/>
                <a:gd name="connsiteY1" fmla="*/ 167640 h 4958080"/>
                <a:gd name="connsiteX2" fmla="*/ 363220 w 711200"/>
                <a:gd name="connsiteY2" fmla="*/ 381000 h 4958080"/>
                <a:gd name="connsiteX3" fmla="*/ 226060 w 711200"/>
                <a:gd name="connsiteY3" fmla="*/ 533400 h 4958080"/>
                <a:gd name="connsiteX4" fmla="*/ 210820 w 711200"/>
                <a:gd name="connsiteY4" fmla="*/ 655320 h 4958080"/>
                <a:gd name="connsiteX5" fmla="*/ 363220 w 711200"/>
                <a:gd name="connsiteY5" fmla="*/ 777240 h 4958080"/>
                <a:gd name="connsiteX6" fmla="*/ 363220 w 711200"/>
                <a:gd name="connsiteY6" fmla="*/ 914400 h 4958080"/>
                <a:gd name="connsiteX7" fmla="*/ 241300 w 711200"/>
                <a:gd name="connsiteY7" fmla="*/ 1112520 h 4958080"/>
                <a:gd name="connsiteX8" fmla="*/ 317500 w 711200"/>
                <a:gd name="connsiteY8" fmla="*/ 1371600 h 4958080"/>
                <a:gd name="connsiteX9" fmla="*/ 424180 w 711200"/>
                <a:gd name="connsiteY9" fmla="*/ 1676400 h 4958080"/>
                <a:gd name="connsiteX10" fmla="*/ 607060 w 711200"/>
                <a:gd name="connsiteY10" fmla="*/ 1905000 h 4958080"/>
                <a:gd name="connsiteX11" fmla="*/ 652780 w 711200"/>
                <a:gd name="connsiteY11" fmla="*/ 2087880 h 4958080"/>
                <a:gd name="connsiteX12" fmla="*/ 591820 w 711200"/>
                <a:gd name="connsiteY12" fmla="*/ 2407920 h 4958080"/>
                <a:gd name="connsiteX13" fmla="*/ 607060 w 711200"/>
                <a:gd name="connsiteY13" fmla="*/ 2743200 h 4958080"/>
                <a:gd name="connsiteX14" fmla="*/ 668020 w 711200"/>
                <a:gd name="connsiteY14" fmla="*/ 2910840 h 4958080"/>
                <a:gd name="connsiteX15" fmla="*/ 698500 w 711200"/>
                <a:gd name="connsiteY15" fmla="*/ 3185160 h 4958080"/>
                <a:gd name="connsiteX16" fmla="*/ 591820 w 711200"/>
                <a:gd name="connsiteY16" fmla="*/ 3642360 h 4958080"/>
                <a:gd name="connsiteX17" fmla="*/ 454660 w 711200"/>
                <a:gd name="connsiteY17" fmla="*/ 4069080 h 4958080"/>
                <a:gd name="connsiteX18" fmla="*/ 287020 w 711200"/>
                <a:gd name="connsiteY18" fmla="*/ 4465320 h 4958080"/>
                <a:gd name="connsiteX19" fmla="*/ 195580 w 711200"/>
                <a:gd name="connsiteY19" fmla="*/ 4739640 h 4958080"/>
                <a:gd name="connsiteX20" fmla="*/ 12700 w 711200"/>
                <a:gd name="connsiteY20" fmla="*/ 4907280 h 4958080"/>
                <a:gd name="connsiteX21" fmla="*/ 119380 w 711200"/>
                <a:gd name="connsiteY21" fmla="*/ 4922520 h 4958080"/>
                <a:gd name="connsiteX22" fmla="*/ 317500 w 711200"/>
                <a:gd name="connsiteY22" fmla="*/ 4693920 h 495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1200" h="4958080">
                  <a:moveTo>
                    <a:pt x="378460" y="0"/>
                  </a:moveTo>
                  <a:cubicBezTo>
                    <a:pt x="379730" y="52070"/>
                    <a:pt x="381000" y="104140"/>
                    <a:pt x="378460" y="167640"/>
                  </a:cubicBezTo>
                  <a:cubicBezTo>
                    <a:pt x="375920" y="231140"/>
                    <a:pt x="388620" y="320040"/>
                    <a:pt x="363220" y="381000"/>
                  </a:cubicBezTo>
                  <a:cubicBezTo>
                    <a:pt x="337820" y="441960"/>
                    <a:pt x="251460" y="487680"/>
                    <a:pt x="226060" y="533400"/>
                  </a:cubicBezTo>
                  <a:cubicBezTo>
                    <a:pt x="200660" y="579120"/>
                    <a:pt x="187960" y="614680"/>
                    <a:pt x="210820" y="655320"/>
                  </a:cubicBezTo>
                  <a:cubicBezTo>
                    <a:pt x="233680" y="695960"/>
                    <a:pt x="337820" y="734060"/>
                    <a:pt x="363220" y="777240"/>
                  </a:cubicBezTo>
                  <a:cubicBezTo>
                    <a:pt x="388620" y="820420"/>
                    <a:pt x="383540" y="858520"/>
                    <a:pt x="363220" y="914400"/>
                  </a:cubicBezTo>
                  <a:cubicBezTo>
                    <a:pt x="342900" y="970280"/>
                    <a:pt x="248920" y="1036320"/>
                    <a:pt x="241300" y="1112520"/>
                  </a:cubicBezTo>
                  <a:cubicBezTo>
                    <a:pt x="233680" y="1188720"/>
                    <a:pt x="287020" y="1277620"/>
                    <a:pt x="317500" y="1371600"/>
                  </a:cubicBezTo>
                  <a:cubicBezTo>
                    <a:pt x="347980" y="1465580"/>
                    <a:pt x="375920" y="1587500"/>
                    <a:pt x="424180" y="1676400"/>
                  </a:cubicBezTo>
                  <a:cubicBezTo>
                    <a:pt x="472440" y="1765300"/>
                    <a:pt x="568960" y="1836420"/>
                    <a:pt x="607060" y="1905000"/>
                  </a:cubicBezTo>
                  <a:cubicBezTo>
                    <a:pt x="645160" y="1973580"/>
                    <a:pt x="655320" y="2004060"/>
                    <a:pt x="652780" y="2087880"/>
                  </a:cubicBezTo>
                  <a:cubicBezTo>
                    <a:pt x="650240" y="2171700"/>
                    <a:pt x="599440" y="2298700"/>
                    <a:pt x="591820" y="2407920"/>
                  </a:cubicBezTo>
                  <a:cubicBezTo>
                    <a:pt x="584200" y="2517140"/>
                    <a:pt x="594360" y="2659380"/>
                    <a:pt x="607060" y="2743200"/>
                  </a:cubicBezTo>
                  <a:cubicBezTo>
                    <a:pt x="619760" y="2827020"/>
                    <a:pt x="652780" y="2837180"/>
                    <a:pt x="668020" y="2910840"/>
                  </a:cubicBezTo>
                  <a:cubicBezTo>
                    <a:pt x="683260" y="2984500"/>
                    <a:pt x="711200" y="3063240"/>
                    <a:pt x="698500" y="3185160"/>
                  </a:cubicBezTo>
                  <a:cubicBezTo>
                    <a:pt x="685800" y="3307080"/>
                    <a:pt x="632460" y="3495040"/>
                    <a:pt x="591820" y="3642360"/>
                  </a:cubicBezTo>
                  <a:cubicBezTo>
                    <a:pt x="551180" y="3789680"/>
                    <a:pt x="505460" y="3931920"/>
                    <a:pt x="454660" y="4069080"/>
                  </a:cubicBezTo>
                  <a:cubicBezTo>
                    <a:pt x="403860" y="4206240"/>
                    <a:pt x="330200" y="4353560"/>
                    <a:pt x="287020" y="4465320"/>
                  </a:cubicBezTo>
                  <a:cubicBezTo>
                    <a:pt x="243840" y="4577080"/>
                    <a:pt x="241300" y="4665980"/>
                    <a:pt x="195580" y="4739640"/>
                  </a:cubicBezTo>
                  <a:cubicBezTo>
                    <a:pt x="149860" y="4813300"/>
                    <a:pt x="25400" y="4876800"/>
                    <a:pt x="12700" y="4907280"/>
                  </a:cubicBezTo>
                  <a:cubicBezTo>
                    <a:pt x="0" y="4937760"/>
                    <a:pt x="68580" y="4958080"/>
                    <a:pt x="119380" y="4922520"/>
                  </a:cubicBezTo>
                  <a:cubicBezTo>
                    <a:pt x="170180" y="4886960"/>
                    <a:pt x="243840" y="4790440"/>
                    <a:pt x="317500" y="4693920"/>
                  </a:cubicBezTo>
                </a:path>
              </a:pathLst>
            </a:custGeom>
            <a:grpFill/>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Box 16"/>
          <p:cNvSpPr txBox="1"/>
          <p:nvPr/>
        </p:nvSpPr>
        <p:spPr>
          <a:xfrm>
            <a:off x="5562600" y="3886200"/>
            <a:ext cx="1948482" cy="461665"/>
          </a:xfrm>
          <a:prstGeom prst="rect">
            <a:avLst/>
          </a:prstGeom>
          <a:solidFill>
            <a:schemeClr val="bg1"/>
          </a:solidFill>
        </p:spPr>
        <p:txBody>
          <a:bodyPr wrap="none" rtlCol="0">
            <a:spAutoFit/>
          </a:bodyPr>
          <a:lstStyle/>
          <a:p>
            <a:r>
              <a:rPr lang="en-US" sz="2400" dirty="0" smtClean="0"/>
              <a:t>Sleepy Hollow</a:t>
            </a:r>
            <a:endParaRPr lang="en-US" sz="2400" dirty="0"/>
          </a:p>
        </p:txBody>
      </p:sp>
      <p:sp>
        <p:nvSpPr>
          <p:cNvPr id="16" name="5-Point Star 15"/>
          <p:cNvSpPr/>
          <p:nvPr/>
        </p:nvSpPr>
        <p:spPr>
          <a:xfrm>
            <a:off x="5334000" y="4114800"/>
            <a:ext cx="304800" cy="3810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124200" y="457200"/>
            <a:ext cx="2819400" cy="4572000"/>
            <a:chOff x="3124200" y="457200"/>
            <a:chExt cx="2819400" cy="4572000"/>
          </a:xfrm>
        </p:grpSpPr>
        <p:sp>
          <p:nvSpPr>
            <p:cNvPr id="18" name="Rectangle 17"/>
            <p:cNvSpPr/>
            <p:nvPr/>
          </p:nvSpPr>
          <p:spPr>
            <a:xfrm>
              <a:off x="4724400" y="3048000"/>
              <a:ext cx="838200" cy="1981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124200" y="457200"/>
              <a:ext cx="2819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526280" y="1158240"/>
              <a:ext cx="624840" cy="1859280"/>
            </a:xfrm>
            <a:custGeom>
              <a:avLst/>
              <a:gdLst>
                <a:gd name="connsiteX0" fmla="*/ 0 w 624840"/>
                <a:gd name="connsiteY0" fmla="*/ 0 h 1859280"/>
                <a:gd name="connsiteX1" fmla="*/ 320040 w 624840"/>
                <a:gd name="connsiteY1" fmla="*/ 609600 h 1859280"/>
                <a:gd name="connsiteX2" fmla="*/ 533400 w 624840"/>
                <a:gd name="connsiteY2" fmla="*/ 1188720 h 1859280"/>
                <a:gd name="connsiteX3" fmla="*/ 624840 w 624840"/>
                <a:gd name="connsiteY3" fmla="*/ 1859280 h 1859280"/>
              </a:gdLst>
              <a:ahLst/>
              <a:cxnLst>
                <a:cxn ang="0">
                  <a:pos x="connsiteX0" y="connsiteY0"/>
                </a:cxn>
                <a:cxn ang="0">
                  <a:pos x="connsiteX1" y="connsiteY1"/>
                </a:cxn>
                <a:cxn ang="0">
                  <a:pos x="connsiteX2" y="connsiteY2"/>
                </a:cxn>
                <a:cxn ang="0">
                  <a:pos x="connsiteX3" y="connsiteY3"/>
                </a:cxn>
              </a:cxnLst>
              <a:rect l="l" t="t" r="r" b="b"/>
              <a:pathLst>
                <a:path w="624840" h="1859280">
                  <a:moveTo>
                    <a:pt x="0" y="0"/>
                  </a:moveTo>
                  <a:cubicBezTo>
                    <a:pt x="115570" y="205740"/>
                    <a:pt x="231140" y="411480"/>
                    <a:pt x="320040" y="609600"/>
                  </a:cubicBezTo>
                  <a:cubicBezTo>
                    <a:pt x="408940" y="807720"/>
                    <a:pt x="482600" y="980440"/>
                    <a:pt x="533400" y="1188720"/>
                  </a:cubicBezTo>
                  <a:cubicBezTo>
                    <a:pt x="584200" y="1397000"/>
                    <a:pt x="624840" y="1859280"/>
                    <a:pt x="624840" y="1859280"/>
                  </a:cubicBezTo>
                </a:path>
              </a:pathLst>
            </a:custGeom>
            <a:ln w="762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2" name="Rectangle 2"/>
          <p:cNvSpPr>
            <a:spLocks noChangeArrowheads="1"/>
          </p:cNvSpPr>
          <p:nvPr/>
        </p:nvSpPr>
        <p:spPr bwMode="auto">
          <a:xfrm>
            <a:off x="0" y="545813"/>
            <a:ext cx="9144000" cy="597187"/>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rial" pitchFamily="34" charset="0"/>
                <a:cs typeface="Arial" pitchFamily="34" charset="0"/>
              </a:rPr>
              <a:t>Tappan Zee Bridge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360"/>
                                          </p:val>
                                        </p:tav>
                                        <p:tav tm="100000">
                                          <p:val>
                                            <p:fltVal val="0"/>
                                          </p:val>
                                        </p:tav>
                                      </p:tavLst>
                                    </p:anim>
                                    <p:animEffect transition="in" filter="fade">
                                      <p:cBhvr>
                                        <p:cTn id="31" dur="10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3"/>
                                        </p:tgtEl>
                                      </p:cBhvr>
                                    </p:animEffect>
                                    <p:set>
                                      <p:cBhvr>
                                        <p:cTn id="52" dur="1" fill="hold">
                                          <p:stCondLst>
                                            <p:cond delay="9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7"/>
                                        </p:tgtEl>
                                      </p:cBhvr>
                                    </p:animEffect>
                                    <p:set>
                                      <p:cBhvr>
                                        <p:cTn id="58" dur="1" fill="hold">
                                          <p:stCondLst>
                                            <p:cond delay="999"/>
                                          </p:stCondLst>
                                        </p:cTn>
                                        <p:tgtEl>
                                          <p:spTgt spid="1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21"/>
                                        </p:tgtEl>
                                      </p:cBhvr>
                                    </p:animEffect>
                                    <p:set>
                                      <p:cBhvr>
                                        <p:cTn id="61" dur="1" fill="hold">
                                          <p:stCondLst>
                                            <p:cond delay="999"/>
                                          </p:stCondLst>
                                        </p:cTn>
                                        <p:tgtEl>
                                          <p:spTgt spid="21"/>
                                        </p:tgtEl>
                                        <p:attrNameLst>
                                          <p:attrName>style.visibility</p:attrName>
                                        </p:attrNameLst>
                                      </p:cBhvr>
                                      <p:to>
                                        <p:strVal val="hidden"/>
                                      </p:to>
                                    </p:se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11">
                                            <p:txEl>
                                              <p:pRg st="1" end="1"/>
                                            </p:txEl>
                                          </p:spTgt>
                                        </p:tgtEl>
                                        <p:attrNameLst>
                                          <p:attrName>style.visibility</p:attrName>
                                        </p:attrNameLst>
                                      </p:cBhvr>
                                      <p:to>
                                        <p:strVal val="visible"/>
                                      </p:to>
                                    </p:set>
                                    <p:animEffect transition="in" filter="wipe(left)">
                                      <p:cBhvr>
                                        <p:cTn id="65" dur="1000"/>
                                        <p:tgtEl>
                                          <p:spTgt spid="11">
                                            <p:txEl>
                                              <p:pRg st="1" end="1"/>
                                            </p:txEl>
                                          </p:spTgt>
                                        </p:tgtEl>
                                      </p:cBhvr>
                                    </p:animEffect>
                                  </p:childTnLst>
                                </p:cTn>
                              </p:par>
                            </p:childTnLst>
                          </p:cTn>
                        </p:par>
                        <p:par>
                          <p:cTn id="66" fill="hold">
                            <p:stCondLst>
                              <p:cond delay="2000"/>
                            </p:stCondLst>
                            <p:childTnLst>
                              <p:par>
                                <p:cTn id="67" presetID="22" presetClass="entr" presetSubtype="8" fill="hold" nodeType="afterEffect">
                                  <p:stCondLst>
                                    <p:cond delay="0"/>
                                  </p:stCondLst>
                                  <p:childTnLst>
                                    <p:set>
                                      <p:cBhvr>
                                        <p:cTn id="68" dur="1" fill="hold">
                                          <p:stCondLst>
                                            <p:cond delay="0"/>
                                          </p:stCondLst>
                                        </p:cTn>
                                        <p:tgtEl>
                                          <p:spTgt spid="11">
                                            <p:txEl>
                                              <p:pRg st="2" end="2"/>
                                            </p:txEl>
                                          </p:spTgt>
                                        </p:tgtEl>
                                        <p:attrNameLst>
                                          <p:attrName>style.visibility</p:attrName>
                                        </p:attrNameLst>
                                      </p:cBhvr>
                                      <p:to>
                                        <p:strVal val="visible"/>
                                      </p:to>
                                    </p:set>
                                    <p:animEffect transition="in" filter="wipe(left)">
                                      <p:cBhvr>
                                        <p:cTn id="69" dur="1000"/>
                                        <p:tgtEl>
                                          <p:spTgt spid="11">
                                            <p:txEl>
                                              <p:pRg st="2" end="2"/>
                                            </p:txEl>
                                          </p:spTgt>
                                        </p:tgtEl>
                                      </p:cBhvr>
                                    </p:animEffect>
                                  </p:childTnLst>
                                </p:cTn>
                              </p:par>
                            </p:childTnLst>
                          </p:cTn>
                        </p:par>
                        <p:par>
                          <p:cTn id="70" fill="hold">
                            <p:stCondLst>
                              <p:cond delay="3000"/>
                            </p:stCondLst>
                            <p:childTnLst>
                              <p:par>
                                <p:cTn id="71" presetID="22" presetClass="entr" presetSubtype="8" fill="hold" nodeType="afterEffect">
                                  <p:stCondLst>
                                    <p:cond delay="0"/>
                                  </p:stCondLst>
                                  <p:childTnLst>
                                    <p:set>
                                      <p:cBhvr>
                                        <p:cTn id="72" dur="1" fill="hold">
                                          <p:stCondLst>
                                            <p:cond delay="0"/>
                                          </p:stCondLst>
                                        </p:cTn>
                                        <p:tgtEl>
                                          <p:spTgt spid="11">
                                            <p:txEl>
                                              <p:pRg st="3" end="3"/>
                                            </p:txEl>
                                          </p:spTgt>
                                        </p:tgtEl>
                                        <p:attrNameLst>
                                          <p:attrName>style.visibility</p:attrName>
                                        </p:attrNameLst>
                                      </p:cBhvr>
                                      <p:to>
                                        <p:strVal val="visible"/>
                                      </p:to>
                                    </p:set>
                                    <p:animEffect transition="in" filter="wipe(left)">
                                      <p:cBhvr>
                                        <p:cTn id="73" dur="1000"/>
                                        <p:tgtEl>
                                          <p:spTgt spid="11">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1">
                                            <p:txEl>
                                              <p:pRg st="4" end="4"/>
                                            </p:txEl>
                                          </p:spTgt>
                                        </p:tgtEl>
                                        <p:attrNameLst>
                                          <p:attrName>style.visibility</p:attrName>
                                        </p:attrNameLst>
                                      </p:cBhvr>
                                      <p:to>
                                        <p:strVal val="visible"/>
                                      </p:to>
                                    </p:set>
                                    <p:animEffect transition="in" filter="wipe(left)">
                                      <p:cBhvr>
                                        <p:cTn id="78" dur="1000"/>
                                        <p:tgtEl>
                                          <p:spTgt spid="11">
                                            <p:txEl>
                                              <p:pRg st="4" end="4"/>
                                            </p:txEl>
                                          </p:spTgt>
                                        </p:tgtEl>
                                      </p:cBhvr>
                                    </p:animEffec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11">
                                            <p:txEl>
                                              <p:pRg st="5" end="5"/>
                                            </p:txEl>
                                          </p:spTgt>
                                        </p:tgtEl>
                                        <p:attrNameLst>
                                          <p:attrName>style.visibility</p:attrName>
                                        </p:attrNameLst>
                                      </p:cBhvr>
                                      <p:to>
                                        <p:strVal val="visible"/>
                                      </p:to>
                                    </p:set>
                                    <p:animEffect transition="in" filter="wipe(left)">
                                      <p:cBhvr>
                                        <p:cTn id="82" dur="1000"/>
                                        <p:tgtEl>
                                          <p:spTgt spid="11">
                                            <p:txEl>
                                              <p:pRg st="5" end="5"/>
                                            </p:txEl>
                                          </p:spTgt>
                                        </p:tgtEl>
                                      </p:cBhvr>
                                    </p:animEffect>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11">
                                            <p:txEl>
                                              <p:pRg st="6" end="6"/>
                                            </p:txEl>
                                          </p:spTgt>
                                        </p:tgtEl>
                                        <p:attrNameLst>
                                          <p:attrName>style.visibility</p:attrName>
                                        </p:attrNameLst>
                                      </p:cBhvr>
                                      <p:to>
                                        <p:strVal val="visible"/>
                                      </p:to>
                                    </p:set>
                                    <p:animEffect transition="in" filter="wipe(left)">
                                      <p:cBhvr>
                                        <p:cTn id="86" dur="1000"/>
                                        <p:tgtEl>
                                          <p:spTgt spid="11">
                                            <p:txEl>
                                              <p:pRg st="6" end="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1000"/>
                                        <p:tgtEl>
                                          <p:spTgt spid="11">
                                            <p:txEl>
                                              <p:pRg st="0" end="0"/>
                                            </p:txEl>
                                          </p:spTgt>
                                        </p:tgtEl>
                                      </p:cBhvr>
                                    </p:animEffect>
                                    <p:set>
                                      <p:cBhvr>
                                        <p:cTn id="91" dur="1" fill="hold">
                                          <p:stCondLst>
                                            <p:cond delay="999"/>
                                          </p:stCondLst>
                                        </p:cTn>
                                        <p:tgtEl>
                                          <p:spTgt spid="11">
                                            <p:txEl>
                                              <p:pRg st="0" end="0"/>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11">
                                            <p:txEl>
                                              <p:pRg st="1" end="1"/>
                                            </p:txEl>
                                          </p:spTgt>
                                        </p:tgtEl>
                                      </p:cBhvr>
                                    </p:animEffect>
                                    <p:set>
                                      <p:cBhvr>
                                        <p:cTn id="94" dur="1" fill="hold">
                                          <p:stCondLst>
                                            <p:cond delay="999"/>
                                          </p:stCondLst>
                                        </p:cTn>
                                        <p:tgtEl>
                                          <p:spTgt spid="11">
                                            <p:txEl>
                                              <p:pRg st="1" end="1"/>
                                            </p:txEl>
                                          </p:spTgt>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11">
                                            <p:txEl>
                                              <p:pRg st="2" end="2"/>
                                            </p:txEl>
                                          </p:spTgt>
                                        </p:tgtEl>
                                      </p:cBhvr>
                                    </p:animEffect>
                                    <p:set>
                                      <p:cBhvr>
                                        <p:cTn id="97" dur="1" fill="hold">
                                          <p:stCondLst>
                                            <p:cond delay="999"/>
                                          </p:stCondLst>
                                        </p:cTn>
                                        <p:tgtEl>
                                          <p:spTgt spid="11">
                                            <p:txEl>
                                              <p:pRg st="2" end="2"/>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11">
                                            <p:txEl>
                                              <p:pRg st="3" end="3"/>
                                            </p:txEl>
                                          </p:spTgt>
                                        </p:tgtEl>
                                      </p:cBhvr>
                                    </p:animEffect>
                                    <p:set>
                                      <p:cBhvr>
                                        <p:cTn id="100" dur="1" fill="hold">
                                          <p:stCondLst>
                                            <p:cond delay="999"/>
                                          </p:stCondLst>
                                        </p:cTn>
                                        <p:tgtEl>
                                          <p:spTgt spid="11">
                                            <p:txEl>
                                              <p:pRg st="3" end="3"/>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11">
                                            <p:txEl>
                                              <p:pRg st="4" end="4"/>
                                            </p:txEl>
                                          </p:spTgt>
                                        </p:tgtEl>
                                      </p:cBhvr>
                                    </p:animEffect>
                                    <p:set>
                                      <p:cBhvr>
                                        <p:cTn id="103" dur="1" fill="hold">
                                          <p:stCondLst>
                                            <p:cond delay="999"/>
                                          </p:stCondLst>
                                        </p:cTn>
                                        <p:tgtEl>
                                          <p:spTgt spid="11">
                                            <p:txEl>
                                              <p:pRg st="4" end="4"/>
                                            </p:txEl>
                                          </p:spTgt>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11">
                                            <p:txEl>
                                              <p:pRg st="5" end="5"/>
                                            </p:txEl>
                                          </p:spTgt>
                                        </p:tgtEl>
                                      </p:cBhvr>
                                    </p:animEffect>
                                    <p:set>
                                      <p:cBhvr>
                                        <p:cTn id="106" dur="1" fill="hold">
                                          <p:stCondLst>
                                            <p:cond delay="999"/>
                                          </p:stCondLst>
                                        </p:cTn>
                                        <p:tgtEl>
                                          <p:spTgt spid="11">
                                            <p:txEl>
                                              <p:pRg st="5" end="5"/>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11">
                                            <p:txEl>
                                              <p:pRg st="6" end="6"/>
                                            </p:txEl>
                                          </p:spTgt>
                                        </p:tgtEl>
                                      </p:cBhvr>
                                    </p:animEffect>
                                    <p:set>
                                      <p:cBhvr>
                                        <p:cTn id="109" dur="1" fill="hold">
                                          <p:stCondLst>
                                            <p:cond delay="999"/>
                                          </p:stCondLst>
                                        </p:cTn>
                                        <p:tgtEl>
                                          <p:spTgt spid="11">
                                            <p:txEl>
                                              <p:pRg st="6" end="6"/>
                                            </p:txEl>
                                          </p:spTgt>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10"/>
                                        </p:tgtEl>
                                      </p:cBhvr>
                                    </p:animEffect>
                                    <p:set>
                                      <p:cBhvr>
                                        <p:cTn id="112" dur="1" fill="hold">
                                          <p:stCondLst>
                                            <p:cond delay="999"/>
                                          </p:stCondLst>
                                        </p:cTn>
                                        <p:tgtEl>
                                          <p:spTgt spid="1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9"/>
                                        </p:tgtEl>
                                      </p:cBhvr>
                                    </p:animEffect>
                                    <p:set>
                                      <p:cBhvr>
                                        <p:cTn id="115" dur="1" fill="hold">
                                          <p:stCondLst>
                                            <p:cond delay="999"/>
                                          </p:stCondLst>
                                        </p:cTn>
                                        <p:tgtEl>
                                          <p:spTgt spid="9"/>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15362"/>
                                        </p:tgtEl>
                                        <p:attrNameLst>
                                          <p:attrName>style.visibility</p:attrName>
                                        </p:attrNameLst>
                                      </p:cBhvr>
                                      <p:to>
                                        <p:strVal val="visible"/>
                                      </p:to>
                                    </p:set>
                                    <p:animEffect transition="in" filter="fade">
                                      <p:cBhvr>
                                        <p:cTn id="118" dur="1000"/>
                                        <p:tgtEl>
                                          <p:spTgt spid="15362"/>
                                        </p:tgtEl>
                                      </p:cBhvr>
                                    </p:animEffect>
                                  </p:childTnLst>
                                </p:cTn>
                              </p:par>
                            </p:childTnLst>
                          </p:cTn>
                        </p:par>
                        <p:par>
                          <p:cTn id="119" fill="hold">
                            <p:stCondLst>
                              <p:cond delay="1000"/>
                            </p:stCondLst>
                            <p:childTnLst>
                              <p:par>
                                <p:cTn id="120" presetID="53" presetClass="entr" presetSubtype="0"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p:cTn id="122" dur="1000" fill="hold"/>
                                        <p:tgtEl>
                                          <p:spTgt spid="22"/>
                                        </p:tgtEl>
                                        <p:attrNameLst>
                                          <p:attrName>ppt_w</p:attrName>
                                        </p:attrNameLst>
                                      </p:cBhvr>
                                      <p:tavLst>
                                        <p:tav tm="0">
                                          <p:val>
                                            <p:fltVal val="0"/>
                                          </p:val>
                                        </p:tav>
                                        <p:tav tm="100000">
                                          <p:val>
                                            <p:strVal val="#ppt_w"/>
                                          </p:val>
                                        </p:tav>
                                      </p:tavLst>
                                    </p:anim>
                                    <p:anim calcmode="lin" valueType="num">
                                      <p:cBhvr>
                                        <p:cTn id="123" dur="1000" fill="hold"/>
                                        <p:tgtEl>
                                          <p:spTgt spid="22"/>
                                        </p:tgtEl>
                                        <p:attrNameLst>
                                          <p:attrName>ppt_h</p:attrName>
                                        </p:attrNameLst>
                                      </p:cBhvr>
                                      <p:tavLst>
                                        <p:tav tm="0">
                                          <p:val>
                                            <p:fltVal val="0"/>
                                          </p:val>
                                        </p:tav>
                                        <p:tav tm="100000">
                                          <p:val>
                                            <p:strVal val="#ppt_h"/>
                                          </p:val>
                                        </p:tav>
                                      </p:tavLst>
                                    </p:anim>
                                    <p:animEffect transition="in" filter="fade">
                                      <p:cBhvr>
                                        <p:cTn id="1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build="allAtOnce"/>
      <p:bldP spid="17" grpId="0" animBg="1"/>
      <p:bldP spid="17" grpId="1" animBg="1"/>
      <p:bldP spid="16" grpId="0" animBg="1"/>
      <p:bldP spid="16" grpId="1"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srcRect/>
          <a:stretch>
            <a:fillRect/>
          </a:stretch>
        </p:blipFill>
        <p:spPr bwMode="auto">
          <a:xfrm>
            <a:off x="228601" y="1371600"/>
            <a:ext cx="8686800" cy="5257800"/>
          </a:xfrm>
          <a:prstGeom prst="rect">
            <a:avLst/>
          </a:prstGeom>
          <a:noFill/>
          <a:ln w="254000">
            <a:solidFill>
              <a:schemeClr val="accent6">
                <a:lumMod val="50000"/>
              </a:schemeClr>
            </a:solid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0" y="1143000"/>
            <a:ext cx="9177338" cy="5715000"/>
          </a:xfrm>
          <a:prstGeom prst="rect">
            <a:avLst/>
          </a:prstGeom>
          <a:noFill/>
          <a:ln w="9525">
            <a:noFill/>
            <a:miter lim="800000"/>
            <a:headEnd/>
            <a:tailEnd/>
          </a:ln>
          <a:effectLst/>
        </p:spPr>
      </p:pic>
      <p:sp>
        <p:nvSpPr>
          <p:cNvPr id="23" name="TextBox 22"/>
          <p:cNvSpPr txBox="1"/>
          <p:nvPr/>
        </p:nvSpPr>
        <p:spPr>
          <a:xfrm>
            <a:off x="2286000" y="6150114"/>
            <a:ext cx="2524922" cy="707886"/>
          </a:xfrm>
          <a:prstGeom prst="rect">
            <a:avLst/>
          </a:prstGeom>
          <a:noFill/>
        </p:spPr>
        <p:txBody>
          <a:bodyPr wrap="none" rtlCol="0">
            <a:spAutoFit/>
          </a:bodyPr>
          <a:lstStyle/>
          <a:p>
            <a:r>
              <a:rPr lang="en-US" sz="4000" dirty="0" smtClean="0">
                <a:solidFill>
                  <a:schemeClr val="bg1"/>
                </a:solidFill>
              </a:rPr>
              <a:t>New Jersey</a:t>
            </a:r>
            <a:endParaRPr lang="en-US" sz="4000" dirty="0">
              <a:solidFill>
                <a:schemeClr val="bg1"/>
              </a:solidFill>
            </a:endParaRPr>
          </a:p>
        </p:txBody>
      </p:sp>
      <p:sp>
        <p:nvSpPr>
          <p:cNvPr id="24" name="TextBox 23"/>
          <p:cNvSpPr txBox="1"/>
          <p:nvPr/>
        </p:nvSpPr>
        <p:spPr>
          <a:xfrm>
            <a:off x="4572000" y="1295400"/>
            <a:ext cx="2145972" cy="707886"/>
          </a:xfrm>
          <a:prstGeom prst="rect">
            <a:avLst/>
          </a:prstGeom>
          <a:noFill/>
        </p:spPr>
        <p:txBody>
          <a:bodyPr wrap="none" rtlCol="0">
            <a:spAutoFit/>
          </a:bodyPr>
          <a:lstStyle/>
          <a:p>
            <a:r>
              <a:rPr lang="en-US" sz="4000" dirty="0" smtClean="0">
                <a:solidFill>
                  <a:schemeClr val="bg1"/>
                </a:solidFill>
              </a:rPr>
              <a:t>New York</a:t>
            </a:r>
            <a:endParaRPr lang="en-US" sz="4000" dirty="0">
              <a:solidFill>
                <a:schemeClr val="bg1"/>
              </a:solidFill>
            </a:endParaRPr>
          </a:p>
        </p:txBody>
      </p:sp>
      <p:sp>
        <p:nvSpPr>
          <p:cNvPr id="25" name="Freeform 24"/>
          <p:cNvSpPr/>
          <p:nvPr/>
        </p:nvSpPr>
        <p:spPr>
          <a:xfrm>
            <a:off x="371642" y="1668379"/>
            <a:ext cx="7267074" cy="5229726"/>
          </a:xfrm>
          <a:custGeom>
            <a:avLst/>
            <a:gdLst>
              <a:gd name="connsiteX0" fmla="*/ 4136190 w 7267074"/>
              <a:gd name="connsiteY0" fmla="*/ 0 h 5229726"/>
              <a:gd name="connsiteX1" fmla="*/ 2724484 w 7267074"/>
              <a:gd name="connsiteY1" fmla="*/ 128337 h 5229726"/>
              <a:gd name="connsiteX2" fmla="*/ 1024021 w 7267074"/>
              <a:gd name="connsiteY2" fmla="*/ 288758 h 5229726"/>
              <a:gd name="connsiteX3" fmla="*/ 237958 w 7267074"/>
              <a:gd name="connsiteY3" fmla="*/ 401053 h 5229726"/>
              <a:gd name="connsiteX4" fmla="*/ 286084 w 7267074"/>
              <a:gd name="connsiteY4" fmla="*/ 577516 h 5229726"/>
              <a:gd name="connsiteX5" fmla="*/ 1954463 w 7267074"/>
              <a:gd name="connsiteY5" fmla="*/ 1171074 h 5229726"/>
              <a:gd name="connsiteX6" fmla="*/ 3494505 w 7267074"/>
              <a:gd name="connsiteY6" fmla="*/ 1572126 h 5229726"/>
              <a:gd name="connsiteX7" fmla="*/ 4922253 w 7267074"/>
              <a:gd name="connsiteY7" fmla="*/ 2069432 h 5229726"/>
              <a:gd name="connsiteX8" fmla="*/ 6205621 w 7267074"/>
              <a:gd name="connsiteY8" fmla="*/ 2630905 h 5229726"/>
              <a:gd name="connsiteX9" fmla="*/ 6879390 w 7267074"/>
              <a:gd name="connsiteY9" fmla="*/ 3015916 h 5229726"/>
              <a:gd name="connsiteX10" fmla="*/ 7200232 w 7267074"/>
              <a:gd name="connsiteY10" fmla="*/ 3529263 h 5229726"/>
              <a:gd name="connsiteX11" fmla="*/ 7071895 w 7267074"/>
              <a:gd name="connsiteY11" fmla="*/ 3962400 h 5229726"/>
              <a:gd name="connsiteX12" fmla="*/ 6029158 w 7267074"/>
              <a:gd name="connsiteY12" fmla="*/ 5229726 h 522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074" h="5229726">
                <a:moveTo>
                  <a:pt x="4136190" y="0"/>
                </a:moveTo>
                <a:lnTo>
                  <a:pt x="2724484" y="128337"/>
                </a:lnTo>
                <a:lnTo>
                  <a:pt x="1024021" y="288758"/>
                </a:lnTo>
                <a:cubicBezTo>
                  <a:pt x="609600" y="334211"/>
                  <a:pt x="360948" y="352927"/>
                  <a:pt x="237958" y="401053"/>
                </a:cubicBezTo>
                <a:cubicBezTo>
                  <a:pt x="114969" y="449179"/>
                  <a:pt x="0" y="449179"/>
                  <a:pt x="286084" y="577516"/>
                </a:cubicBezTo>
                <a:cubicBezTo>
                  <a:pt x="572168" y="705853"/>
                  <a:pt x="1419726" y="1005306"/>
                  <a:pt x="1954463" y="1171074"/>
                </a:cubicBezTo>
                <a:cubicBezTo>
                  <a:pt x="2489200" y="1336842"/>
                  <a:pt x="2999873" y="1422400"/>
                  <a:pt x="3494505" y="1572126"/>
                </a:cubicBezTo>
                <a:cubicBezTo>
                  <a:pt x="3989137" y="1721852"/>
                  <a:pt x="4470400" y="1892969"/>
                  <a:pt x="4922253" y="2069432"/>
                </a:cubicBezTo>
                <a:cubicBezTo>
                  <a:pt x="5374106" y="2245895"/>
                  <a:pt x="5879432" y="2473158"/>
                  <a:pt x="6205621" y="2630905"/>
                </a:cubicBezTo>
                <a:cubicBezTo>
                  <a:pt x="6531811" y="2788652"/>
                  <a:pt x="6713622" y="2866190"/>
                  <a:pt x="6879390" y="3015916"/>
                </a:cubicBezTo>
                <a:cubicBezTo>
                  <a:pt x="7045158" y="3165642"/>
                  <a:pt x="7168148" y="3371516"/>
                  <a:pt x="7200232" y="3529263"/>
                </a:cubicBezTo>
                <a:cubicBezTo>
                  <a:pt x="7232316" y="3687010"/>
                  <a:pt x="7267074" y="3678990"/>
                  <a:pt x="7071895" y="3962400"/>
                </a:cubicBezTo>
                <a:cubicBezTo>
                  <a:pt x="6876716" y="4245810"/>
                  <a:pt x="6224337" y="5063958"/>
                  <a:pt x="6029158" y="5229726"/>
                </a:cubicBezTo>
              </a:path>
            </a:pathLst>
          </a:custGeom>
          <a:ln w="101600">
            <a:solidFill>
              <a:srgbClr val="FF0000"/>
            </a:solidFill>
            <a:prstDash val="sysDot"/>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7" name="Rectangle 2"/>
          <p:cNvSpPr>
            <a:spLocks noChangeArrowheads="1"/>
          </p:cNvSpPr>
          <p:nvPr/>
        </p:nvSpPr>
        <p:spPr bwMode="auto">
          <a:xfrm>
            <a:off x="0" y="545813"/>
            <a:ext cx="9144000" cy="597187"/>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rial" pitchFamily="34" charset="0"/>
                <a:cs typeface="Arial" pitchFamily="34" charset="0"/>
              </a:rPr>
              <a:t>Tappan Zee Bridge</a:t>
            </a:r>
          </a:p>
        </p:txBody>
      </p:sp>
      <p:sp>
        <p:nvSpPr>
          <p:cNvPr id="28" name="TextBox 27"/>
          <p:cNvSpPr txBox="1"/>
          <p:nvPr/>
        </p:nvSpPr>
        <p:spPr>
          <a:xfrm>
            <a:off x="0" y="0"/>
            <a:ext cx="9144000" cy="584775"/>
          </a:xfrm>
          <a:prstGeom prst="rect">
            <a:avLst/>
          </a:prstGeom>
          <a:noFill/>
          <a:effectLst/>
        </p:spPr>
        <p:txBody>
          <a:bodyPr wrap="square" rtlCol="0">
            <a:spAutoFit/>
          </a:bodyPr>
          <a:lstStyle/>
          <a:p>
            <a:pPr algn="ctr"/>
            <a:r>
              <a:rPr lang="en-US" sz="3200" b="1" dirty="0" smtClean="0">
                <a:solidFill>
                  <a:schemeClr val="bg1"/>
                </a:solidFill>
              </a:rPr>
              <a:t>DAY 3: SATURDAY, May 17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Effect transition="in" filter="fade">
                                      <p:cBhvr>
                                        <p:cTn id="14" dur="1000"/>
                                        <p:tgtEl>
                                          <p:spTgt spid="2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3000"/>
                                        <p:tgtEl>
                                          <p:spTgt spid="25"/>
                                        </p:tgtEl>
                                      </p:cBhvr>
                                    </p:animEffect>
                                  </p:childTnLst>
                                </p:cTn>
                              </p:par>
                            </p:childTnLst>
                          </p:cTn>
                        </p:par>
                        <p:par>
                          <p:cTn id="19" fill="hold">
                            <p:stCondLst>
                              <p:cond delay="4000"/>
                            </p:stCondLst>
                            <p:childTnLst>
                              <p:par>
                                <p:cTn id="20" presetID="53"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Effect transition="in" filter="fade">
                                      <p:cBhvr>
                                        <p:cTn id="2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33338" y="1204912"/>
            <a:ext cx="9177338" cy="5653088"/>
          </a:xfrm>
          <a:prstGeom prst="rect">
            <a:avLst/>
          </a:prstGeom>
          <a:noFill/>
          <a:ln w="9525">
            <a:noFill/>
            <a:miter lim="800000"/>
            <a:headEnd/>
            <a:tailEnd/>
          </a:ln>
          <a:effectLst/>
        </p:spPr>
      </p:pic>
      <p:grpSp>
        <p:nvGrpSpPr>
          <p:cNvPr id="2" name="Group 18"/>
          <p:cNvGrpSpPr/>
          <p:nvPr/>
        </p:nvGrpSpPr>
        <p:grpSpPr>
          <a:xfrm>
            <a:off x="371642" y="1295400"/>
            <a:ext cx="7267074" cy="5602705"/>
            <a:chOff x="371642" y="1295400"/>
            <a:chExt cx="7267074" cy="5602705"/>
          </a:xfrm>
        </p:grpSpPr>
        <p:sp>
          <p:nvSpPr>
            <p:cNvPr id="16" name="TextBox 15"/>
            <p:cNvSpPr txBox="1"/>
            <p:nvPr/>
          </p:nvSpPr>
          <p:spPr>
            <a:xfrm>
              <a:off x="2286000" y="6150114"/>
              <a:ext cx="2524922" cy="707886"/>
            </a:xfrm>
            <a:prstGeom prst="rect">
              <a:avLst/>
            </a:prstGeom>
            <a:noFill/>
          </p:spPr>
          <p:txBody>
            <a:bodyPr wrap="none" rtlCol="0">
              <a:spAutoFit/>
            </a:bodyPr>
            <a:lstStyle/>
            <a:p>
              <a:r>
                <a:rPr lang="en-US" sz="4000" dirty="0" smtClean="0">
                  <a:solidFill>
                    <a:schemeClr val="bg1"/>
                  </a:solidFill>
                </a:rPr>
                <a:t>New Jersey</a:t>
              </a:r>
              <a:endParaRPr lang="en-US" sz="4000" dirty="0">
                <a:solidFill>
                  <a:schemeClr val="bg1"/>
                </a:solidFill>
              </a:endParaRPr>
            </a:p>
          </p:txBody>
        </p:sp>
        <p:sp>
          <p:nvSpPr>
            <p:cNvPr id="17" name="TextBox 16"/>
            <p:cNvSpPr txBox="1"/>
            <p:nvPr/>
          </p:nvSpPr>
          <p:spPr>
            <a:xfrm>
              <a:off x="4572000" y="1295400"/>
              <a:ext cx="2145972" cy="707886"/>
            </a:xfrm>
            <a:prstGeom prst="rect">
              <a:avLst/>
            </a:prstGeom>
            <a:noFill/>
          </p:spPr>
          <p:txBody>
            <a:bodyPr wrap="none" rtlCol="0">
              <a:spAutoFit/>
            </a:bodyPr>
            <a:lstStyle/>
            <a:p>
              <a:r>
                <a:rPr lang="en-US" sz="4000" dirty="0" smtClean="0">
                  <a:solidFill>
                    <a:schemeClr val="bg1"/>
                  </a:solidFill>
                </a:rPr>
                <a:t>New York</a:t>
              </a:r>
              <a:endParaRPr lang="en-US" sz="4000" dirty="0">
                <a:solidFill>
                  <a:schemeClr val="bg1"/>
                </a:solidFill>
              </a:endParaRPr>
            </a:p>
          </p:txBody>
        </p:sp>
        <p:sp>
          <p:nvSpPr>
            <p:cNvPr id="18" name="Freeform 17"/>
            <p:cNvSpPr/>
            <p:nvPr/>
          </p:nvSpPr>
          <p:spPr>
            <a:xfrm>
              <a:off x="371642" y="1668379"/>
              <a:ext cx="7267074" cy="5229726"/>
            </a:xfrm>
            <a:custGeom>
              <a:avLst/>
              <a:gdLst>
                <a:gd name="connsiteX0" fmla="*/ 4136190 w 7267074"/>
                <a:gd name="connsiteY0" fmla="*/ 0 h 5229726"/>
                <a:gd name="connsiteX1" fmla="*/ 2724484 w 7267074"/>
                <a:gd name="connsiteY1" fmla="*/ 128337 h 5229726"/>
                <a:gd name="connsiteX2" fmla="*/ 1024021 w 7267074"/>
                <a:gd name="connsiteY2" fmla="*/ 288758 h 5229726"/>
                <a:gd name="connsiteX3" fmla="*/ 237958 w 7267074"/>
                <a:gd name="connsiteY3" fmla="*/ 401053 h 5229726"/>
                <a:gd name="connsiteX4" fmla="*/ 286084 w 7267074"/>
                <a:gd name="connsiteY4" fmla="*/ 577516 h 5229726"/>
                <a:gd name="connsiteX5" fmla="*/ 1954463 w 7267074"/>
                <a:gd name="connsiteY5" fmla="*/ 1171074 h 5229726"/>
                <a:gd name="connsiteX6" fmla="*/ 3494505 w 7267074"/>
                <a:gd name="connsiteY6" fmla="*/ 1572126 h 5229726"/>
                <a:gd name="connsiteX7" fmla="*/ 4922253 w 7267074"/>
                <a:gd name="connsiteY7" fmla="*/ 2069432 h 5229726"/>
                <a:gd name="connsiteX8" fmla="*/ 6205621 w 7267074"/>
                <a:gd name="connsiteY8" fmla="*/ 2630905 h 5229726"/>
                <a:gd name="connsiteX9" fmla="*/ 6879390 w 7267074"/>
                <a:gd name="connsiteY9" fmla="*/ 3015916 h 5229726"/>
                <a:gd name="connsiteX10" fmla="*/ 7200232 w 7267074"/>
                <a:gd name="connsiteY10" fmla="*/ 3529263 h 5229726"/>
                <a:gd name="connsiteX11" fmla="*/ 7071895 w 7267074"/>
                <a:gd name="connsiteY11" fmla="*/ 3962400 h 5229726"/>
                <a:gd name="connsiteX12" fmla="*/ 6029158 w 7267074"/>
                <a:gd name="connsiteY12" fmla="*/ 5229726 h 522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074" h="5229726">
                  <a:moveTo>
                    <a:pt x="4136190" y="0"/>
                  </a:moveTo>
                  <a:lnTo>
                    <a:pt x="2724484" y="128337"/>
                  </a:lnTo>
                  <a:lnTo>
                    <a:pt x="1024021" y="288758"/>
                  </a:lnTo>
                  <a:cubicBezTo>
                    <a:pt x="609600" y="334211"/>
                    <a:pt x="360948" y="352927"/>
                    <a:pt x="237958" y="401053"/>
                  </a:cubicBezTo>
                  <a:cubicBezTo>
                    <a:pt x="114969" y="449179"/>
                    <a:pt x="0" y="449179"/>
                    <a:pt x="286084" y="577516"/>
                  </a:cubicBezTo>
                  <a:cubicBezTo>
                    <a:pt x="572168" y="705853"/>
                    <a:pt x="1419726" y="1005306"/>
                    <a:pt x="1954463" y="1171074"/>
                  </a:cubicBezTo>
                  <a:cubicBezTo>
                    <a:pt x="2489200" y="1336842"/>
                    <a:pt x="2999873" y="1422400"/>
                    <a:pt x="3494505" y="1572126"/>
                  </a:cubicBezTo>
                  <a:cubicBezTo>
                    <a:pt x="3989137" y="1721852"/>
                    <a:pt x="4470400" y="1892969"/>
                    <a:pt x="4922253" y="2069432"/>
                  </a:cubicBezTo>
                  <a:cubicBezTo>
                    <a:pt x="5374106" y="2245895"/>
                    <a:pt x="5879432" y="2473158"/>
                    <a:pt x="6205621" y="2630905"/>
                  </a:cubicBezTo>
                  <a:cubicBezTo>
                    <a:pt x="6531811" y="2788652"/>
                    <a:pt x="6713622" y="2866190"/>
                    <a:pt x="6879390" y="3015916"/>
                  </a:cubicBezTo>
                  <a:cubicBezTo>
                    <a:pt x="7045158" y="3165642"/>
                    <a:pt x="7168148" y="3371516"/>
                    <a:pt x="7200232" y="3529263"/>
                  </a:cubicBezTo>
                  <a:cubicBezTo>
                    <a:pt x="7232316" y="3687010"/>
                    <a:pt x="7267074" y="3678990"/>
                    <a:pt x="7071895" y="3962400"/>
                  </a:cubicBezTo>
                  <a:cubicBezTo>
                    <a:pt x="6876716" y="4245810"/>
                    <a:pt x="6224337" y="5063958"/>
                    <a:pt x="6029158" y="5229726"/>
                  </a:cubicBezTo>
                </a:path>
              </a:pathLst>
            </a:custGeom>
            <a:ln w="101600">
              <a:solidFill>
                <a:srgbClr val="FF0000"/>
              </a:solidFill>
              <a:prstDash val="sysDot"/>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051" name="Picture 3"/>
          <p:cNvPicPr>
            <a:picLocks noChangeAspect="1" noChangeArrowheads="1"/>
          </p:cNvPicPr>
          <p:nvPr/>
        </p:nvPicPr>
        <p:blipFill>
          <a:blip r:embed="rId4" cstate="print"/>
          <a:srcRect/>
          <a:stretch>
            <a:fillRect/>
          </a:stretch>
        </p:blipFill>
        <p:spPr bwMode="auto">
          <a:xfrm>
            <a:off x="0" y="762000"/>
            <a:ext cx="9167813" cy="6096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print"/>
          <a:srcRect/>
          <a:stretch>
            <a:fillRect/>
          </a:stretch>
        </p:blipFill>
        <p:spPr bwMode="auto">
          <a:xfrm>
            <a:off x="0" y="762000"/>
            <a:ext cx="9167813" cy="60960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print"/>
          <a:srcRect/>
          <a:stretch>
            <a:fillRect/>
          </a:stretch>
        </p:blipFill>
        <p:spPr bwMode="auto">
          <a:xfrm>
            <a:off x="-23813" y="762000"/>
            <a:ext cx="9167813" cy="60960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cstate="print"/>
          <a:srcRect/>
          <a:stretch>
            <a:fillRect/>
          </a:stretch>
        </p:blipFill>
        <p:spPr bwMode="auto">
          <a:xfrm>
            <a:off x="-23813" y="762000"/>
            <a:ext cx="9167813" cy="60960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8" cstate="print"/>
          <a:srcRect/>
          <a:stretch>
            <a:fillRect/>
          </a:stretch>
        </p:blipFill>
        <p:spPr bwMode="auto">
          <a:xfrm>
            <a:off x="0" y="762000"/>
            <a:ext cx="9167813" cy="60960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cstate="print"/>
          <a:srcRect/>
          <a:stretch>
            <a:fillRect/>
          </a:stretch>
        </p:blipFill>
        <p:spPr bwMode="auto">
          <a:xfrm>
            <a:off x="0" y="762000"/>
            <a:ext cx="9167813" cy="60960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0" cstate="print"/>
          <a:srcRect/>
          <a:stretch>
            <a:fillRect/>
          </a:stretch>
        </p:blipFill>
        <p:spPr bwMode="auto">
          <a:xfrm>
            <a:off x="-23813" y="762000"/>
            <a:ext cx="9167813" cy="609600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23813" y="762000"/>
            <a:ext cx="9167813" cy="6096000"/>
          </a:xfrm>
          <a:prstGeom prst="rect">
            <a:avLst/>
          </a:prstGeom>
          <a:noFill/>
          <a:ln w="9525">
            <a:noFill/>
            <a:miter lim="800000"/>
            <a:headEnd/>
            <a:tailEnd/>
          </a:ln>
          <a:effectLst/>
        </p:spPr>
      </p:pic>
      <p:sp useBgFill="1">
        <p:nvSpPr>
          <p:cNvPr id="12" name="Rectangle 2"/>
          <p:cNvSpPr>
            <a:spLocks noChangeArrowheads="1"/>
          </p:cNvSpPr>
          <p:nvPr/>
        </p:nvSpPr>
        <p:spPr bwMode="auto">
          <a:xfrm>
            <a:off x="0" y="533400"/>
            <a:ext cx="9144000" cy="597187"/>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rial" pitchFamily="34" charset="0"/>
                <a:cs typeface="Arial" pitchFamily="34" charset="0"/>
              </a:rPr>
              <a:t>Tappan Zee Bridge</a:t>
            </a:r>
          </a:p>
        </p:txBody>
      </p:sp>
      <p:sp>
        <p:nvSpPr>
          <p:cNvPr id="19" name="TextBox 18"/>
          <p:cNvSpPr txBox="1"/>
          <p:nvPr/>
        </p:nvSpPr>
        <p:spPr>
          <a:xfrm>
            <a:off x="0" y="0"/>
            <a:ext cx="9144000" cy="584775"/>
          </a:xfrm>
          <a:prstGeom prst="rect">
            <a:avLst/>
          </a:prstGeom>
          <a:noFill/>
          <a:effectLst/>
        </p:spPr>
        <p:txBody>
          <a:bodyPr wrap="square" rtlCol="0">
            <a:spAutoFit/>
          </a:bodyPr>
          <a:lstStyle/>
          <a:p>
            <a:pPr algn="ctr"/>
            <a:r>
              <a:rPr lang="en-US" sz="3200" b="1" dirty="0" smtClean="0">
                <a:solidFill>
                  <a:schemeClr val="bg1"/>
                </a:solidFill>
              </a:rPr>
              <a:t>DAY 3: SATURDAY, May 17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5"/>
                                        </p:tgtEl>
                                        <p:attrNameLst>
                                          <p:attrName>style.visibility</p:attrName>
                                        </p:attrNameLst>
                                      </p:cBhvr>
                                      <p:to>
                                        <p:strVal val="visible"/>
                                      </p:to>
                                    </p:set>
                                    <p:animEffect transition="in" filter="fade">
                                      <p:cBhvr>
                                        <p:cTn id="18" dur="1000"/>
                                        <p:tgtEl>
                                          <p:spTgt spid="2055"/>
                                        </p:tgtEl>
                                      </p:cBhvr>
                                    </p:animEffect>
                                  </p:childTnLst>
                                </p:cTn>
                              </p:par>
                              <p:par>
                                <p:cTn id="19" presetID="10" presetClass="exit" presetSubtype="0" fill="hold" nodeType="withEffect">
                                  <p:stCondLst>
                                    <p:cond delay="0"/>
                                  </p:stCondLst>
                                  <p:childTnLst>
                                    <p:animEffect transition="out" filter="fade">
                                      <p:cBhvr>
                                        <p:cTn id="20" dur="1000"/>
                                        <p:tgtEl>
                                          <p:spTgt spid="2051"/>
                                        </p:tgtEl>
                                      </p:cBhvr>
                                    </p:animEffect>
                                    <p:set>
                                      <p:cBhvr>
                                        <p:cTn id="21" dur="1" fill="hold">
                                          <p:stCondLst>
                                            <p:cond delay="999"/>
                                          </p:stCondLst>
                                        </p:cTn>
                                        <p:tgtEl>
                                          <p:spTgt spid="205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1000"/>
                                        <p:tgtEl>
                                          <p:spTgt spid="2056"/>
                                        </p:tgtEl>
                                      </p:cBhvr>
                                    </p:animEffect>
                                  </p:childTnLst>
                                </p:cTn>
                              </p:par>
                              <p:par>
                                <p:cTn id="27" presetID="10" presetClass="exit" presetSubtype="0" fill="hold" nodeType="withEffect">
                                  <p:stCondLst>
                                    <p:cond delay="0"/>
                                  </p:stCondLst>
                                  <p:childTnLst>
                                    <p:animEffect transition="out" filter="fade">
                                      <p:cBhvr>
                                        <p:cTn id="28" dur="1000"/>
                                        <p:tgtEl>
                                          <p:spTgt spid="2055"/>
                                        </p:tgtEl>
                                      </p:cBhvr>
                                    </p:animEffect>
                                    <p:set>
                                      <p:cBhvr>
                                        <p:cTn id="29" dur="1" fill="hold">
                                          <p:stCondLst>
                                            <p:cond delay="999"/>
                                          </p:stCondLst>
                                        </p:cTn>
                                        <p:tgtEl>
                                          <p:spTgt spid="205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7"/>
                                        </p:tgtEl>
                                        <p:attrNameLst>
                                          <p:attrName>style.visibility</p:attrName>
                                        </p:attrNameLst>
                                      </p:cBhvr>
                                      <p:to>
                                        <p:strVal val="visible"/>
                                      </p:to>
                                    </p:set>
                                    <p:animEffect transition="in" filter="fade">
                                      <p:cBhvr>
                                        <p:cTn id="34" dur="1000"/>
                                        <p:tgtEl>
                                          <p:spTgt spid="2057"/>
                                        </p:tgtEl>
                                      </p:cBhvr>
                                    </p:animEffect>
                                  </p:childTnLst>
                                </p:cTn>
                              </p:par>
                              <p:par>
                                <p:cTn id="35" presetID="10" presetClass="exit" presetSubtype="0" fill="hold" nodeType="withEffect">
                                  <p:stCondLst>
                                    <p:cond delay="0"/>
                                  </p:stCondLst>
                                  <p:childTnLst>
                                    <p:animEffect transition="out" filter="fade">
                                      <p:cBhvr>
                                        <p:cTn id="36" dur="1000"/>
                                        <p:tgtEl>
                                          <p:spTgt spid="2056"/>
                                        </p:tgtEl>
                                      </p:cBhvr>
                                    </p:animEffect>
                                    <p:set>
                                      <p:cBhvr>
                                        <p:cTn id="37" dur="1" fill="hold">
                                          <p:stCondLst>
                                            <p:cond delay="999"/>
                                          </p:stCondLst>
                                        </p:cTn>
                                        <p:tgtEl>
                                          <p:spTgt spid="205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9"/>
                                        </p:tgtEl>
                                        <p:attrNameLst>
                                          <p:attrName>style.visibility</p:attrName>
                                        </p:attrNameLst>
                                      </p:cBhvr>
                                      <p:to>
                                        <p:strVal val="visible"/>
                                      </p:to>
                                    </p:set>
                                    <p:animEffect transition="in" filter="fade">
                                      <p:cBhvr>
                                        <p:cTn id="42" dur="1000"/>
                                        <p:tgtEl>
                                          <p:spTgt spid="2059"/>
                                        </p:tgtEl>
                                      </p:cBhvr>
                                    </p:animEffect>
                                  </p:childTnLst>
                                </p:cTn>
                              </p:par>
                              <p:par>
                                <p:cTn id="43" presetID="10" presetClass="exit" presetSubtype="0" fill="hold" nodeType="withEffect">
                                  <p:stCondLst>
                                    <p:cond delay="0"/>
                                  </p:stCondLst>
                                  <p:childTnLst>
                                    <p:animEffect transition="out" filter="fade">
                                      <p:cBhvr>
                                        <p:cTn id="44" dur="1000"/>
                                        <p:tgtEl>
                                          <p:spTgt spid="2057"/>
                                        </p:tgtEl>
                                      </p:cBhvr>
                                    </p:animEffect>
                                    <p:set>
                                      <p:cBhvr>
                                        <p:cTn id="45" dur="1" fill="hold">
                                          <p:stCondLst>
                                            <p:cond delay="999"/>
                                          </p:stCondLst>
                                        </p:cTn>
                                        <p:tgtEl>
                                          <p:spTgt spid="205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58"/>
                                        </p:tgtEl>
                                        <p:attrNameLst>
                                          <p:attrName>style.visibility</p:attrName>
                                        </p:attrNameLst>
                                      </p:cBhvr>
                                      <p:to>
                                        <p:strVal val="visible"/>
                                      </p:to>
                                    </p:set>
                                    <p:animEffect transition="in" filter="fade">
                                      <p:cBhvr>
                                        <p:cTn id="50" dur="1000"/>
                                        <p:tgtEl>
                                          <p:spTgt spid="2058"/>
                                        </p:tgtEl>
                                      </p:cBhvr>
                                    </p:animEffect>
                                  </p:childTnLst>
                                </p:cTn>
                              </p:par>
                              <p:par>
                                <p:cTn id="51" presetID="10" presetClass="exit" presetSubtype="0" fill="hold" nodeType="withEffect">
                                  <p:stCondLst>
                                    <p:cond delay="0"/>
                                  </p:stCondLst>
                                  <p:childTnLst>
                                    <p:animEffect transition="out" filter="fade">
                                      <p:cBhvr>
                                        <p:cTn id="52" dur="1000"/>
                                        <p:tgtEl>
                                          <p:spTgt spid="2059"/>
                                        </p:tgtEl>
                                      </p:cBhvr>
                                    </p:animEffect>
                                    <p:set>
                                      <p:cBhvr>
                                        <p:cTn id="53" dur="1" fill="hold">
                                          <p:stCondLst>
                                            <p:cond delay="999"/>
                                          </p:stCondLst>
                                        </p:cTn>
                                        <p:tgtEl>
                                          <p:spTgt spid="205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61"/>
                                        </p:tgtEl>
                                        <p:attrNameLst>
                                          <p:attrName>style.visibility</p:attrName>
                                        </p:attrNameLst>
                                      </p:cBhvr>
                                      <p:to>
                                        <p:strVal val="visible"/>
                                      </p:to>
                                    </p:set>
                                    <p:animEffect transition="in" filter="fade">
                                      <p:cBhvr>
                                        <p:cTn id="58" dur="1000"/>
                                        <p:tgtEl>
                                          <p:spTgt spid="2061"/>
                                        </p:tgtEl>
                                      </p:cBhvr>
                                    </p:animEffect>
                                  </p:childTnLst>
                                </p:cTn>
                              </p:par>
                              <p:par>
                                <p:cTn id="59" presetID="10" presetClass="exit" presetSubtype="0" fill="hold" nodeType="withEffect">
                                  <p:stCondLst>
                                    <p:cond delay="0"/>
                                  </p:stCondLst>
                                  <p:childTnLst>
                                    <p:animEffect transition="out" filter="fade">
                                      <p:cBhvr>
                                        <p:cTn id="60" dur="1000"/>
                                        <p:tgtEl>
                                          <p:spTgt spid="2058"/>
                                        </p:tgtEl>
                                      </p:cBhvr>
                                    </p:animEffect>
                                    <p:set>
                                      <p:cBhvr>
                                        <p:cTn id="61" dur="1" fill="hold">
                                          <p:stCondLst>
                                            <p:cond delay="999"/>
                                          </p:stCondLst>
                                        </p:cTn>
                                        <p:tgtEl>
                                          <p:spTgt spid="205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60"/>
                                        </p:tgtEl>
                                        <p:attrNameLst>
                                          <p:attrName>style.visibility</p:attrName>
                                        </p:attrNameLst>
                                      </p:cBhvr>
                                      <p:to>
                                        <p:strVal val="visible"/>
                                      </p:to>
                                    </p:set>
                                    <p:animEffect transition="in" filter="fade">
                                      <p:cBhvr>
                                        <p:cTn id="66" dur="1000"/>
                                        <p:tgtEl>
                                          <p:spTgt spid="2060"/>
                                        </p:tgtEl>
                                      </p:cBhvr>
                                    </p:animEffect>
                                  </p:childTnLst>
                                </p:cTn>
                              </p:par>
                              <p:par>
                                <p:cTn id="67" presetID="10" presetClass="exit" presetSubtype="0" fill="hold" nodeType="withEffect">
                                  <p:stCondLst>
                                    <p:cond delay="0"/>
                                  </p:stCondLst>
                                  <p:childTnLst>
                                    <p:animEffect transition="out" filter="fade">
                                      <p:cBhvr>
                                        <p:cTn id="68" dur="1000"/>
                                        <p:tgtEl>
                                          <p:spTgt spid="2061"/>
                                        </p:tgtEl>
                                      </p:cBhvr>
                                    </p:animEffect>
                                    <p:set>
                                      <p:cBhvr>
                                        <p:cTn id="69" dur="1" fill="hold">
                                          <p:stCondLst>
                                            <p:cond delay="999"/>
                                          </p:stCondLst>
                                        </p:cTn>
                                        <p:tgtEl>
                                          <p:spTgt spid="206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childTnLst>
                                </p:cTn>
                              </p:par>
                              <p:par>
                                <p:cTn id="75" presetID="10" presetClass="exit" presetSubtype="0" fill="hold" nodeType="withEffect">
                                  <p:stCondLst>
                                    <p:cond delay="0"/>
                                  </p:stCondLst>
                                  <p:childTnLst>
                                    <p:animEffect transition="out" filter="fade">
                                      <p:cBhvr>
                                        <p:cTn id="76" dur="1000"/>
                                        <p:tgtEl>
                                          <p:spTgt spid="2060"/>
                                        </p:tgtEl>
                                      </p:cBhvr>
                                    </p:animEffect>
                                    <p:set>
                                      <p:cBhvr>
                                        <p:cTn id="77" dur="1" fill="hold">
                                          <p:stCondLst>
                                            <p:cond delay="999"/>
                                          </p:stCondLst>
                                        </p:cTn>
                                        <p:tgtEl>
                                          <p:spTgt spid="20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33338" y="1204912"/>
            <a:ext cx="9177338" cy="5653088"/>
          </a:xfrm>
          <a:prstGeom prst="rect">
            <a:avLst/>
          </a:prstGeom>
          <a:noFill/>
          <a:ln w="9525">
            <a:noFill/>
            <a:miter lim="800000"/>
            <a:headEnd/>
            <a:tailEnd/>
          </a:ln>
          <a:effectLst/>
        </p:spPr>
      </p:pic>
      <p:sp>
        <p:nvSpPr>
          <p:cNvPr id="5" name="TextBox 4"/>
          <p:cNvSpPr txBox="1"/>
          <p:nvPr/>
        </p:nvSpPr>
        <p:spPr>
          <a:xfrm>
            <a:off x="304800" y="1219200"/>
            <a:ext cx="8643713" cy="5016758"/>
          </a:xfrm>
          <a:prstGeom prst="rect">
            <a:avLst/>
          </a:prstGeom>
          <a:noFill/>
        </p:spPr>
        <p:txBody>
          <a:bodyPr wrap="none" rtlCol="0">
            <a:spAutoFit/>
          </a:bodyPr>
          <a:lstStyle/>
          <a:p>
            <a:pPr>
              <a:buFontTx/>
              <a:buChar char="-"/>
            </a:pPr>
            <a:r>
              <a:rPr lang="en-US" sz="4000" b="1" dirty="0" smtClean="0">
                <a:solidFill>
                  <a:schemeClr val="bg1"/>
                </a:solidFill>
                <a:latin typeface="Tempus Sans ITC" pitchFamily="82" charset="0"/>
              </a:rPr>
              <a:t> 3 miles long</a:t>
            </a:r>
          </a:p>
          <a:p>
            <a:pPr>
              <a:buFontTx/>
              <a:buChar char="-"/>
            </a:pPr>
            <a:r>
              <a:rPr lang="en-US" sz="4000" b="1" dirty="0" smtClean="0">
                <a:solidFill>
                  <a:schemeClr val="bg1"/>
                </a:solidFill>
                <a:latin typeface="Tempus Sans ITC" pitchFamily="82" charset="0"/>
              </a:rPr>
              <a:t> built in 1955 with lifespan of 50 years</a:t>
            </a:r>
          </a:p>
          <a:p>
            <a:pPr>
              <a:buFontTx/>
              <a:buChar char="-"/>
            </a:pPr>
            <a:r>
              <a:rPr lang="en-US" sz="4000" b="1" dirty="0" smtClean="0">
                <a:solidFill>
                  <a:schemeClr val="bg1"/>
                </a:solidFill>
                <a:latin typeface="Tempus Sans ITC" pitchFamily="82" charset="0"/>
              </a:rPr>
              <a:t> badly deteriorated &amp; inadequate lanes</a:t>
            </a:r>
          </a:p>
          <a:p>
            <a:pPr>
              <a:buFontTx/>
              <a:buChar char="-"/>
            </a:pPr>
            <a:r>
              <a:rPr lang="en-US" sz="4000" b="1" dirty="0" smtClean="0">
                <a:solidFill>
                  <a:schemeClr val="bg1"/>
                </a:solidFill>
                <a:latin typeface="Tempus Sans ITC" pitchFamily="82" charset="0"/>
              </a:rPr>
              <a:t> 48% increase in traffic within 20 years</a:t>
            </a:r>
          </a:p>
          <a:p>
            <a:pPr>
              <a:buFontTx/>
              <a:buChar char="-"/>
            </a:pPr>
            <a:r>
              <a:rPr lang="en-US" sz="4000" b="1" dirty="0" smtClean="0">
                <a:solidFill>
                  <a:schemeClr val="bg1"/>
                </a:solidFill>
                <a:latin typeface="Tempus Sans ITC" pitchFamily="82" charset="0"/>
              </a:rPr>
              <a:t> replacement bridge in progress</a:t>
            </a:r>
          </a:p>
          <a:p>
            <a:r>
              <a:rPr lang="en-US" sz="4000" b="1" dirty="0" smtClean="0">
                <a:solidFill>
                  <a:schemeClr val="bg1"/>
                </a:solidFill>
                <a:latin typeface="Tempus Sans ITC" pitchFamily="82" charset="0"/>
              </a:rPr>
              <a:t>		- duel spans each 90’ wide</a:t>
            </a:r>
          </a:p>
          <a:p>
            <a:r>
              <a:rPr lang="en-US" sz="4000" b="1" dirty="0" smtClean="0">
                <a:solidFill>
                  <a:schemeClr val="bg1"/>
                </a:solidFill>
                <a:latin typeface="Tempus Sans ITC" pitchFamily="82" charset="0"/>
              </a:rPr>
              <a:t>		- 1</a:t>
            </a:r>
            <a:r>
              <a:rPr lang="en-US" sz="4000" b="1" baseline="30000" dirty="0" smtClean="0">
                <a:solidFill>
                  <a:schemeClr val="bg1"/>
                </a:solidFill>
                <a:latin typeface="Tempus Sans ITC" pitchFamily="82" charset="0"/>
              </a:rPr>
              <a:t>st</a:t>
            </a:r>
            <a:r>
              <a:rPr lang="en-US" sz="4000" b="1" dirty="0" smtClean="0">
                <a:solidFill>
                  <a:schemeClr val="bg1"/>
                </a:solidFill>
                <a:latin typeface="Tempus Sans ITC" pitchFamily="82" charset="0"/>
              </a:rPr>
              <a:t> span completion 2016</a:t>
            </a:r>
          </a:p>
          <a:p>
            <a:r>
              <a:rPr lang="en-US" sz="4000" b="1" dirty="0" smtClean="0">
                <a:solidFill>
                  <a:schemeClr val="bg1"/>
                </a:solidFill>
                <a:latin typeface="Tempus Sans ITC" pitchFamily="82" charset="0"/>
              </a:rPr>
              <a:t>		- 2</a:t>
            </a:r>
            <a:r>
              <a:rPr lang="en-US" sz="4000" b="1" baseline="30000" dirty="0" smtClean="0">
                <a:solidFill>
                  <a:schemeClr val="bg1"/>
                </a:solidFill>
                <a:latin typeface="Tempus Sans ITC" pitchFamily="82" charset="0"/>
              </a:rPr>
              <a:t>nd</a:t>
            </a:r>
            <a:r>
              <a:rPr lang="en-US" sz="4000" b="1" dirty="0" smtClean="0">
                <a:solidFill>
                  <a:schemeClr val="bg1"/>
                </a:solidFill>
                <a:latin typeface="Tempus Sans ITC" pitchFamily="82" charset="0"/>
              </a:rPr>
              <a:t> span complete 2018</a:t>
            </a:r>
          </a:p>
        </p:txBody>
      </p:sp>
      <p:pic>
        <p:nvPicPr>
          <p:cNvPr id="7" name="Picture 1" descr="http://www.nycroads.com/crossings/tappan-zee/img19.jpg"/>
          <p:cNvPicPr>
            <a:picLocks noChangeAspect="1" noChangeArrowheads="1"/>
          </p:cNvPicPr>
          <p:nvPr/>
        </p:nvPicPr>
        <p:blipFill>
          <a:blip r:embed="rId4" cstate="print"/>
          <a:srcRect/>
          <a:stretch>
            <a:fillRect/>
          </a:stretch>
        </p:blipFill>
        <p:spPr bwMode="auto">
          <a:xfrm>
            <a:off x="-1" y="1295400"/>
            <a:ext cx="9144001" cy="5562600"/>
          </a:xfrm>
          <a:prstGeom prst="rect">
            <a:avLst/>
          </a:prstGeom>
          <a:noFill/>
        </p:spPr>
      </p:pic>
      <p:sp useBgFill="1">
        <p:nvSpPr>
          <p:cNvPr id="8" name="Rectangle 2"/>
          <p:cNvSpPr>
            <a:spLocks noChangeArrowheads="1"/>
          </p:cNvSpPr>
          <p:nvPr/>
        </p:nvSpPr>
        <p:spPr bwMode="auto">
          <a:xfrm>
            <a:off x="0" y="533400"/>
            <a:ext cx="9144000" cy="597187"/>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rial" pitchFamily="34" charset="0"/>
                <a:cs typeface="Arial" pitchFamily="34" charset="0"/>
              </a:rPr>
              <a:t>Tappan Zee Bridge</a:t>
            </a:r>
          </a:p>
        </p:txBody>
      </p:sp>
      <p:sp>
        <p:nvSpPr>
          <p:cNvPr id="9" name="TextBox 8"/>
          <p:cNvSpPr txBox="1"/>
          <p:nvPr/>
        </p:nvSpPr>
        <p:spPr>
          <a:xfrm>
            <a:off x="0" y="0"/>
            <a:ext cx="9144000" cy="584775"/>
          </a:xfrm>
          <a:prstGeom prst="rect">
            <a:avLst/>
          </a:prstGeom>
          <a:noFill/>
          <a:effectLst/>
        </p:spPr>
        <p:txBody>
          <a:bodyPr wrap="square" rtlCol="0">
            <a:spAutoFit/>
          </a:bodyPr>
          <a:lstStyle/>
          <a:p>
            <a:pPr algn="ctr"/>
            <a:r>
              <a:rPr lang="en-US" sz="3200" b="1" dirty="0" smtClean="0">
                <a:solidFill>
                  <a:schemeClr val="bg1"/>
                </a:solidFill>
              </a:rPr>
              <a:t>DAY 3: SATURDAY, May 17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1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10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1000"/>
                                        <p:tgtEl>
                                          <p:spTgt spid="5">
                                            <p:txEl>
                                              <p:pRg st="0" end="0"/>
                                            </p:txEl>
                                          </p:spTgt>
                                        </p:tgtEl>
                                      </p:cBhvr>
                                    </p:animEffect>
                                    <p:set>
                                      <p:cBhvr>
                                        <p:cTn id="47" dur="1" fill="hold">
                                          <p:stCondLst>
                                            <p:cond delay="999"/>
                                          </p:stCondLst>
                                        </p:cTn>
                                        <p:tgtEl>
                                          <p:spTgt spid="5">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5">
                                            <p:txEl>
                                              <p:pRg st="1" end="1"/>
                                            </p:txEl>
                                          </p:spTgt>
                                        </p:tgtEl>
                                      </p:cBhvr>
                                    </p:animEffect>
                                    <p:set>
                                      <p:cBhvr>
                                        <p:cTn id="50" dur="1" fill="hold">
                                          <p:stCondLst>
                                            <p:cond delay="999"/>
                                          </p:stCondLst>
                                        </p:cTn>
                                        <p:tgtEl>
                                          <p:spTgt spid="5">
                                            <p:txEl>
                                              <p:pRg st="1" end="1"/>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5">
                                            <p:txEl>
                                              <p:pRg st="2" end="2"/>
                                            </p:txEl>
                                          </p:spTgt>
                                        </p:tgtEl>
                                      </p:cBhvr>
                                    </p:animEffect>
                                    <p:set>
                                      <p:cBhvr>
                                        <p:cTn id="53" dur="1" fill="hold">
                                          <p:stCondLst>
                                            <p:cond delay="999"/>
                                          </p:stCondLst>
                                        </p:cTn>
                                        <p:tgtEl>
                                          <p:spTgt spid="5">
                                            <p:txEl>
                                              <p:pRg st="2" end="2"/>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5">
                                            <p:txEl>
                                              <p:pRg st="3" end="3"/>
                                            </p:txEl>
                                          </p:spTgt>
                                        </p:tgtEl>
                                      </p:cBhvr>
                                    </p:animEffect>
                                    <p:set>
                                      <p:cBhvr>
                                        <p:cTn id="56" dur="1" fill="hold">
                                          <p:stCondLst>
                                            <p:cond delay="999"/>
                                          </p:stCondLst>
                                        </p:cTn>
                                        <p:tgtEl>
                                          <p:spTgt spid="5">
                                            <p:txEl>
                                              <p:pRg st="3" end="3"/>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5">
                                            <p:txEl>
                                              <p:pRg st="4" end="4"/>
                                            </p:txEl>
                                          </p:spTgt>
                                        </p:tgtEl>
                                      </p:cBhvr>
                                    </p:animEffect>
                                    <p:set>
                                      <p:cBhvr>
                                        <p:cTn id="59" dur="1" fill="hold">
                                          <p:stCondLst>
                                            <p:cond delay="999"/>
                                          </p:stCondLst>
                                        </p:cTn>
                                        <p:tgtEl>
                                          <p:spTgt spid="5">
                                            <p:txEl>
                                              <p:pRg st="4" end="4"/>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5">
                                            <p:txEl>
                                              <p:pRg st="5" end="5"/>
                                            </p:txEl>
                                          </p:spTgt>
                                        </p:tgtEl>
                                      </p:cBhvr>
                                    </p:animEffect>
                                    <p:set>
                                      <p:cBhvr>
                                        <p:cTn id="62" dur="1" fill="hold">
                                          <p:stCondLst>
                                            <p:cond delay="999"/>
                                          </p:stCondLst>
                                        </p:cTn>
                                        <p:tgtEl>
                                          <p:spTgt spid="5">
                                            <p:txEl>
                                              <p:pRg st="5" end="5"/>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5">
                                            <p:txEl>
                                              <p:pRg st="6" end="6"/>
                                            </p:txEl>
                                          </p:spTgt>
                                        </p:tgtEl>
                                      </p:cBhvr>
                                    </p:animEffect>
                                    <p:set>
                                      <p:cBhvr>
                                        <p:cTn id="65" dur="1" fill="hold">
                                          <p:stCondLst>
                                            <p:cond delay="999"/>
                                          </p:stCondLst>
                                        </p:cTn>
                                        <p:tgtEl>
                                          <p:spTgt spid="5">
                                            <p:txEl>
                                              <p:pRg st="6" end="6"/>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5">
                                            <p:txEl>
                                              <p:pRg st="7" end="7"/>
                                            </p:txEl>
                                          </p:spTgt>
                                        </p:tgtEl>
                                      </p:cBhvr>
                                    </p:animEffect>
                                    <p:set>
                                      <p:cBhvr>
                                        <p:cTn id="68" dur="1" fill="hold">
                                          <p:stCondLst>
                                            <p:cond delay="999"/>
                                          </p:stCondLst>
                                        </p:cTn>
                                        <p:tgtEl>
                                          <p:spTgt spid="5">
                                            <p:txEl>
                                              <p:pRg st="7" end="7"/>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childTnLst>
                                </p:cTn>
                              </p:par>
                              <p:par>
                                <p:cTn id="74" presetID="10" presetClass="exit" presetSubtype="0" fill="hold" nodeType="withEffect">
                                  <p:stCondLst>
                                    <p:cond delay="500"/>
                                  </p:stCondLst>
                                  <p:childTnLst>
                                    <p:animEffect transition="out" filter="fade">
                                      <p:cBhvr>
                                        <p:cTn id="75" dur="1000"/>
                                        <p:tgtEl>
                                          <p:spTgt spid="3"/>
                                        </p:tgtEl>
                                      </p:cBhvr>
                                    </p:animEffect>
                                    <p:set>
                                      <p:cBhvr>
                                        <p:cTn id="7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3: SATURDAY, May 17</a:t>
            </a:r>
          </a:p>
          <a:p>
            <a:pPr algn="ctr">
              <a:tabLst>
                <a:tab pos="3889375" algn="l"/>
                <a:tab pos="3998913" algn="l"/>
                <a:tab pos="4122738" algn="l"/>
              </a:tabLst>
            </a:pPr>
            <a:r>
              <a:rPr lang="en-US" sz="2800" dirty="0" smtClean="0">
                <a:solidFill>
                  <a:schemeClr val="bg1"/>
                </a:solidFill>
              </a:rPr>
              <a:t>Rhinebeck </a:t>
            </a:r>
            <a:r>
              <a:rPr lang="en-US" sz="2800" dirty="0" smtClean="0">
                <a:solidFill>
                  <a:schemeClr val="bg1"/>
                </a:solidFill>
                <a:sym typeface="Wingdings"/>
              </a:rPr>
              <a:t> </a:t>
            </a:r>
            <a:r>
              <a:rPr lang="en-US" sz="2800" dirty="0" smtClean="0">
                <a:solidFill>
                  <a:schemeClr val="bg1"/>
                </a:solidFill>
              </a:rPr>
              <a:t>Sleepy Hollow </a:t>
            </a:r>
            <a:r>
              <a:rPr lang="en-US" sz="2800" dirty="0" smtClean="0">
                <a:solidFill>
                  <a:schemeClr val="bg1"/>
                </a:solidFill>
                <a:sym typeface="Wingdings" pitchFamily="2" charset="2"/>
              </a:rPr>
              <a:t> Garrison</a:t>
            </a:r>
            <a:endParaRPr lang="en-US" sz="2800" dirty="0">
              <a:solidFill>
                <a:schemeClr val="bg1"/>
              </a:solidFill>
            </a:endParaRPr>
          </a:p>
        </p:txBody>
      </p:sp>
      <p:sp useBgFill="1">
        <p:nvSpPr>
          <p:cNvPr id="95" name="Rectangle 94"/>
          <p:cNvSpPr/>
          <p:nvPr/>
        </p:nvSpPr>
        <p:spPr>
          <a:xfrm>
            <a:off x="1447800" y="533400"/>
            <a:ext cx="60198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3"/>
          <p:cNvPicPr>
            <a:picLocks noChangeAspect="1" noChangeArrowheads="1"/>
          </p:cNvPicPr>
          <p:nvPr/>
        </p:nvPicPr>
        <p:blipFill>
          <a:blip r:embed="rId3" cstate="print"/>
          <a:srcRect/>
          <a:stretch>
            <a:fillRect/>
          </a:stretch>
        </p:blipFill>
        <p:spPr bwMode="auto">
          <a:xfrm>
            <a:off x="1254523" y="990600"/>
            <a:ext cx="3622277" cy="5867400"/>
          </a:xfrm>
          <a:prstGeom prst="rect">
            <a:avLst/>
          </a:prstGeom>
          <a:noFill/>
          <a:ln w="9525">
            <a:noFill/>
            <a:miter lim="800000"/>
            <a:headEnd/>
            <a:tailEnd/>
          </a:ln>
          <a:effectLst/>
        </p:spPr>
      </p:pic>
      <p:grpSp>
        <p:nvGrpSpPr>
          <p:cNvPr id="3" name="Group 4"/>
          <p:cNvGrpSpPr/>
          <p:nvPr/>
        </p:nvGrpSpPr>
        <p:grpSpPr>
          <a:xfrm>
            <a:off x="3048000" y="1143000"/>
            <a:ext cx="4191000" cy="523220"/>
            <a:chOff x="1219200" y="5877581"/>
            <a:chExt cx="4191000" cy="523220"/>
          </a:xfrm>
        </p:grpSpPr>
        <p:sp>
          <p:nvSpPr>
            <p:cNvPr id="6" name="Rectangle 3"/>
            <p:cNvSpPr>
              <a:spLocks noChangeArrowheads="1"/>
            </p:cNvSpPr>
            <p:nvPr/>
          </p:nvSpPr>
          <p:spPr bwMode="auto">
            <a:xfrm>
              <a:off x="3352800" y="5877581"/>
              <a:ext cx="2057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7" name="Straight Arrow Connector 6"/>
            <p:cNvCxnSpPr>
              <a:stCxn id="6" idx="1"/>
            </p:cNvCxnSpPr>
            <p:nvPr/>
          </p:nvCxnSpPr>
          <p:spPr>
            <a:xfrm flipH="1" flipV="1">
              <a:off x="1219200" y="6106181"/>
              <a:ext cx="2133600" cy="3301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0" name="Rectangle 3"/>
          <p:cNvSpPr>
            <a:spLocks noChangeArrowheads="1"/>
          </p:cNvSpPr>
          <p:nvPr/>
        </p:nvSpPr>
        <p:spPr bwMode="auto">
          <a:xfrm>
            <a:off x="5638800" y="3195935"/>
            <a:ext cx="3581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Boscobel </a:t>
            </a:r>
            <a:r>
              <a:rPr lang="en-US" sz="2400" b="1" dirty="0" smtClean="0">
                <a:latin typeface="Arial" pitchFamily="34" charset="0"/>
                <a:ea typeface="Times New Roman" pitchFamily="18" charset="0"/>
                <a:cs typeface="Arial" pitchFamily="34" charset="0"/>
              </a:rPr>
              <a:t>Restoration</a:t>
            </a:r>
            <a:endParaRPr kumimoji="0" lang="en-US" sz="2400" b="0" i="0" u="none" strike="noStrike" cap="none" normalizeH="0" baseline="0" dirty="0" smtClean="0">
              <a:ln>
                <a:noFill/>
              </a:ln>
              <a:effectLst/>
              <a:latin typeface="Arial" pitchFamily="34" charset="0"/>
              <a:cs typeface="Arial" pitchFamily="34" charset="0"/>
            </a:endParaRPr>
          </a:p>
        </p:txBody>
      </p:sp>
      <p:sp>
        <p:nvSpPr>
          <p:cNvPr id="84" name="Freeform 83"/>
          <p:cNvSpPr/>
          <p:nvPr/>
        </p:nvSpPr>
        <p:spPr>
          <a:xfrm>
            <a:off x="3022169" y="1585994"/>
            <a:ext cx="594102" cy="5029199"/>
          </a:xfrm>
          <a:custGeom>
            <a:avLst/>
            <a:gdLst>
              <a:gd name="connsiteX0" fmla="*/ 0 w 594102"/>
              <a:gd name="connsiteY0" fmla="*/ 10331 h 5029199"/>
              <a:gd name="connsiteX1" fmla="*/ 309967 w 594102"/>
              <a:gd name="connsiteY1" fmla="*/ 103321 h 5029199"/>
              <a:gd name="connsiteX2" fmla="*/ 557939 w 594102"/>
              <a:gd name="connsiteY2" fmla="*/ 118820 h 5029199"/>
              <a:gd name="connsiteX3" fmla="*/ 526943 w 594102"/>
              <a:gd name="connsiteY3" fmla="*/ 816243 h 5029199"/>
              <a:gd name="connsiteX4" fmla="*/ 526943 w 594102"/>
              <a:gd name="connsiteY4" fmla="*/ 1482670 h 5029199"/>
              <a:gd name="connsiteX5" fmla="*/ 526943 w 594102"/>
              <a:gd name="connsiteY5" fmla="*/ 1823633 h 5029199"/>
              <a:gd name="connsiteX6" fmla="*/ 557939 w 594102"/>
              <a:gd name="connsiteY6" fmla="*/ 2087104 h 5029199"/>
              <a:gd name="connsiteX7" fmla="*/ 464950 w 594102"/>
              <a:gd name="connsiteY7" fmla="*/ 2428067 h 5029199"/>
              <a:gd name="connsiteX8" fmla="*/ 325465 w 594102"/>
              <a:gd name="connsiteY8" fmla="*/ 2784528 h 5029199"/>
              <a:gd name="connsiteX9" fmla="*/ 418455 w 594102"/>
              <a:gd name="connsiteY9" fmla="*/ 3032501 h 5029199"/>
              <a:gd name="connsiteX10" fmla="*/ 387458 w 594102"/>
              <a:gd name="connsiteY10" fmla="*/ 3249477 h 5029199"/>
              <a:gd name="connsiteX11" fmla="*/ 294468 w 594102"/>
              <a:gd name="connsiteY11" fmla="*/ 3714426 h 5029199"/>
              <a:gd name="connsiteX12" fmla="*/ 387458 w 594102"/>
              <a:gd name="connsiteY12" fmla="*/ 3993396 h 5029199"/>
              <a:gd name="connsiteX13" fmla="*/ 356462 w 594102"/>
              <a:gd name="connsiteY13" fmla="*/ 4179375 h 5029199"/>
              <a:gd name="connsiteX14" fmla="*/ 371960 w 594102"/>
              <a:gd name="connsiteY14" fmla="*/ 4566833 h 5029199"/>
              <a:gd name="connsiteX15" fmla="*/ 402956 w 594102"/>
              <a:gd name="connsiteY15" fmla="*/ 4845803 h 5029199"/>
              <a:gd name="connsiteX16" fmla="*/ 356462 w 594102"/>
              <a:gd name="connsiteY16" fmla="*/ 5000786 h 5029199"/>
              <a:gd name="connsiteX17" fmla="*/ 185980 w 594102"/>
              <a:gd name="connsiteY17" fmla="*/ 5016284 h 502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102" h="5029199">
                <a:moveTo>
                  <a:pt x="0" y="10331"/>
                </a:moveTo>
                <a:cubicBezTo>
                  <a:pt x="108488" y="47785"/>
                  <a:pt x="216977" y="85240"/>
                  <a:pt x="309967" y="103321"/>
                </a:cubicBezTo>
                <a:cubicBezTo>
                  <a:pt x="402957" y="121402"/>
                  <a:pt x="521776" y="0"/>
                  <a:pt x="557939" y="118820"/>
                </a:cubicBezTo>
                <a:cubicBezTo>
                  <a:pt x="594102" y="237640"/>
                  <a:pt x="532109" y="588935"/>
                  <a:pt x="526943" y="816243"/>
                </a:cubicBezTo>
                <a:cubicBezTo>
                  <a:pt x="521777" y="1043551"/>
                  <a:pt x="526943" y="1482670"/>
                  <a:pt x="526943" y="1482670"/>
                </a:cubicBezTo>
                <a:cubicBezTo>
                  <a:pt x="526943" y="1650568"/>
                  <a:pt x="521777" y="1722894"/>
                  <a:pt x="526943" y="1823633"/>
                </a:cubicBezTo>
                <a:cubicBezTo>
                  <a:pt x="532109" y="1924372"/>
                  <a:pt x="568271" y="1986365"/>
                  <a:pt x="557939" y="2087104"/>
                </a:cubicBezTo>
                <a:cubicBezTo>
                  <a:pt x="547607" y="2187843"/>
                  <a:pt x="503696" y="2311830"/>
                  <a:pt x="464950" y="2428067"/>
                </a:cubicBezTo>
                <a:cubicBezTo>
                  <a:pt x="426204" y="2544304"/>
                  <a:pt x="333214" y="2683789"/>
                  <a:pt x="325465" y="2784528"/>
                </a:cubicBezTo>
                <a:cubicBezTo>
                  <a:pt x="317716" y="2885267"/>
                  <a:pt x="408123" y="2955010"/>
                  <a:pt x="418455" y="3032501"/>
                </a:cubicBezTo>
                <a:cubicBezTo>
                  <a:pt x="428787" y="3109992"/>
                  <a:pt x="408122" y="3135823"/>
                  <a:pt x="387458" y="3249477"/>
                </a:cubicBezTo>
                <a:cubicBezTo>
                  <a:pt x="366794" y="3363131"/>
                  <a:pt x="294468" y="3590440"/>
                  <a:pt x="294468" y="3714426"/>
                </a:cubicBezTo>
                <a:cubicBezTo>
                  <a:pt x="294468" y="3838412"/>
                  <a:pt x="377126" y="3915905"/>
                  <a:pt x="387458" y="3993396"/>
                </a:cubicBezTo>
                <a:cubicBezTo>
                  <a:pt x="397790" y="4070887"/>
                  <a:pt x="359045" y="4083802"/>
                  <a:pt x="356462" y="4179375"/>
                </a:cubicBezTo>
                <a:cubicBezTo>
                  <a:pt x="353879" y="4274948"/>
                  <a:pt x="364211" y="4455762"/>
                  <a:pt x="371960" y="4566833"/>
                </a:cubicBezTo>
                <a:cubicBezTo>
                  <a:pt x="379709" y="4677904"/>
                  <a:pt x="405539" y="4773478"/>
                  <a:pt x="402956" y="4845803"/>
                </a:cubicBezTo>
                <a:cubicBezTo>
                  <a:pt x="400373" y="4918128"/>
                  <a:pt x="392625" y="4972373"/>
                  <a:pt x="356462" y="5000786"/>
                </a:cubicBezTo>
                <a:cubicBezTo>
                  <a:pt x="320299" y="5029199"/>
                  <a:pt x="253139" y="5022741"/>
                  <a:pt x="185980" y="5016284"/>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2867186" y="4602997"/>
            <a:ext cx="343547" cy="1813301"/>
          </a:xfrm>
          <a:custGeom>
            <a:avLst/>
            <a:gdLst>
              <a:gd name="connsiteX0" fmla="*/ 309967 w 343547"/>
              <a:gd name="connsiteY0" fmla="*/ 1813301 h 1813301"/>
              <a:gd name="connsiteX1" fmla="*/ 309967 w 343547"/>
              <a:gd name="connsiteY1" fmla="*/ 1472339 h 1813301"/>
              <a:gd name="connsiteX2" fmla="*/ 108489 w 343547"/>
              <a:gd name="connsiteY2" fmla="*/ 1255362 h 1813301"/>
              <a:gd name="connsiteX3" fmla="*/ 15499 w 343547"/>
              <a:gd name="connsiteY3" fmla="*/ 898901 h 1813301"/>
              <a:gd name="connsiteX4" fmla="*/ 46495 w 343547"/>
              <a:gd name="connsiteY4" fmla="*/ 464949 h 1813301"/>
              <a:gd name="connsiteX5" fmla="*/ 15499 w 343547"/>
              <a:gd name="connsiteY5" fmla="*/ 263471 h 1813301"/>
              <a:gd name="connsiteX6" fmla="*/ 0 w 343547"/>
              <a:gd name="connsiteY6" fmla="*/ 0 h 181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547" h="1813301">
                <a:moveTo>
                  <a:pt x="309967" y="1813301"/>
                </a:moveTo>
                <a:cubicBezTo>
                  <a:pt x="326757" y="1689315"/>
                  <a:pt x="343547" y="1565329"/>
                  <a:pt x="309967" y="1472339"/>
                </a:cubicBezTo>
                <a:cubicBezTo>
                  <a:pt x="276387" y="1379349"/>
                  <a:pt x="157567" y="1350935"/>
                  <a:pt x="108489" y="1255362"/>
                </a:cubicBezTo>
                <a:cubicBezTo>
                  <a:pt x="59411" y="1159789"/>
                  <a:pt x="25831" y="1030636"/>
                  <a:pt x="15499" y="898901"/>
                </a:cubicBezTo>
                <a:cubicBezTo>
                  <a:pt x="5167" y="767166"/>
                  <a:pt x="46495" y="570854"/>
                  <a:pt x="46495" y="464949"/>
                </a:cubicBezTo>
                <a:cubicBezTo>
                  <a:pt x="46495" y="359044"/>
                  <a:pt x="23248" y="340962"/>
                  <a:pt x="15499" y="263471"/>
                </a:cubicBezTo>
                <a:cubicBezTo>
                  <a:pt x="7750" y="185980"/>
                  <a:pt x="3875" y="92990"/>
                  <a:pt x="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17"/>
          <p:cNvGrpSpPr/>
          <p:nvPr/>
        </p:nvGrpSpPr>
        <p:grpSpPr>
          <a:xfrm>
            <a:off x="3429000" y="5791200"/>
            <a:ext cx="5486400" cy="685800"/>
            <a:chOff x="533400" y="7401581"/>
            <a:chExt cx="5486400" cy="685800"/>
          </a:xfrm>
        </p:grpSpPr>
        <p:sp>
          <p:nvSpPr>
            <p:cNvPr id="46" name="Rectangle 3"/>
            <p:cNvSpPr>
              <a:spLocks noChangeArrowheads="1"/>
            </p:cNvSpPr>
            <p:nvPr/>
          </p:nvSpPr>
          <p:spPr bwMode="auto">
            <a:xfrm>
              <a:off x="2286000" y="7401581"/>
              <a:ext cx="37338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smtClean="0">
                  <a:ln>
                    <a:noFill/>
                  </a:ln>
                  <a:effectLst/>
                  <a:latin typeface="Arial" pitchFamily="34" charset="0"/>
                  <a:ea typeface="Times New Roman" pitchFamily="18" charset="0"/>
                  <a:cs typeface="Arial" pitchFamily="34" charset="0"/>
                </a:rPr>
                <a:t>Sleepy Hollow </a:t>
              </a:r>
              <a:endParaRPr kumimoji="0" lang="en-US" sz="2600" b="0" i="0" u="none" strike="noStrike" cap="none" normalizeH="0" baseline="0" dirty="0" smtClean="0">
                <a:ln>
                  <a:noFill/>
                </a:ln>
                <a:effectLst/>
                <a:latin typeface="Arial" pitchFamily="34" charset="0"/>
                <a:cs typeface="Arial" pitchFamily="34" charset="0"/>
              </a:endParaRPr>
            </a:p>
          </p:txBody>
        </p:sp>
        <p:cxnSp>
          <p:nvCxnSpPr>
            <p:cNvPr id="49" name="Straight Arrow Connector 48"/>
            <p:cNvCxnSpPr/>
            <p:nvPr/>
          </p:nvCxnSpPr>
          <p:spPr>
            <a:xfrm flipH="1">
              <a:off x="533400" y="7630181"/>
              <a:ext cx="1752600" cy="4572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oup 9"/>
          <p:cNvGrpSpPr/>
          <p:nvPr/>
        </p:nvGrpSpPr>
        <p:grpSpPr>
          <a:xfrm>
            <a:off x="2971800" y="2667000"/>
            <a:ext cx="4114800" cy="1828800"/>
            <a:chOff x="609600" y="5344181"/>
            <a:chExt cx="4114800" cy="1828800"/>
          </a:xfrm>
        </p:grpSpPr>
        <p:sp>
          <p:nvSpPr>
            <p:cNvPr id="72" name="Rectangle 3"/>
            <p:cNvSpPr>
              <a:spLocks noChangeArrowheads="1"/>
            </p:cNvSpPr>
            <p:nvPr/>
          </p:nvSpPr>
          <p:spPr bwMode="auto">
            <a:xfrm>
              <a:off x="2819400" y="5344181"/>
              <a:ext cx="1905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Garrison</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73" name="Straight Arrow Connector 72"/>
            <p:cNvCxnSpPr>
              <a:stCxn id="72" idx="1"/>
            </p:cNvCxnSpPr>
            <p:nvPr/>
          </p:nvCxnSpPr>
          <p:spPr>
            <a:xfrm flipH="1">
              <a:off x="609600" y="5605791"/>
              <a:ext cx="2209800" cy="156719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1" name="Group 3"/>
          <p:cNvGrpSpPr/>
          <p:nvPr/>
        </p:nvGrpSpPr>
        <p:grpSpPr>
          <a:xfrm>
            <a:off x="1" y="762000"/>
            <a:ext cx="9143999" cy="6096000"/>
            <a:chOff x="-60831" y="1579756"/>
            <a:chExt cx="7299831" cy="5278244"/>
          </a:xfrm>
        </p:grpSpPr>
        <p:pic>
          <p:nvPicPr>
            <p:cNvPr id="97" name="Picture 96" descr="http://www.boscobel.org/wp-content/uploads/2012/01/9-24-12b.jpg"/>
            <p:cNvPicPr>
              <a:picLocks noChangeAspect="1" noChangeArrowheads="1"/>
            </p:cNvPicPr>
            <p:nvPr/>
          </p:nvPicPr>
          <p:blipFill>
            <a:blip r:embed="rId4" cstate="print"/>
            <a:srcRect t="2439"/>
            <a:stretch>
              <a:fillRect/>
            </a:stretch>
          </p:blipFill>
          <p:spPr bwMode="auto">
            <a:xfrm>
              <a:off x="-60831" y="1579756"/>
              <a:ext cx="7260872" cy="5278244"/>
            </a:xfrm>
            <a:prstGeom prst="rect">
              <a:avLst/>
            </a:prstGeom>
            <a:noFill/>
            <a:ln w="50800">
              <a:solidFill>
                <a:schemeClr val="tx1"/>
              </a:solidFill>
            </a:ln>
          </p:spPr>
        </p:pic>
        <p:sp>
          <p:nvSpPr>
            <p:cNvPr id="98" name="Rectangle 97"/>
            <p:cNvSpPr/>
            <p:nvPr/>
          </p:nvSpPr>
          <p:spPr>
            <a:xfrm>
              <a:off x="0" y="6324600"/>
              <a:ext cx="7239000" cy="533400"/>
            </a:xfrm>
            <a:prstGeom prst="rect">
              <a:avLst/>
            </a:prstGeom>
          </p:spPr>
          <p:txBody>
            <a:bodyPr wrap="square">
              <a:spAutoFit/>
            </a:bodyPr>
            <a:lstStyle/>
            <a:p>
              <a:pPr algn="ctr"/>
              <a:r>
                <a:rPr lang="en-US" sz="2800" b="1" dirty="0" smtClean="0">
                  <a:solidFill>
                    <a:schemeClr val="bg1"/>
                  </a:solidFill>
                </a:rPr>
                <a:t>Boscobel west meadow</a:t>
              </a:r>
              <a:endParaRPr lang="en-US" sz="28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2000"/>
                                        <p:tgtEl>
                                          <p:spTgt spid="85"/>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10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p:cNvPicPr>
            <a:picLocks noChangeAspect="1" noChangeArrowheads="1"/>
          </p:cNvPicPr>
          <p:nvPr/>
        </p:nvPicPr>
        <p:blipFill>
          <a:blip r:embed="rId3" cstate="print"/>
          <a:srcRect/>
          <a:stretch>
            <a:fillRect/>
          </a:stretch>
        </p:blipFill>
        <p:spPr bwMode="auto">
          <a:xfrm>
            <a:off x="1447800" y="1066800"/>
            <a:ext cx="4224930" cy="5791200"/>
          </a:xfrm>
          <a:prstGeom prst="rect">
            <a:avLst/>
          </a:prstGeom>
          <a:noFill/>
          <a:ln w="9525">
            <a:noFill/>
            <a:miter lim="800000"/>
            <a:headEnd/>
            <a:tailEnd/>
          </a:ln>
          <a:effectLst/>
        </p:spPr>
      </p:pic>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4: SUNDAY, May 18</a:t>
            </a:r>
          </a:p>
          <a:p>
            <a:pPr algn="ctr"/>
            <a:r>
              <a:rPr lang="en-US" sz="2800" dirty="0" err="1" smtClean="0">
                <a:solidFill>
                  <a:schemeClr val="bg1"/>
                </a:solidFill>
              </a:rPr>
              <a:t>Rhineback</a:t>
            </a:r>
            <a:r>
              <a:rPr lang="en-US" sz="2800" dirty="0" smtClean="0">
                <a:solidFill>
                  <a:schemeClr val="bg1"/>
                </a:solidFill>
              </a:rPr>
              <a:t> </a:t>
            </a:r>
            <a:r>
              <a:rPr lang="en-US" sz="2800" dirty="0" smtClean="0">
                <a:solidFill>
                  <a:schemeClr val="bg1"/>
                </a:solidFill>
                <a:sym typeface="Wingdings"/>
              </a:rPr>
              <a:t></a:t>
            </a:r>
            <a:r>
              <a:rPr lang="en-US" sz="2800" dirty="0" smtClean="0">
                <a:solidFill>
                  <a:schemeClr val="bg1"/>
                </a:solidFill>
              </a:rPr>
              <a:t> Hyde park </a:t>
            </a:r>
            <a:r>
              <a:rPr lang="en-US" sz="2800" dirty="0" smtClean="0">
                <a:solidFill>
                  <a:schemeClr val="bg1"/>
                </a:solidFill>
                <a:sym typeface="Wingdings"/>
              </a:rPr>
              <a:t> </a:t>
            </a:r>
            <a:r>
              <a:rPr lang="en-US" sz="2800" dirty="0" smtClean="0">
                <a:solidFill>
                  <a:schemeClr val="bg1"/>
                </a:solidFill>
              </a:rPr>
              <a:t>Kingston</a:t>
            </a:r>
            <a:endParaRPr lang="en-US" sz="2800" dirty="0">
              <a:solidFill>
                <a:schemeClr val="bg1"/>
              </a:solidFill>
            </a:endParaRPr>
          </a:p>
        </p:txBody>
      </p:sp>
      <p:sp useBgFill="1">
        <p:nvSpPr>
          <p:cNvPr id="42" name="Rectangle 41"/>
          <p:cNvSpPr/>
          <p:nvPr/>
        </p:nvSpPr>
        <p:spPr>
          <a:xfrm>
            <a:off x="1905000" y="533400"/>
            <a:ext cx="55626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86200" y="5181600"/>
            <a:ext cx="5181600" cy="1143000"/>
            <a:chOff x="990600" y="5039381"/>
            <a:chExt cx="5181600" cy="1143000"/>
          </a:xfrm>
        </p:grpSpPr>
        <p:sp>
          <p:nvSpPr>
            <p:cNvPr id="6" name="Rectangle 3"/>
            <p:cNvSpPr>
              <a:spLocks noChangeArrowheads="1"/>
            </p:cNvSpPr>
            <p:nvPr/>
          </p:nvSpPr>
          <p:spPr bwMode="auto">
            <a:xfrm>
              <a:off x="3124200" y="5039381"/>
              <a:ext cx="3048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Hyde Park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7" name="Straight Arrow Connector 6"/>
            <p:cNvCxnSpPr/>
            <p:nvPr/>
          </p:nvCxnSpPr>
          <p:spPr>
            <a:xfrm flipH="1">
              <a:off x="990600" y="5344181"/>
              <a:ext cx="1981200" cy="8382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8" name="Rectangle 3"/>
          <p:cNvSpPr>
            <a:spLocks noChangeArrowheads="1"/>
          </p:cNvSpPr>
          <p:nvPr/>
        </p:nvSpPr>
        <p:spPr bwMode="auto">
          <a:xfrm>
            <a:off x="6400800" y="3657600"/>
            <a:ext cx="3200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a:t>
            </a:r>
            <a:r>
              <a:rPr kumimoji="0" lang="en-US" sz="2400" b="1" i="0" u="none" strike="noStrike" cap="none" normalizeH="0" baseline="0" dirty="0" err="1" smtClean="0">
                <a:ln>
                  <a:noFill/>
                </a:ln>
                <a:effectLst/>
                <a:latin typeface="Arial" pitchFamily="34" charset="0"/>
                <a:ea typeface="Times New Roman" pitchFamily="18" charset="0"/>
                <a:cs typeface="Arial" pitchFamily="34" charset="0"/>
              </a:rPr>
              <a:t>Rondout</a:t>
            </a: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(lunch)</a:t>
            </a:r>
            <a:endParaRPr kumimoji="0" lang="en-US" sz="2400" b="0" i="0" u="none" strike="noStrike" cap="none" normalizeH="0" baseline="0" dirty="0" smtClean="0">
              <a:ln>
                <a:noFill/>
              </a:ln>
              <a:effectLst/>
              <a:latin typeface="Arial" pitchFamily="34" charset="0"/>
              <a:cs typeface="Arial" pitchFamily="34" charset="0"/>
            </a:endParaRPr>
          </a:p>
        </p:txBody>
      </p:sp>
      <p:sp>
        <p:nvSpPr>
          <p:cNvPr id="19" name="Rectangle 3"/>
          <p:cNvSpPr>
            <a:spLocks noChangeArrowheads="1"/>
          </p:cNvSpPr>
          <p:nvPr/>
        </p:nvSpPr>
        <p:spPr bwMode="auto">
          <a:xfrm>
            <a:off x="6400800" y="4186535"/>
            <a:ext cx="3200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River Cruise</a:t>
            </a:r>
            <a:endParaRPr kumimoji="0" lang="en-US" sz="2400" b="0" i="0" u="none" strike="noStrike" cap="none" normalizeH="0" baseline="0" dirty="0" smtClean="0">
              <a:ln>
                <a:noFill/>
              </a:ln>
              <a:effectLst/>
              <a:latin typeface="Arial" pitchFamily="34" charset="0"/>
              <a:cs typeface="Arial" pitchFamily="34" charset="0"/>
            </a:endParaRPr>
          </a:p>
        </p:txBody>
      </p:sp>
      <p:sp>
        <p:nvSpPr>
          <p:cNvPr id="17" name="Freeform 16"/>
          <p:cNvSpPr/>
          <p:nvPr/>
        </p:nvSpPr>
        <p:spPr>
          <a:xfrm>
            <a:off x="2670174" y="1143000"/>
            <a:ext cx="557495" cy="5715000"/>
          </a:xfrm>
          <a:custGeom>
            <a:avLst/>
            <a:gdLst>
              <a:gd name="connsiteX0" fmla="*/ 392482 w 392482"/>
              <a:gd name="connsiteY0" fmla="*/ 0 h 5498926"/>
              <a:gd name="connsiteX1" fmla="*/ 379955 w 392482"/>
              <a:gd name="connsiteY1" fmla="*/ 450937 h 5498926"/>
              <a:gd name="connsiteX2" fmla="*/ 354903 w 392482"/>
              <a:gd name="connsiteY2" fmla="*/ 789140 h 5498926"/>
              <a:gd name="connsiteX3" fmla="*/ 329851 w 392482"/>
              <a:gd name="connsiteY3" fmla="*/ 1114816 h 5498926"/>
              <a:gd name="connsiteX4" fmla="*/ 167013 w 392482"/>
              <a:gd name="connsiteY4" fmla="*/ 1340285 h 5498926"/>
              <a:gd name="connsiteX5" fmla="*/ 217117 w 392482"/>
              <a:gd name="connsiteY5" fmla="*/ 1565753 h 5498926"/>
              <a:gd name="connsiteX6" fmla="*/ 329851 w 392482"/>
              <a:gd name="connsiteY6" fmla="*/ 1853852 h 5498926"/>
              <a:gd name="connsiteX7" fmla="*/ 292273 w 392482"/>
              <a:gd name="connsiteY7" fmla="*/ 2192055 h 5498926"/>
              <a:gd name="connsiteX8" fmla="*/ 317325 w 392482"/>
              <a:gd name="connsiteY8" fmla="*/ 2542783 h 5498926"/>
              <a:gd name="connsiteX9" fmla="*/ 292273 w 392482"/>
              <a:gd name="connsiteY9" fmla="*/ 2893512 h 5498926"/>
              <a:gd name="connsiteX10" fmla="*/ 354903 w 392482"/>
              <a:gd name="connsiteY10" fmla="*/ 3181611 h 5498926"/>
              <a:gd name="connsiteX11" fmla="*/ 267221 w 392482"/>
              <a:gd name="connsiteY11" fmla="*/ 3457183 h 5498926"/>
              <a:gd name="connsiteX12" fmla="*/ 317325 w 392482"/>
              <a:gd name="connsiteY12" fmla="*/ 3707704 h 5498926"/>
              <a:gd name="connsiteX13" fmla="*/ 279747 w 392482"/>
              <a:gd name="connsiteY13" fmla="*/ 4020855 h 5498926"/>
              <a:gd name="connsiteX14" fmla="*/ 116909 w 392482"/>
              <a:gd name="connsiteY14" fmla="*/ 4283901 h 5498926"/>
              <a:gd name="connsiteX15" fmla="*/ 16701 w 392482"/>
              <a:gd name="connsiteY15" fmla="*/ 4709786 h 5498926"/>
              <a:gd name="connsiteX16" fmla="*/ 16701 w 392482"/>
              <a:gd name="connsiteY16" fmla="*/ 4985359 h 5498926"/>
              <a:gd name="connsiteX17" fmla="*/ 91857 w 392482"/>
              <a:gd name="connsiteY17" fmla="*/ 5248405 h 5498926"/>
              <a:gd name="connsiteX18" fmla="*/ 254695 w 392482"/>
              <a:gd name="connsiteY18" fmla="*/ 5498926 h 5498926"/>
              <a:gd name="connsiteX0" fmla="*/ 392482 w 394570"/>
              <a:gd name="connsiteY0" fmla="*/ 100208 h 5599134"/>
              <a:gd name="connsiteX1" fmla="*/ 392482 w 394570"/>
              <a:gd name="connsiteY1" fmla="*/ 75156 h 5599134"/>
              <a:gd name="connsiteX2" fmla="*/ 379955 w 394570"/>
              <a:gd name="connsiteY2" fmla="*/ 551145 h 5599134"/>
              <a:gd name="connsiteX3" fmla="*/ 354903 w 394570"/>
              <a:gd name="connsiteY3" fmla="*/ 889348 h 5599134"/>
              <a:gd name="connsiteX4" fmla="*/ 329851 w 394570"/>
              <a:gd name="connsiteY4" fmla="*/ 1215024 h 5599134"/>
              <a:gd name="connsiteX5" fmla="*/ 167013 w 394570"/>
              <a:gd name="connsiteY5" fmla="*/ 1440493 h 5599134"/>
              <a:gd name="connsiteX6" fmla="*/ 217117 w 394570"/>
              <a:gd name="connsiteY6" fmla="*/ 1665961 h 5599134"/>
              <a:gd name="connsiteX7" fmla="*/ 329851 w 394570"/>
              <a:gd name="connsiteY7" fmla="*/ 1954060 h 5599134"/>
              <a:gd name="connsiteX8" fmla="*/ 292273 w 394570"/>
              <a:gd name="connsiteY8" fmla="*/ 2292263 h 5599134"/>
              <a:gd name="connsiteX9" fmla="*/ 317325 w 394570"/>
              <a:gd name="connsiteY9" fmla="*/ 2642991 h 5599134"/>
              <a:gd name="connsiteX10" fmla="*/ 292273 w 394570"/>
              <a:gd name="connsiteY10" fmla="*/ 2993720 h 5599134"/>
              <a:gd name="connsiteX11" fmla="*/ 354903 w 394570"/>
              <a:gd name="connsiteY11" fmla="*/ 3281819 h 5599134"/>
              <a:gd name="connsiteX12" fmla="*/ 267221 w 394570"/>
              <a:gd name="connsiteY12" fmla="*/ 3557391 h 5599134"/>
              <a:gd name="connsiteX13" fmla="*/ 317325 w 394570"/>
              <a:gd name="connsiteY13" fmla="*/ 3807912 h 5599134"/>
              <a:gd name="connsiteX14" fmla="*/ 279747 w 394570"/>
              <a:gd name="connsiteY14" fmla="*/ 4121063 h 5599134"/>
              <a:gd name="connsiteX15" fmla="*/ 116909 w 394570"/>
              <a:gd name="connsiteY15" fmla="*/ 4384109 h 5599134"/>
              <a:gd name="connsiteX16" fmla="*/ 16701 w 394570"/>
              <a:gd name="connsiteY16" fmla="*/ 4809994 h 5599134"/>
              <a:gd name="connsiteX17" fmla="*/ 16701 w 394570"/>
              <a:gd name="connsiteY17" fmla="*/ 5085567 h 5599134"/>
              <a:gd name="connsiteX18" fmla="*/ 91857 w 394570"/>
              <a:gd name="connsiteY18" fmla="*/ 5348613 h 5599134"/>
              <a:gd name="connsiteX19" fmla="*/ 254695 w 394570"/>
              <a:gd name="connsiteY19" fmla="*/ 5599134 h 5599134"/>
              <a:gd name="connsiteX0" fmla="*/ 392482 w 543838"/>
              <a:gd name="connsiteY0" fmla="*/ 158663 h 5657589"/>
              <a:gd name="connsiteX1" fmla="*/ 541750 w 543838"/>
              <a:gd name="connsiteY1" fmla="*/ 75156 h 5657589"/>
              <a:gd name="connsiteX2" fmla="*/ 379955 w 543838"/>
              <a:gd name="connsiteY2" fmla="*/ 609600 h 5657589"/>
              <a:gd name="connsiteX3" fmla="*/ 354903 w 543838"/>
              <a:gd name="connsiteY3" fmla="*/ 947803 h 5657589"/>
              <a:gd name="connsiteX4" fmla="*/ 329851 w 543838"/>
              <a:gd name="connsiteY4" fmla="*/ 1273479 h 5657589"/>
              <a:gd name="connsiteX5" fmla="*/ 167013 w 543838"/>
              <a:gd name="connsiteY5" fmla="*/ 1498948 h 5657589"/>
              <a:gd name="connsiteX6" fmla="*/ 217117 w 543838"/>
              <a:gd name="connsiteY6" fmla="*/ 1724416 h 5657589"/>
              <a:gd name="connsiteX7" fmla="*/ 329851 w 543838"/>
              <a:gd name="connsiteY7" fmla="*/ 2012515 h 5657589"/>
              <a:gd name="connsiteX8" fmla="*/ 292273 w 543838"/>
              <a:gd name="connsiteY8" fmla="*/ 2350718 h 5657589"/>
              <a:gd name="connsiteX9" fmla="*/ 317325 w 543838"/>
              <a:gd name="connsiteY9" fmla="*/ 2701446 h 5657589"/>
              <a:gd name="connsiteX10" fmla="*/ 292273 w 543838"/>
              <a:gd name="connsiteY10" fmla="*/ 3052175 h 5657589"/>
              <a:gd name="connsiteX11" fmla="*/ 354903 w 543838"/>
              <a:gd name="connsiteY11" fmla="*/ 3340274 h 5657589"/>
              <a:gd name="connsiteX12" fmla="*/ 267221 w 543838"/>
              <a:gd name="connsiteY12" fmla="*/ 3615846 h 5657589"/>
              <a:gd name="connsiteX13" fmla="*/ 317325 w 543838"/>
              <a:gd name="connsiteY13" fmla="*/ 3866367 h 5657589"/>
              <a:gd name="connsiteX14" fmla="*/ 279747 w 543838"/>
              <a:gd name="connsiteY14" fmla="*/ 4179518 h 5657589"/>
              <a:gd name="connsiteX15" fmla="*/ 116909 w 543838"/>
              <a:gd name="connsiteY15" fmla="*/ 4442564 h 5657589"/>
              <a:gd name="connsiteX16" fmla="*/ 16701 w 543838"/>
              <a:gd name="connsiteY16" fmla="*/ 4868449 h 5657589"/>
              <a:gd name="connsiteX17" fmla="*/ 16701 w 543838"/>
              <a:gd name="connsiteY17" fmla="*/ 5144022 h 5657589"/>
              <a:gd name="connsiteX18" fmla="*/ 91857 w 543838"/>
              <a:gd name="connsiteY18" fmla="*/ 5407068 h 5657589"/>
              <a:gd name="connsiteX19" fmla="*/ 254695 w 543838"/>
              <a:gd name="connsiteY19" fmla="*/ 5657589 h 5657589"/>
              <a:gd name="connsiteX0" fmla="*/ 392482 w 392482"/>
              <a:gd name="connsiteY0" fmla="*/ 4175 h 5503101"/>
              <a:gd name="connsiteX1" fmla="*/ 389350 w 392482"/>
              <a:gd name="connsiteY1" fmla="*/ 149269 h 5503101"/>
              <a:gd name="connsiteX2" fmla="*/ 379955 w 392482"/>
              <a:gd name="connsiteY2" fmla="*/ 455112 h 5503101"/>
              <a:gd name="connsiteX3" fmla="*/ 354903 w 392482"/>
              <a:gd name="connsiteY3" fmla="*/ 793315 h 5503101"/>
              <a:gd name="connsiteX4" fmla="*/ 329851 w 392482"/>
              <a:gd name="connsiteY4" fmla="*/ 1118991 h 5503101"/>
              <a:gd name="connsiteX5" fmla="*/ 167013 w 392482"/>
              <a:gd name="connsiteY5" fmla="*/ 1344460 h 5503101"/>
              <a:gd name="connsiteX6" fmla="*/ 217117 w 392482"/>
              <a:gd name="connsiteY6" fmla="*/ 1569928 h 5503101"/>
              <a:gd name="connsiteX7" fmla="*/ 329851 w 392482"/>
              <a:gd name="connsiteY7" fmla="*/ 1858027 h 5503101"/>
              <a:gd name="connsiteX8" fmla="*/ 292273 w 392482"/>
              <a:gd name="connsiteY8" fmla="*/ 2196230 h 5503101"/>
              <a:gd name="connsiteX9" fmla="*/ 317325 w 392482"/>
              <a:gd name="connsiteY9" fmla="*/ 2546958 h 5503101"/>
              <a:gd name="connsiteX10" fmla="*/ 292273 w 392482"/>
              <a:gd name="connsiteY10" fmla="*/ 2897687 h 5503101"/>
              <a:gd name="connsiteX11" fmla="*/ 354903 w 392482"/>
              <a:gd name="connsiteY11" fmla="*/ 3185786 h 5503101"/>
              <a:gd name="connsiteX12" fmla="*/ 267221 w 392482"/>
              <a:gd name="connsiteY12" fmla="*/ 3461358 h 5503101"/>
              <a:gd name="connsiteX13" fmla="*/ 317325 w 392482"/>
              <a:gd name="connsiteY13" fmla="*/ 3711879 h 5503101"/>
              <a:gd name="connsiteX14" fmla="*/ 279747 w 392482"/>
              <a:gd name="connsiteY14" fmla="*/ 4025030 h 5503101"/>
              <a:gd name="connsiteX15" fmla="*/ 116909 w 392482"/>
              <a:gd name="connsiteY15" fmla="*/ 4288076 h 5503101"/>
              <a:gd name="connsiteX16" fmla="*/ 16701 w 392482"/>
              <a:gd name="connsiteY16" fmla="*/ 4713961 h 5503101"/>
              <a:gd name="connsiteX17" fmla="*/ 16701 w 392482"/>
              <a:gd name="connsiteY17" fmla="*/ 4989534 h 5503101"/>
              <a:gd name="connsiteX18" fmla="*/ 91857 w 392482"/>
              <a:gd name="connsiteY18" fmla="*/ 5252580 h 5503101"/>
              <a:gd name="connsiteX19" fmla="*/ 254695 w 392482"/>
              <a:gd name="connsiteY19" fmla="*/ 5503101 h 5503101"/>
              <a:gd name="connsiteX0" fmla="*/ 541750 w 541750"/>
              <a:gd name="connsiteY0" fmla="*/ 4175 h 5662807"/>
              <a:gd name="connsiteX1" fmla="*/ 389350 w 541750"/>
              <a:gd name="connsiteY1" fmla="*/ 308975 h 5662807"/>
              <a:gd name="connsiteX2" fmla="*/ 379955 w 541750"/>
              <a:gd name="connsiteY2" fmla="*/ 614818 h 5662807"/>
              <a:gd name="connsiteX3" fmla="*/ 354903 w 541750"/>
              <a:gd name="connsiteY3" fmla="*/ 953021 h 5662807"/>
              <a:gd name="connsiteX4" fmla="*/ 329851 w 541750"/>
              <a:gd name="connsiteY4" fmla="*/ 1278697 h 5662807"/>
              <a:gd name="connsiteX5" fmla="*/ 167013 w 541750"/>
              <a:gd name="connsiteY5" fmla="*/ 1504166 h 5662807"/>
              <a:gd name="connsiteX6" fmla="*/ 217117 w 541750"/>
              <a:gd name="connsiteY6" fmla="*/ 1729634 h 5662807"/>
              <a:gd name="connsiteX7" fmla="*/ 329851 w 541750"/>
              <a:gd name="connsiteY7" fmla="*/ 2017733 h 5662807"/>
              <a:gd name="connsiteX8" fmla="*/ 292273 w 541750"/>
              <a:gd name="connsiteY8" fmla="*/ 2355936 h 5662807"/>
              <a:gd name="connsiteX9" fmla="*/ 317325 w 541750"/>
              <a:gd name="connsiteY9" fmla="*/ 2706664 h 5662807"/>
              <a:gd name="connsiteX10" fmla="*/ 292273 w 541750"/>
              <a:gd name="connsiteY10" fmla="*/ 3057393 h 5662807"/>
              <a:gd name="connsiteX11" fmla="*/ 354903 w 541750"/>
              <a:gd name="connsiteY11" fmla="*/ 3345492 h 5662807"/>
              <a:gd name="connsiteX12" fmla="*/ 267221 w 541750"/>
              <a:gd name="connsiteY12" fmla="*/ 3621064 h 5662807"/>
              <a:gd name="connsiteX13" fmla="*/ 317325 w 541750"/>
              <a:gd name="connsiteY13" fmla="*/ 3871585 h 5662807"/>
              <a:gd name="connsiteX14" fmla="*/ 279747 w 541750"/>
              <a:gd name="connsiteY14" fmla="*/ 4184736 h 5662807"/>
              <a:gd name="connsiteX15" fmla="*/ 116909 w 541750"/>
              <a:gd name="connsiteY15" fmla="*/ 4447782 h 5662807"/>
              <a:gd name="connsiteX16" fmla="*/ 16701 w 541750"/>
              <a:gd name="connsiteY16" fmla="*/ 4873667 h 5662807"/>
              <a:gd name="connsiteX17" fmla="*/ 16701 w 541750"/>
              <a:gd name="connsiteY17" fmla="*/ 5149240 h 5662807"/>
              <a:gd name="connsiteX18" fmla="*/ 91857 w 541750"/>
              <a:gd name="connsiteY18" fmla="*/ 5412286 h 5662807"/>
              <a:gd name="connsiteX19" fmla="*/ 254695 w 541750"/>
              <a:gd name="connsiteY19" fmla="*/ 5662807 h 5662807"/>
              <a:gd name="connsiteX0" fmla="*/ 541750 w 541750"/>
              <a:gd name="connsiteY0" fmla="*/ 0 h 5658632"/>
              <a:gd name="connsiteX1" fmla="*/ 389350 w 541750"/>
              <a:gd name="connsiteY1" fmla="*/ 304800 h 5658632"/>
              <a:gd name="connsiteX2" fmla="*/ 379955 w 541750"/>
              <a:gd name="connsiteY2" fmla="*/ 610643 h 5658632"/>
              <a:gd name="connsiteX3" fmla="*/ 354903 w 541750"/>
              <a:gd name="connsiteY3" fmla="*/ 948846 h 5658632"/>
              <a:gd name="connsiteX4" fmla="*/ 329851 w 541750"/>
              <a:gd name="connsiteY4" fmla="*/ 1274522 h 5658632"/>
              <a:gd name="connsiteX5" fmla="*/ 167013 w 541750"/>
              <a:gd name="connsiteY5" fmla="*/ 1499991 h 5658632"/>
              <a:gd name="connsiteX6" fmla="*/ 217117 w 541750"/>
              <a:gd name="connsiteY6" fmla="*/ 1725459 h 5658632"/>
              <a:gd name="connsiteX7" fmla="*/ 329851 w 541750"/>
              <a:gd name="connsiteY7" fmla="*/ 2013558 h 5658632"/>
              <a:gd name="connsiteX8" fmla="*/ 292273 w 541750"/>
              <a:gd name="connsiteY8" fmla="*/ 2351761 h 5658632"/>
              <a:gd name="connsiteX9" fmla="*/ 317325 w 541750"/>
              <a:gd name="connsiteY9" fmla="*/ 2702489 h 5658632"/>
              <a:gd name="connsiteX10" fmla="*/ 292273 w 541750"/>
              <a:gd name="connsiteY10" fmla="*/ 3053218 h 5658632"/>
              <a:gd name="connsiteX11" fmla="*/ 354903 w 541750"/>
              <a:gd name="connsiteY11" fmla="*/ 3341317 h 5658632"/>
              <a:gd name="connsiteX12" fmla="*/ 267221 w 541750"/>
              <a:gd name="connsiteY12" fmla="*/ 3616889 h 5658632"/>
              <a:gd name="connsiteX13" fmla="*/ 317325 w 541750"/>
              <a:gd name="connsiteY13" fmla="*/ 3867410 h 5658632"/>
              <a:gd name="connsiteX14" fmla="*/ 279747 w 541750"/>
              <a:gd name="connsiteY14" fmla="*/ 4180561 h 5658632"/>
              <a:gd name="connsiteX15" fmla="*/ 116909 w 541750"/>
              <a:gd name="connsiteY15" fmla="*/ 4443607 h 5658632"/>
              <a:gd name="connsiteX16" fmla="*/ 16701 w 541750"/>
              <a:gd name="connsiteY16" fmla="*/ 4869492 h 5658632"/>
              <a:gd name="connsiteX17" fmla="*/ 16701 w 541750"/>
              <a:gd name="connsiteY17" fmla="*/ 5145065 h 5658632"/>
              <a:gd name="connsiteX18" fmla="*/ 91857 w 541750"/>
              <a:gd name="connsiteY18" fmla="*/ 5408111 h 5658632"/>
              <a:gd name="connsiteX19" fmla="*/ 254695 w 541750"/>
              <a:gd name="connsiteY19" fmla="*/ 5658632 h 5658632"/>
              <a:gd name="connsiteX0" fmla="*/ 541750 w 541750"/>
              <a:gd name="connsiteY0" fmla="*/ 522 h 5659154"/>
              <a:gd name="connsiteX1" fmla="*/ 465550 w 541750"/>
              <a:gd name="connsiteY1" fmla="*/ 76721 h 5659154"/>
              <a:gd name="connsiteX2" fmla="*/ 389350 w 541750"/>
              <a:gd name="connsiteY2" fmla="*/ 305322 h 5659154"/>
              <a:gd name="connsiteX3" fmla="*/ 379955 w 541750"/>
              <a:gd name="connsiteY3" fmla="*/ 611165 h 5659154"/>
              <a:gd name="connsiteX4" fmla="*/ 354903 w 541750"/>
              <a:gd name="connsiteY4" fmla="*/ 949368 h 5659154"/>
              <a:gd name="connsiteX5" fmla="*/ 329851 w 541750"/>
              <a:gd name="connsiteY5" fmla="*/ 1275044 h 5659154"/>
              <a:gd name="connsiteX6" fmla="*/ 167013 w 541750"/>
              <a:gd name="connsiteY6" fmla="*/ 1500513 h 5659154"/>
              <a:gd name="connsiteX7" fmla="*/ 217117 w 541750"/>
              <a:gd name="connsiteY7" fmla="*/ 1725981 h 5659154"/>
              <a:gd name="connsiteX8" fmla="*/ 329851 w 541750"/>
              <a:gd name="connsiteY8" fmla="*/ 2014080 h 5659154"/>
              <a:gd name="connsiteX9" fmla="*/ 292273 w 541750"/>
              <a:gd name="connsiteY9" fmla="*/ 2352283 h 5659154"/>
              <a:gd name="connsiteX10" fmla="*/ 317325 w 541750"/>
              <a:gd name="connsiteY10" fmla="*/ 2703011 h 5659154"/>
              <a:gd name="connsiteX11" fmla="*/ 292273 w 541750"/>
              <a:gd name="connsiteY11" fmla="*/ 3053740 h 5659154"/>
              <a:gd name="connsiteX12" fmla="*/ 354903 w 541750"/>
              <a:gd name="connsiteY12" fmla="*/ 3341839 h 5659154"/>
              <a:gd name="connsiteX13" fmla="*/ 267221 w 541750"/>
              <a:gd name="connsiteY13" fmla="*/ 3617411 h 5659154"/>
              <a:gd name="connsiteX14" fmla="*/ 317325 w 541750"/>
              <a:gd name="connsiteY14" fmla="*/ 3867932 h 5659154"/>
              <a:gd name="connsiteX15" fmla="*/ 279747 w 541750"/>
              <a:gd name="connsiteY15" fmla="*/ 4181083 h 5659154"/>
              <a:gd name="connsiteX16" fmla="*/ 116909 w 541750"/>
              <a:gd name="connsiteY16" fmla="*/ 4444129 h 5659154"/>
              <a:gd name="connsiteX17" fmla="*/ 16701 w 541750"/>
              <a:gd name="connsiteY17" fmla="*/ 4870014 h 5659154"/>
              <a:gd name="connsiteX18" fmla="*/ 16701 w 541750"/>
              <a:gd name="connsiteY18" fmla="*/ 5145587 h 5659154"/>
              <a:gd name="connsiteX19" fmla="*/ 91857 w 541750"/>
              <a:gd name="connsiteY19" fmla="*/ 5408633 h 5659154"/>
              <a:gd name="connsiteX20" fmla="*/ 254695 w 541750"/>
              <a:gd name="connsiteY20" fmla="*/ 5659154 h 5659154"/>
              <a:gd name="connsiteX0" fmla="*/ 541750 w 541750"/>
              <a:gd name="connsiteY0" fmla="*/ 0 h 5658632"/>
              <a:gd name="connsiteX1" fmla="*/ 389350 w 541750"/>
              <a:gd name="connsiteY1" fmla="*/ 304800 h 5658632"/>
              <a:gd name="connsiteX2" fmla="*/ 379955 w 541750"/>
              <a:gd name="connsiteY2" fmla="*/ 610643 h 5658632"/>
              <a:gd name="connsiteX3" fmla="*/ 354903 w 541750"/>
              <a:gd name="connsiteY3" fmla="*/ 948846 h 5658632"/>
              <a:gd name="connsiteX4" fmla="*/ 329851 w 541750"/>
              <a:gd name="connsiteY4" fmla="*/ 1274522 h 5658632"/>
              <a:gd name="connsiteX5" fmla="*/ 167013 w 541750"/>
              <a:gd name="connsiteY5" fmla="*/ 1499991 h 5658632"/>
              <a:gd name="connsiteX6" fmla="*/ 217117 w 541750"/>
              <a:gd name="connsiteY6" fmla="*/ 1725459 h 5658632"/>
              <a:gd name="connsiteX7" fmla="*/ 329851 w 541750"/>
              <a:gd name="connsiteY7" fmla="*/ 2013558 h 5658632"/>
              <a:gd name="connsiteX8" fmla="*/ 292273 w 541750"/>
              <a:gd name="connsiteY8" fmla="*/ 2351761 h 5658632"/>
              <a:gd name="connsiteX9" fmla="*/ 317325 w 541750"/>
              <a:gd name="connsiteY9" fmla="*/ 2702489 h 5658632"/>
              <a:gd name="connsiteX10" fmla="*/ 292273 w 541750"/>
              <a:gd name="connsiteY10" fmla="*/ 3053218 h 5658632"/>
              <a:gd name="connsiteX11" fmla="*/ 354903 w 541750"/>
              <a:gd name="connsiteY11" fmla="*/ 3341317 h 5658632"/>
              <a:gd name="connsiteX12" fmla="*/ 267221 w 541750"/>
              <a:gd name="connsiteY12" fmla="*/ 3616889 h 5658632"/>
              <a:gd name="connsiteX13" fmla="*/ 317325 w 541750"/>
              <a:gd name="connsiteY13" fmla="*/ 3867410 h 5658632"/>
              <a:gd name="connsiteX14" fmla="*/ 279747 w 541750"/>
              <a:gd name="connsiteY14" fmla="*/ 4180561 h 5658632"/>
              <a:gd name="connsiteX15" fmla="*/ 116909 w 541750"/>
              <a:gd name="connsiteY15" fmla="*/ 4443607 h 5658632"/>
              <a:gd name="connsiteX16" fmla="*/ 16701 w 541750"/>
              <a:gd name="connsiteY16" fmla="*/ 4869492 h 5658632"/>
              <a:gd name="connsiteX17" fmla="*/ 16701 w 541750"/>
              <a:gd name="connsiteY17" fmla="*/ 5145065 h 5658632"/>
              <a:gd name="connsiteX18" fmla="*/ 91857 w 541750"/>
              <a:gd name="connsiteY18" fmla="*/ 5408111 h 5658632"/>
              <a:gd name="connsiteX19" fmla="*/ 254695 w 541750"/>
              <a:gd name="connsiteY19" fmla="*/ 5658632 h 5658632"/>
              <a:gd name="connsiteX0" fmla="*/ 541750 w 541924"/>
              <a:gd name="connsiteY0" fmla="*/ 0 h 5658632"/>
              <a:gd name="connsiteX1" fmla="*/ 465550 w 541924"/>
              <a:gd name="connsiteY1" fmla="*/ 76199 h 5658632"/>
              <a:gd name="connsiteX2" fmla="*/ 389350 w 541924"/>
              <a:gd name="connsiteY2" fmla="*/ 304800 h 5658632"/>
              <a:gd name="connsiteX3" fmla="*/ 379955 w 541924"/>
              <a:gd name="connsiteY3" fmla="*/ 610643 h 5658632"/>
              <a:gd name="connsiteX4" fmla="*/ 354903 w 541924"/>
              <a:gd name="connsiteY4" fmla="*/ 948846 h 5658632"/>
              <a:gd name="connsiteX5" fmla="*/ 329851 w 541924"/>
              <a:gd name="connsiteY5" fmla="*/ 1274522 h 5658632"/>
              <a:gd name="connsiteX6" fmla="*/ 167013 w 541924"/>
              <a:gd name="connsiteY6" fmla="*/ 1499991 h 5658632"/>
              <a:gd name="connsiteX7" fmla="*/ 217117 w 541924"/>
              <a:gd name="connsiteY7" fmla="*/ 1725459 h 5658632"/>
              <a:gd name="connsiteX8" fmla="*/ 329851 w 541924"/>
              <a:gd name="connsiteY8" fmla="*/ 2013558 h 5658632"/>
              <a:gd name="connsiteX9" fmla="*/ 292273 w 541924"/>
              <a:gd name="connsiteY9" fmla="*/ 2351761 h 5658632"/>
              <a:gd name="connsiteX10" fmla="*/ 317325 w 541924"/>
              <a:gd name="connsiteY10" fmla="*/ 2702489 h 5658632"/>
              <a:gd name="connsiteX11" fmla="*/ 292273 w 541924"/>
              <a:gd name="connsiteY11" fmla="*/ 3053218 h 5658632"/>
              <a:gd name="connsiteX12" fmla="*/ 354903 w 541924"/>
              <a:gd name="connsiteY12" fmla="*/ 3341317 h 5658632"/>
              <a:gd name="connsiteX13" fmla="*/ 267221 w 541924"/>
              <a:gd name="connsiteY13" fmla="*/ 3616889 h 5658632"/>
              <a:gd name="connsiteX14" fmla="*/ 317325 w 541924"/>
              <a:gd name="connsiteY14" fmla="*/ 3867410 h 5658632"/>
              <a:gd name="connsiteX15" fmla="*/ 279747 w 541924"/>
              <a:gd name="connsiteY15" fmla="*/ 4180561 h 5658632"/>
              <a:gd name="connsiteX16" fmla="*/ 116909 w 541924"/>
              <a:gd name="connsiteY16" fmla="*/ 4443607 h 5658632"/>
              <a:gd name="connsiteX17" fmla="*/ 16701 w 541924"/>
              <a:gd name="connsiteY17" fmla="*/ 4869492 h 5658632"/>
              <a:gd name="connsiteX18" fmla="*/ 16701 w 541924"/>
              <a:gd name="connsiteY18" fmla="*/ 5145065 h 5658632"/>
              <a:gd name="connsiteX19" fmla="*/ 91857 w 541924"/>
              <a:gd name="connsiteY19" fmla="*/ 5408111 h 5658632"/>
              <a:gd name="connsiteX20" fmla="*/ 254695 w 541924"/>
              <a:gd name="connsiteY20" fmla="*/ 5658632 h 5658632"/>
              <a:gd name="connsiteX0" fmla="*/ 541750 w 541750"/>
              <a:gd name="connsiteY0" fmla="*/ 0 h 5658632"/>
              <a:gd name="connsiteX1" fmla="*/ 389350 w 541750"/>
              <a:gd name="connsiteY1" fmla="*/ 304800 h 5658632"/>
              <a:gd name="connsiteX2" fmla="*/ 379955 w 541750"/>
              <a:gd name="connsiteY2" fmla="*/ 610643 h 5658632"/>
              <a:gd name="connsiteX3" fmla="*/ 354903 w 541750"/>
              <a:gd name="connsiteY3" fmla="*/ 948846 h 5658632"/>
              <a:gd name="connsiteX4" fmla="*/ 329851 w 541750"/>
              <a:gd name="connsiteY4" fmla="*/ 1274522 h 5658632"/>
              <a:gd name="connsiteX5" fmla="*/ 167013 w 541750"/>
              <a:gd name="connsiteY5" fmla="*/ 1499991 h 5658632"/>
              <a:gd name="connsiteX6" fmla="*/ 217117 w 541750"/>
              <a:gd name="connsiteY6" fmla="*/ 1725459 h 5658632"/>
              <a:gd name="connsiteX7" fmla="*/ 329851 w 541750"/>
              <a:gd name="connsiteY7" fmla="*/ 2013558 h 5658632"/>
              <a:gd name="connsiteX8" fmla="*/ 292273 w 541750"/>
              <a:gd name="connsiteY8" fmla="*/ 2351761 h 5658632"/>
              <a:gd name="connsiteX9" fmla="*/ 317325 w 541750"/>
              <a:gd name="connsiteY9" fmla="*/ 2702489 h 5658632"/>
              <a:gd name="connsiteX10" fmla="*/ 292273 w 541750"/>
              <a:gd name="connsiteY10" fmla="*/ 3053218 h 5658632"/>
              <a:gd name="connsiteX11" fmla="*/ 354903 w 541750"/>
              <a:gd name="connsiteY11" fmla="*/ 3341317 h 5658632"/>
              <a:gd name="connsiteX12" fmla="*/ 267221 w 541750"/>
              <a:gd name="connsiteY12" fmla="*/ 3616889 h 5658632"/>
              <a:gd name="connsiteX13" fmla="*/ 317325 w 541750"/>
              <a:gd name="connsiteY13" fmla="*/ 3867410 h 5658632"/>
              <a:gd name="connsiteX14" fmla="*/ 279747 w 541750"/>
              <a:gd name="connsiteY14" fmla="*/ 4180561 h 5658632"/>
              <a:gd name="connsiteX15" fmla="*/ 116909 w 541750"/>
              <a:gd name="connsiteY15" fmla="*/ 4443607 h 5658632"/>
              <a:gd name="connsiteX16" fmla="*/ 16701 w 541750"/>
              <a:gd name="connsiteY16" fmla="*/ 4869492 h 5658632"/>
              <a:gd name="connsiteX17" fmla="*/ 16701 w 541750"/>
              <a:gd name="connsiteY17" fmla="*/ 5145065 h 5658632"/>
              <a:gd name="connsiteX18" fmla="*/ 91857 w 541750"/>
              <a:gd name="connsiteY18" fmla="*/ 5408111 h 5658632"/>
              <a:gd name="connsiteX19" fmla="*/ 254695 w 541750"/>
              <a:gd name="connsiteY19" fmla="*/ 5658632 h 5658632"/>
              <a:gd name="connsiteX0" fmla="*/ 465550 w 465550"/>
              <a:gd name="connsiteY0" fmla="*/ 0 h 5506233"/>
              <a:gd name="connsiteX1" fmla="*/ 389350 w 465550"/>
              <a:gd name="connsiteY1" fmla="*/ 152401 h 5506233"/>
              <a:gd name="connsiteX2" fmla="*/ 379955 w 465550"/>
              <a:gd name="connsiteY2" fmla="*/ 458244 h 5506233"/>
              <a:gd name="connsiteX3" fmla="*/ 354903 w 465550"/>
              <a:gd name="connsiteY3" fmla="*/ 796447 h 5506233"/>
              <a:gd name="connsiteX4" fmla="*/ 329851 w 465550"/>
              <a:gd name="connsiteY4" fmla="*/ 1122123 h 5506233"/>
              <a:gd name="connsiteX5" fmla="*/ 167013 w 465550"/>
              <a:gd name="connsiteY5" fmla="*/ 1347592 h 5506233"/>
              <a:gd name="connsiteX6" fmla="*/ 217117 w 465550"/>
              <a:gd name="connsiteY6" fmla="*/ 1573060 h 5506233"/>
              <a:gd name="connsiteX7" fmla="*/ 329851 w 465550"/>
              <a:gd name="connsiteY7" fmla="*/ 1861159 h 5506233"/>
              <a:gd name="connsiteX8" fmla="*/ 292273 w 465550"/>
              <a:gd name="connsiteY8" fmla="*/ 2199362 h 5506233"/>
              <a:gd name="connsiteX9" fmla="*/ 317325 w 465550"/>
              <a:gd name="connsiteY9" fmla="*/ 2550090 h 5506233"/>
              <a:gd name="connsiteX10" fmla="*/ 292273 w 465550"/>
              <a:gd name="connsiteY10" fmla="*/ 2900819 h 5506233"/>
              <a:gd name="connsiteX11" fmla="*/ 354903 w 465550"/>
              <a:gd name="connsiteY11" fmla="*/ 3188918 h 5506233"/>
              <a:gd name="connsiteX12" fmla="*/ 267221 w 465550"/>
              <a:gd name="connsiteY12" fmla="*/ 3464490 h 5506233"/>
              <a:gd name="connsiteX13" fmla="*/ 317325 w 465550"/>
              <a:gd name="connsiteY13" fmla="*/ 3715011 h 5506233"/>
              <a:gd name="connsiteX14" fmla="*/ 279747 w 465550"/>
              <a:gd name="connsiteY14" fmla="*/ 4028162 h 5506233"/>
              <a:gd name="connsiteX15" fmla="*/ 116909 w 465550"/>
              <a:gd name="connsiteY15" fmla="*/ 4291208 h 5506233"/>
              <a:gd name="connsiteX16" fmla="*/ 16701 w 465550"/>
              <a:gd name="connsiteY16" fmla="*/ 4717093 h 5506233"/>
              <a:gd name="connsiteX17" fmla="*/ 16701 w 465550"/>
              <a:gd name="connsiteY17" fmla="*/ 4992666 h 5506233"/>
              <a:gd name="connsiteX18" fmla="*/ 91857 w 465550"/>
              <a:gd name="connsiteY18" fmla="*/ 5255712 h 5506233"/>
              <a:gd name="connsiteX19" fmla="*/ 254695 w 465550"/>
              <a:gd name="connsiteY19" fmla="*/ 5506233 h 5506233"/>
              <a:gd name="connsiteX0" fmla="*/ 465550 w 465550"/>
              <a:gd name="connsiteY0" fmla="*/ 0 h 5582433"/>
              <a:gd name="connsiteX1" fmla="*/ 389350 w 465550"/>
              <a:gd name="connsiteY1" fmla="*/ 228601 h 5582433"/>
              <a:gd name="connsiteX2" fmla="*/ 379955 w 465550"/>
              <a:gd name="connsiteY2" fmla="*/ 534444 h 5582433"/>
              <a:gd name="connsiteX3" fmla="*/ 354903 w 465550"/>
              <a:gd name="connsiteY3" fmla="*/ 872647 h 5582433"/>
              <a:gd name="connsiteX4" fmla="*/ 329851 w 465550"/>
              <a:gd name="connsiteY4" fmla="*/ 1198323 h 5582433"/>
              <a:gd name="connsiteX5" fmla="*/ 167013 w 465550"/>
              <a:gd name="connsiteY5" fmla="*/ 1423792 h 5582433"/>
              <a:gd name="connsiteX6" fmla="*/ 217117 w 465550"/>
              <a:gd name="connsiteY6" fmla="*/ 1649260 h 5582433"/>
              <a:gd name="connsiteX7" fmla="*/ 329851 w 465550"/>
              <a:gd name="connsiteY7" fmla="*/ 1937359 h 5582433"/>
              <a:gd name="connsiteX8" fmla="*/ 292273 w 465550"/>
              <a:gd name="connsiteY8" fmla="*/ 2275562 h 5582433"/>
              <a:gd name="connsiteX9" fmla="*/ 317325 w 465550"/>
              <a:gd name="connsiteY9" fmla="*/ 2626290 h 5582433"/>
              <a:gd name="connsiteX10" fmla="*/ 292273 w 465550"/>
              <a:gd name="connsiteY10" fmla="*/ 2977019 h 5582433"/>
              <a:gd name="connsiteX11" fmla="*/ 354903 w 465550"/>
              <a:gd name="connsiteY11" fmla="*/ 3265118 h 5582433"/>
              <a:gd name="connsiteX12" fmla="*/ 267221 w 465550"/>
              <a:gd name="connsiteY12" fmla="*/ 3540690 h 5582433"/>
              <a:gd name="connsiteX13" fmla="*/ 317325 w 465550"/>
              <a:gd name="connsiteY13" fmla="*/ 3791211 h 5582433"/>
              <a:gd name="connsiteX14" fmla="*/ 279747 w 465550"/>
              <a:gd name="connsiteY14" fmla="*/ 4104362 h 5582433"/>
              <a:gd name="connsiteX15" fmla="*/ 116909 w 465550"/>
              <a:gd name="connsiteY15" fmla="*/ 4367408 h 5582433"/>
              <a:gd name="connsiteX16" fmla="*/ 16701 w 465550"/>
              <a:gd name="connsiteY16" fmla="*/ 4793293 h 5582433"/>
              <a:gd name="connsiteX17" fmla="*/ 16701 w 465550"/>
              <a:gd name="connsiteY17" fmla="*/ 5068866 h 5582433"/>
              <a:gd name="connsiteX18" fmla="*/ 91857 w 465550"/>
              <a:gd name="connsiteY18" fmla="*/ 5331912 h 5582433"/>
              <a:gd name="connsiteX19" fmla="*/ 254695 w 465550"/>
              <a:gd name="connsiteY19" fmla="*/ 5582433 h 5582433"/>
              <a:gd name="connsiteX0" fmla="*/ 890866 w 962188"/>
              <a:gd name="connsiteY0" fmla="*/ 0 h 5582433"/>
              <a:gd name="connsiteX1" fmla="*/ 814666 w 962188"/>
              <a:gd name="connsiteY1" fmla="*/ 228601 h 5582433"/>
              <a:gd name="connsiteX2" fmla="*/ 5743 w 962188"/>
              <a:gd name="connsiteY2" fmla="*/ 678945 h 5582433"/>
              <a:gd name="connsiteX3" fmla="*/ 780219 w 962188"/>
              <a:gd name="connsiteY3" fmla="*/ 872647 h 5582433"/>
              <a:gd name="connsiteX4" fmla="*/ 755167 w 962188"/>
              <a:gd name="connsiteY4" fmla="*/ 1198323 h 5582433"/>
              <a:gd name="connsiteX5" fmla="*/ 592329 w 962188"/>
              <a:gd name="connsiteY5" fmla="*/ 1423792 h 5582433"/>
              <a:gd name="connsiteX6" fmla="*/ 642433 w 962188"/>
              <a:gd name="connsiteY6" fmla="*/ 1649260 h 5582433"/>
              <a:gd name="connsiteX7" fmla="*/ 755167 w 962188"/>
              <a:gd name="connsiteY7" fmla="*/ 1937359 h 5582433"/>
              <a:gd name="connsiteX8" fmla="*/ 717589 w 962188"/>
              <a:gd name="connsiteY8" fmla="*/ 2275562 h 5582433"/>
              <a:gd name="connsiteX9" fmla="*/ 742641 w 962188"/>
              <a:gd name="connsiteY9" fmla="*/ 2626290 h 5582433"/>
              <a:gd name="connsiteX10" fmla="*/ 717589 w 962188"/>
              <a:gd name="connsiteY10" fmla="*/ 2977019 h 5582433"/>
              <a:gd name="connsiteX11" fmla="*/ 780219 w 962188"/>
              <a:gd name="connsiteY11" fmla="*/ 3265118 h 5582433"/>
              <a:gd name="connsiteX12" fmla="*/ 692537 w 962188"/>
              <a:gd name="connsiteY12" fmla="*/ 3540690 h 5582433"/>
              <a:gd name="connsiteX13" fmla="*/ 742641 w 962188"/>
              <a:gd name="connsiteY13" fmla="*/ 3791211 h 5582433"/>
              <a:gd name="connsiteX14" fmla="*/ 705063 w 962188"/>
              <a:gd name="connsiteY14" fmla="*/ 4104362 h 5582433"/>
              <a:gd name="connsiteX15" fmla="*/ 542225 w 962188"/>
              <a:gd name="connsiteY15" fmla="*/ 4367408 h 5582433"/>
              <a:gd name="connsiteX16" fmla="*/ 442017 w 962188"/>
              <a:gd name="connsiteY16" fmla="*/ 4793293 h 5582433"/>
              <a:gd name="connsiteX17" fmla="*/ 442017 w 962188"/>
              <a:gd name="connsiteY17" fmla="*/ 5068866 h 5582433"/>
              <a:gd name="connsiteX18" fmla="*/ 517173 w 962188"/>
              <a:gd name="connsiteY18" fmla="*/ 5331912 h 5582433"/>
              <a:gd name="connsiteX19" fmla="*/ 680011 w 962188"/>
              <a:gd name="connsiteY19" fmla="*/ 5582433 h 5582433"/>
              <a:gd name="connsiteX0" fmla="*/ 944271 w 958526"/>
              <a:gd name="connsiteY0" fmla="*/ 0 h 5582433"/>
              <a:gd name="connsiteX1" fmla="*/ 478721 w 958526"/>
              <a:gd name="connsiteY1" fmla="*/ 226315 h 5582433"/>
              <a:gd name="connsiteX2" fmla="*/ 59148 w 958526"/>
              <a:gd name="connsiteY2" fmla="*/ 678945 h 5582433"/>
              <a:gd name="connsiteX3" fmla="*/ 833624 w 958526"/>
              <a:gd name="connsiteY3" fmla="*/ 872647 h 5582433"/>
              <a:gd name="connsiteX4" fmla="*/ 808572 w 958526"/>
              <a:gd name="connsiteY4" fmla="*/ 1198323 h 5582433"/>
              <a:gd name="connsiteX5" fmla="*/ 645734 w 958526"/>
              <a:gd name="connsiteY5" fmla="*/ 1423792 h 5582433"/>
              <a:gd name="connsiteX6" fmla="*/ 695838 w 958526"/>
              <a:gd name="connsiteY6" fmla="*/ 1649260 h 5582433"/>
              <a:gd name="connsiteX7" fmla="*/ 808572 w 958526"/>
              <a:gd name="connsiteY7" fmla="*/ 1937359 h 5582433"/>
              <a:gd name="connsiteX8" fmla="*/ 770994 w 958526"/>
              <a:gd name="connsiteY8" fmla="*/ 2275562 h 5582433"/>
              <a:gd name="connsiteX9" fmla="*/ 796046 w 958526"/>
              <a:gd name="connsiteY9" fmla="*/ 2626290 h 5582433"/>
              <a:gd name="connsiteX10" fmla="*/ 770994 w 958526"/>
              <a:gd name="connsiteY10" fmla="*/ 2977019 h 5582433"/>
              <a:gd name="connsiteX11" fmla="*/ 833624 w 958526"/>
              <a:gd name="connsiteY11" fmla="*/ 3265118 h 5582433"/>
              <a:gd name="connsiteX12" fmla="*/ 745942 w 958526"/>
              <a:gd name="connsiteY12" fmla="*/ 3540690 h 5582433"/>
              <a:gd name="connsiteX13" fmla="*/ 796046 w 958526"/>
              <a:gd name="connsiteY13" fmla="*/ 3791211 h 5582433"/>
              <a:gd name="connsiteX14" fmla="*/ 758468 w 958526"/>
              <a:gd name="connsiteY14" fmla="*/ 4104362 h 5582433"/>
              <a:gd name="connsiteX15" fmla="*/ 595630 w 958526"/>
              <a:gd name="connsiteY15" fmla="*/ 4367408 h 5582433"/>
              <a:gd name="connsiteX16" fmla="*/ 495422 w 958526"/>
              <a:gd name="connsiteY16" fmla="*/ 4793293 h 5582433"/>
              <a:gd name="connsiteX17" fmla="*/ 495422 w 958526"/>
              <a:gd name="connsiteY17" fmla="*/ 5068866 h 5582433"/>
              <a:gd name="connsiteX18" fmla="*/ 570578 w 958526"/>
              <a:gd name="connsiteY18" fmla="*/ 5331912 h 5582433"/>
              <a:gd name="connsiteX19" fmla="*/ 733416 w 958526"/>
              <a:gd name="connsiteY19" fmla="*/ 5582433 h 5582433"/>
              <a:gd name="connsiteX0" fmla="*/ 1908320 w 2020101"/>
              <a:gd name="connsiteY0" fmla="*/ 0 h 5582433"/>
              <a:gd name="connsiteX1" fmla="*/ 1442770 w 2020101"/>
              <a:gd name="connsiteY1" fmla="*/ 226315 h 5582433"/>
              <a:gd name="connsiteX2" fmla="*/ 1023197 w 2020101"/>
              <a:gd name="connsiteY2" fmla="*/ 678945 h 5582433"/>
              <a:gd name="connsiteX3" fmla="*/ 124903 w 2020101"/>
              <a:gd name="connsiteY3" fmla="*/ 1207013 h 5582433"/>
              <a:gd name="connsiteX4" fmla="*/ 1772621 w 2020101"/>
              <a:gd name="connsiteY4" fmla="*/ 1198323 h 5582433"/>
              <a:gd name="connsiteX5" fmla="*/ 1609783 w 2020101"/>
              <a:gd name="connsiteY5" fmla="*/ 1423792 h 5582433"/>
              <a:gd name="connsiteX6" fmla="*/ 1659887 w 2020101"/>
              <a:gd name="connsiteY6" fmla="*/ 1649260 h 5582433"/>
              <a:gd name="connsiteX7" fmla="*/ 1772621 w 2020101"/>
              <a:gd name="connsiteY7" fmla="*/ 1937359 h 5582433"/>
              <a:gd name="connsiteX8" fmla="*/ 1735043 w 2020101"/>
              <a:gd name="connsiteY8" fmla="*/ 2275562 h 5582433"/>
              <a:gd name="connsiteX9" fmla="*/ 1760095 w 2020101"/>
              <a:gd name="connsiteY9" fmla="*/ 2626290 h 5582433"/>
              <a:gd name="connsiteX10" fmla="*/ 1735043 w 2020101"/>
              <a:gd name="connsiteY10" fmla="*/ 2977019 h 5582433"/>
              <a:gd name="connsiteX11" fmla="*/ 1797673 w 2020101"/>
              <a:gd name="connsiteY11" fmla="*/ 3265118 h 5582433"/>
              <a:gd name="connsiteX12" fmla="*/ 1709991 w 2020101"/>
              <a:gd name="connsiteY12" fmla="*/ 3540690 h 5582433"/>
              <a:gd name="connsiteX13" fmla="*/ 1760095 w 2020101"/>
              <a:gd name="connsiteY13" fmla="*/ 3791211 h 5582433"/>
              <a:gd name="connsiteX14" fmla="*/ 1722517 w 2020101"/>
              <a:gd name="connsiteY14" fmla="*/ 4104362 h 5582433"/>
              <a:gd name="connsiteX15" fmla="*/ 1559679 w 2020101"/>
              <a:gd name="connsiteY15" fmla="*/ 4367408 h 5582433"/>
              <a:gd name="connsiteX16" fmla="*/ 1459471 w 2020101"/>
              <a:gd name="connsiteY16" fmla="*/ 4793293 h 5582433"/>
              <a:gd name="connsiteX17" fmla="*/ 1459471 w 2020101"/>
              <a:gd name="connsiteY17" fmla="*/ 5068866 h 5582433"/>
              <a:gd name="connsiteX18" fmla="*/ 1534627 w 2020101"/>
              <a:gd name="connsiteY18" fmla="*/ 5331912 h 5582433"/>
              <a:gd name="connsiteX19" fmla="*/ 1697465 w 2020101"/>
              <a:gd name="connsiteY19" fmla="*/ 5582433 h 5582433"/>
              <a:gd name="connsiteX0" fmla="*/ 1863202 w 1863202"/>
              <a:gd name="connsiteY0" fmla="*/ 0 h 5582433"/>
              <a:gd name="connsiteX1" fmla="*/ 1397652 w 1863202"/>
              <a:gd name="connsiteY1" fmla="*/ 226315 h 5582433"/>
              <a:gd name="connsiteX2" fmla="*/ 978079 w 1863202"/>
              <a:gd name="connsiteY2" fmla="*/ 678945 h 5582433"/>
              <a:gd name="connsiteX3" fmla="*/ 79785 w 1863202"/>
              <a:gd name="connsiteY3" fmla="*/ 1207013 h 5582433"/>
              <a:gd name="connsiteX4" fmla="*/ 499358 w 1863202"/>
              <a:gd name="connsiteY4" fmla="*/ 1433327 h 5582433"/>
              <a:gd name="connsiteX5" fmla="*/ 1564665 w 1863202"/>
              <a:gd name="connsiteY5" fmla="*/ 1423792 h 5582433"/>
              <a:gd name="connsiteX6" fmla="*/ 1614769 w 1863202"/>
              <a:gd name="connsiteY6" fmla="*/ 1649260 h 5582433"/>
              <a:gd name="connsiteX7" fmla="*/ 1727503 w 1863202"/>
              <a:gd name="connsiteY7" fmla="*/ 1937359 h 5582433"/>
              <a:gd name="connsiteX8" fmla="*/ 1689925 w 1863202"/>
              <a:gd name="connsiteY8" fmla="*/ 2275562 h 5582433"/>
              <a:gd name="connsiteX9" fmla="*/ 1714977 w 1863202"/>
              <a:gd name="connsiteY9" fmla="*/ 2626290 h 5582433"/>
              <a:gd name="connsiteX10" fmla="*/ 1689925 w 1863202"/>
              <a:gd name="connsiteY10" fmla="*/ 2977019 h 5582433"/>
              <a:gd name="connsiteX11" fmla="*/ 1752555 w 1863202"/>
              <a:gd name="connsiteY11" fmla="*/ 3265118 h 5582433"/>
              <a:gd name="connsiteX12" fmla="*/ 1664873 w 1863202"/>
              <a:gd name="connsiteY12" fmla="*/ 3540690 h 5582433"/>
              <a:gd name="connsiteX13" fmla="*/ 1714977 w 1863202"/>
              <a:gd name="connsiteY13" fmla="*/ 3791211 h 5582433"/>
              <a:gd name="connsiteX14" fmla="*/ 1677399 w 1863202"/>
              <a:gd name="connsiteY14" fmla="*/ 4104362 h 5582433"/>
              <a:gd name="connsiteX15" fmla="*/ 1514561 w 1863202"/>
              <a:gd name="connsiteY15" fmla="*/ 4367408 h 5582433"/>
              <a:gd name="connsiteX16" fmla="*/ 1414353 w 1863202"/>
              <a:gd name="connsiteY16" fmla="*/ 4793293 h 5582433"/>
              <a:gd name="connsiteX17" fmla="*/ 1414353 w 1863202"/>
              <a:gd name="connsiteY17" fmla="*/ 5068866 h 5582433"/>
              <a:gd name="connsiteX18" fmla="*/ 1489509 w 1863202"/>
              <a:gd name="connsiteY18" fmla="*/ 5331912 h 5582433"/>
              <a:gd name="connsiteX19" fmla="*/ 1652347 w 1863202"/>
              <a:gd name="connsiteY19" fmla="*/ 5582433 h 5582433"/>
              <a:gd name="connsiteX0" fmla="*/ 2388891 w 2485007"/>
              <a:gd name="connsiteY0" fmla="*/ 0 h 5582433"/>
              <a:gd name="connsiteX1" fmla="*/ 1923341 w 2485007"/>
              <a:gd name="connsiteY1" fmla="*/ 226315 h 5582433"/>
              <a:gd name="connsiteX2" fmla="*/ 1503768 w 2485007"/>
              <a:gd name="connsiteY2" fmla="*/ 678945 h 5582433"/>
              <a:gd name="connsiteX3" fmla="*/ 605474 w 2485007"/>
              <a:gd name="connsiteY3" fmla="*/ 1207013 h 5582433"/>
              <a:gd name="connsiteX4" fmla="*/ 1025047 w 2485007"/>
              <a:gd name="connsiteY4" fmla="*/ 1433327 h 5582433"/>
              <a:gd name="connsiteX5" fmla="*/ 185901 w 2485007"/>
              <a:gd name="connsiteY5" fmla="*/ 1810519 h 5582433"/>
              <a:gd name="connsiteX6" fmla="*/ 2140458 w 2485007"/>
              <a:gd name="connsiteY6" fmla="*/ 1649260 h 5582433"/>
              <a:gd name="connsiteX7" fmla="*/ 2253192 w 2485007"/>
              <a:gd name="connsiteY7" fmla="*/ 1937359 h 5582433"/>
              <a:gd name="connsiteX8" fmla="*/ 2215614 w 2485007"/>
              <a:gd name="connsiteY8" fmla="*/ 2275562 h 5582433"/>
              <a:gd name="connsiteX9" fmla="*/ 2240666 w 2485007"/>
              <a:gd name="connsiteY9" fmla="*/ 2626290 h 5582433"/>
              <a:gd name="connsiteX10" fmla="*/ 2215614 w 2485007"/>
              <a:gd name="connsiteY10" fmla="*/ 2977019 h 5582433"/>
              <a:gd name="connsiteX11" fmla="*/ 2278244 w 2485007"/>
              <a:gd name="connsiteY11" fmla="*/ 3265118 h 5582433"/>
              <a:gd name="connsiteX12" fmla="*/ 2190562 w 2485007"/>
              <a:gd name="connsiteY12" fmla="*/ 3540690 h 5582433"/>
              <a:gd name="connsiteX13" fmla="*/ 2240666 w 2485007"/>
              <a:gd name="connsiteY13" fmla="*/ 3791211 h 5582433"/>
              <a:gd name="connsiteX14" fmla="*/ 2203088 w 2485007"/>
              <a:gd name="connsiteY14" fmla="*/ 4104362 h 5582433"/>
              <a:gd name="connsiteX15" fmla="*/ 2040250 w 2485007"/>
              <a:gd name="connsiteY15" fmla="*/ 4367408 h 5582433"/>
              <a:gd name="connsiteX16" fmla="*/ 1940042 w 2485007"/>
              <a:gd name="connsiteY16" fmla="*/ 4793293 h 5582433"/>
              <a:gd name="connsiteX17" fmla="*/ 1940042 w 2485007"/>
              <a:gd name="connsiteY17" fmla="*/ 5068866 h 5582433"/>
              <a:gd name="connsiteX18" fmla="*/ 2015198 w 2485007"/>
              <a:gd name="connsiteY18" fmla="*/ 5331912 h 5582433"/>
              <a:gd name="connsiteX19" fmla="*/ 2178036 w 2485007"/>
              <a:gd name="connsiteY19" fmla="*/ 5582433 h 5582433"/>
              <a:gd name="connsiteX0" fmla="*/ 2272919 w 2405580"/>
              <a:gd name="connsiteY0" fmla="*/ 0 h 5582433"/>
              <a:gd name="connsiteX1" fmla="*/ 1807369 w 2405580"/>
              <a:gd name="connsiteY1" fmla="*/ 226315 h 5582433"/>
              <a:gd name="connsiteX2" fmla="*/ 1387796 w 2405580"/>
              <a:gd name="connsiteY2" fmla="*/ 678945 h 5582433"/>
              <a:gd name="connsiteX3" fmla="*/ 489502 w 2405580"/>
              <a:gd name="connsiteY3" fmla="*/ 1207013 h 5582433"/>
              <a:gd name="connsiteX4" fmla="*/ 909075 w 2405580"/>
              <a:gd name="connsiteY4" fmla="*/ 1433327 h 5582433"/>
              <a:gd name="connsiteX5" fmla="*/ 69929 w 2405580"/>
              <a:gd name="connsiteY5" fmla="*/ 1810519 h 5582433"/>
              <a:gd name="connsiteX6" fmla="*/ 489502 w 2405580"/>
              <a:gd name="connsiteY6" fmla="*/ 2263149 h 5582433"/>
              <a:gd name="connsiteX7" fmla="*/ 2137220 w 2405580"/>
              <a:gd name="connsiteY7" fmla="*/ 1937359 h 5582433"/>
              <a:gd name="connsiteX8" fmla="*/ 2099642 w 2405580"/>
              <a:gd name="connsiteY8" fmla="*/ 2275562 h 5582433"/>
              <a:gd name="connsiteX9" fmla="*/ 2124694 w 2405580"/>
              <a:gd name="connsiteY9" fmla="*/ 2626290 h 5582433"/>
              <a:gd name="connsiteX10" fmla="*/ 2099642 w 2405580"/>
              <a:gd name="connsiteY10" fmla="*/ 2977019 h 5582433"/>
              <a:gd name="connsiteX11" fmla="*/ 2162272 w 2405580"/>
              <a:gd name="connsiteY11" fmla="*/ 3265118 h 5582433"/>
              <a:gd name="connsiteX12" fmla="*/ 2074590 w 2405580"/>
              <a:gd name="connsiteY12" fmla="*/ 3540690 h 5582433"/>
              <a:gd name="connsiteX13" fmla="*/ 2124694 w 2405580"/>
              <a:gd name="connsiteY13" fmla="*/ 3791211 h 5582433"/>
              <a:gd name="connsiteX14" fmla="*/ 2087116 w 2405580"/>
              <a:gd name="connsiteY14" fmla="*/ 4104362 h 5582433"/>
              <a:gd name="connsiteX15" fmla="*/ 1924278 w 2405580"/>
              <a:gd name="connsiteY15" fmla="*/ 4367408 h 5582433"/>
              <a:gd name="connsiteX16" fmla="*/ 1824070 w 2405580"/>
              <a:gd name="connsiteY16" fmla="*/ 4793293 h 5582433"/>
              <a:gd name="connsiteX17" fmla="*/ 1824070 w 2405580"/>
              <a:gd name="connsiteY17" fmla="*/ 5068866 h 5582433"/>
              <a:gd name="connsiteX18" fmla="*/ 1899226 w 2405580"/>
              <a:gd name="connsiteY18" fmla="*/ 5331912 h 5582433"/>
              <a:gd name="connsiteX19" fmla="*/ 2062064 w 2405580"/>
              <a:gd name="connsiteY19" fmla="*/ 5582433 h 5582433"/>
              <a:gd name="connsiteX0" fmla="*/ 2272919 w 2372174"/>
              <a:gd name="connsiteY0" fmla="*/ 0 h 5582433"/>
              <a:gd name="connsiteX1" fmla="*/ 1807369 w 2372174"/>
              <a:gd name="connsiteY1" fmla="*/ 226315 h 5582433"/>
              <a:gd name="connsiteX2" fmla="*/ 1387796 w 2372174"/>
              <a:gd name="connsiteY2" fmla="*/ 678945 h 5582433"/>
              <a:gd name="connsiteX3" fmla="*/ 489502 w 2372174"/>
              <a:gd name="connsiteY3" fmla="*/ 1207013 h 5582433"/>
              <a:gd name="connsiteX4" fmla="*/ 909075 w 2372174"/>
              <a:gd name="connsiteY4" fmla="*/ 1433327 h 5582433"/>
              <a:gd name="connsiteX5" fmla="*/ 69929 w 2372174"/>
              <a:gd name="connsiteY5" fmla="*/ 1810519 h 5582433"/>
              <a:gd name="connsiteX6" fmla="*/ 489502 w 2372174"/>
              <a:gd name="connsiteY6" fmla="*/ 2263149 h 5582433"/>
              <a:gd name="connsiteX7" fmla="*/ 2099642 w 2372174"/>
              <a:gd name="connsiteY7" fmla="*/ 2275562 h 5582433"/>
              <a:gd name="connsiteX8" fmla="*/ 2124694 w 2372174"/>
              <a:gd name="connsiteY8" fmla="*/ 2626290 h 5582433"/>
              <a:gd name="connsiteX9" fmla="*/ 2099642 w 2372174"/>
              <a:gd name="connsiteY9" fmla="*/ 2977019 h 5582433"/>
              <a:gd name="connsiteX10" fmla="*/ 2162272 w 2372174"/>
              <a:gd name="connsiteY10" fmla="*/ 3265118 h 5582433"/>
              <a:gd name="connsiteX11" fmla="*/ 2074590 w 2372174"/>
              <a:gd name="connsiteY11" fmla="*/ 3540690 h 5582433"/>
              <a:gd name="connsiteX12" fmla="*/ 2124694 w 2372174"/>
              <a:gd name="connsiteY12" fmla="*/ 3791211 h 5582433"/>
              <a:gd name="connsiteX13" fmla="*/ 2087116 w 2372174"/>
              <a:gd name="connsiteY13" fmla="*/ 4104362 h 5582433"/>
              <a:gd name="connsiteX14" fmla="*/ 1924278 w 2372174"/>
              <a:gd name="connsiteY14" fmla="*/ 4367408 h 5582433"/>
              <a:gd name="connsiteX15" fmla="*/ 1824070 w 2372174"/>
              <a:gd name="connsiteY15" fmla="*/ 4793293 h 5582433"/>
              <a:gd name="connsiteX16" fmla="*/ 1824070 w 2372174"/>
              <a:gd name="connsiteY16" fmla="*/ 5068866 h 5582433"/>
              <a:gd name="connsiteX17" fmla="*/ 1899226 w 2372174"/>
              <a:gd name="connsiteY17" fmla="*/ 5331912 h 5582433"/>
              <a:gd name="connsiteX18" fmla="*/ 2062064 w 2372174"/>
              <a:gd name="connsiteY18" fmla="*/ 5582433 h 5582433"/>
              <a:gd name="connsiteX0" fmla="*/ 2272919 w 2393054"/>
              <a:gd name="connsiteY0" fmla="*/ 0 h 5582433"/>
              <a:gd name="connsiteX1" fmla="*/ 1807369 w 2393054"/>
              <a:gd name="connsiteY1" fmla="*/ 226315 h 5582433"/>
              <a:gd name="connsiteX2" fmla="*/ 1387796 w 2393054"/>
              <a:gd name="connsiteY2" fmla="*/ 678945 h 5582433"/>
              <a:gd name="connsiteX3" fmla="*/ 489502 w 2393054"/>
              <a:gd name="connsiteY3" fmla="*/ 1207013 h 5582433"/>
              <a:gd name="connsiteX4" fmla="*/ 909075 w 2393054"/>
              <a:gd name="connsiteY4" fmla="*/ 1433327 h 5582433"/>
              <a:gd name="connsiteX5" fmla="*/ 69929 w 2393054"/>
              <a:gd name="connsiteY5" fmla="*/ 1810519 h 5582433"/>
              <a:gd name="connsiteX6" fmla="*/ 489502 w 2393054"/>
              <a:gd name="connsiteY6" fmla="*/ 2263149 h 5582433"/>
              <a:gd name="connsiteX7" fmla="*/ 2124694 w 2393054"/>
              <a:gd name="connsiteY7" fmla="*/ 2626290 h 5582433"/>
              <a:gd name="connsiteX8" fmla="*/ 2099642 w 2393054"/>
              <a:gd name="connsiteY8" fmla="*/ 2977019 h 5582433"/>
              <a:gd name="connsiteX9" fmla="*/ 2162272 w 2393054"/>
              <a:gd name="connsiteY9" fmla="*/ 3265118 h 5582433"/>
              <a:gd name="connsiteX10" fmla="*/ 2074590 w 2393054"/>
              <a:gd name="connsiteY10" fmla="*/ 3540690 h 5582433"/>
              <a:gd name="connsiteX11" fmla="*/ 2124694 w 2393054"/>
              <a:gd name="connsiteY11" fmla="*/ 3791211 h 5582433"/>
              <a:gd name="connsiteX12" fmla="*/ 2087116 w 2393054"/>
              <a:gd name="connsiteY12" fmla="*/ 4104362 h 5582433"/>
              <a:gd name="connsiteX13" fmla="*/ 1924278 w 2393054"/>
              <a:gd name="connsiteY13" fmla="*/ 4367408 h 5582433"/>
              <a:gd name="connsiteX14" fmla="*/ 1824070 w 2393054"/>
              <a:gd name="connsiteY14" fmla="*/ 4793293 h 5582433"/>
              <a:gd name="connsiteX15" fmla="*/ 1824070 w 2393054"/>
              <a:gd name="connsiteY15" fmla="*/ 5068866 h 5582433"/>
              <a:gd name="connsiteX16" fmla="*/ 1899226 w 2393054"/>
              <a:gd name="connsiteY16" fmla="*/ 5331912 h 5582433"/>
              <a:gd name="connsiteX17" fmla="*/ 2062064 w 2393054"/>
              <a:gd name="connsiteY17" fmla="*/ 5582433 h 5582433"/>
              <a:gd name="connsiteX0" fmla="*/ 2272919 w 3013202"/>
              <a:gd name="connsiteY0" fmla="*/ 0 h 5582433"/>
              <a:gd name="connsiteX1" fmla="*/ 1807369 w 3013202"/>
              <a:gd name="connsiteY1" fmla="*/ 226315 h 5582433"/>
              <a:gd name="connsiteX2" fmla="*/ 1387796 w 3013202"/>
              <a:gd name="connsiteY2" fmla="*/ 678945 h 5582433"/>
              <a:gd name="connsiteX3" fmla="*/ 489502 w 3013202"/>
              <a:gd name="connsiteY3" fmla="*/ 1207013 h 5582433"/>
              <a:gd name="connsiteX4" fmla="*/ 909075 w 3013202"/>
              <a:gd name="connsiteY4" fmla="*/ 1433327 h 5582433"/>
              <a:gd name="connsiteX5" fmla="*/ 69929 w 3013202"/>
              <a:gd name="connsiteY5" fmla="*/ 1810519 h 5582433"/>
              <a:gd name="connsiteX6" fmla="*/ 489502 w 3013202"/>
              <a:gd name="connsiteY6" fmla="*/ 2263149 h 5582433"/>
              <a:gd name="connsiteX7" fmla="*/ 2124694 w 3013202"/>
              <a:gd name="connsiteY7" fmla="*/ 2626290 h 5582433"/>
              <a:gd name="connsiteX8" fmla="*/ 3006941 w 3013202"/>
              <a:gd name="connsiteY8" fmla="*/ 2791216 h 5582433"/>
              <a:gd name="connsiteX9" fmla="*/ 2162272 w 3013202"/>
              <a:gd name="connsiteY9" fmla="*/ 3265118 h 5582433"/>
              <a:gd name="connsiteX10" fmla="*/ 2074590 w 3013202"/>
              <a:gd name="connsiteY10" fmla="*/ 3540690 h 5582433"/>
              <a:gd name="connsiteX11" fmla="*/ 2124694 w 3013202"/>
              <a:gd name="connsiteY11" fmla="*/ 3791211 h 5582433"/>
              <a:gd name="connsiteX12" fmla="*/ 2087116 w 3013202"/>
              <a:gd name="connsiteY12" fmla="*/ 4104362 h 5582433"/>
              <a:gd name="connsiteX13" fmla="*/ 1924278 w 3013202"/>
              <a:gd name="connsiteY13" fmla="*/ 4367408 h 5582433"/>
              <a:gd name="connsiteX14" fmla="*/ 1824070 w 3013202"/>
              <a:gd name="connsiteY14" fmla="*/ 4793293 h 5582433"/>
              <a:gd name="connsiteX15" fmla="*/ 1824070 w 3013202"/>
              <a:gd name="connsiteY15" fmla="*/ 5068866 h 5582433"/>
              <a:gd name="connsiteX16" fmla="*/ 1899226 w 3013202"/>
              <a:gd name="connsiteY16" fmla="*/ 5331912 h 5582433"/>
              <a:gd name="connsiteX17" fmla="*/ 2062064 w 3013202"/>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2074590 w 3069685"/>
              <a:gd name="connsiteY10" fmla="*/ 3540690 h 5582433"/>
              <a:gd name="connsiteX11" fmla="*/ 2124694 w 3069685"/>
              <a:gd name="connsiteY11" fmla="*/ 3791211 h 5582433"/>
              <a:gd name="connsiteX12" fmla="*/ 2087116 w 3069685"/>
              <a:gd name="connsiteY12" fmla="*/ 4104362 h 5582433"/>
              <a:gd name="connsiteX13" fmla="*/ 1924278 w 3069685"/>
              <a:gd name="connsiteY13" fmla="*/ 4367408 h 5582433"/>
              <a:gd name="connsiteX14" fmla="*/ 1824070 w 3069685"/>
              <a:gd name="connsiteY14" fmla="*/ 4793293 h 5582433"/>
              <a:gd name="connsiteX15" fmla="*/ 1824070 w 3069685"/>
              <a:gd name="connsiteY15" fmla="*/ 5068866 h 5582433"/>
              <a:gd name="connsiteX16" fmla="*/ 1899226 w 3069685"/>
              <a:gd name="connsiteY16" fmla="*/ 5331912 h 5582433"/>
              <a:gd name="connsiteX17" fmla="*/ 2062064 w 3069685"/>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1328649 w 3069685"/>
              <a:gd name="connsiteY10" fmla="*/ 3621038 h 5582433"/>
              <a:gd name="connsiteX11" fmla="*/ 2124694 w 3069685"/>
              <a:gd name="connsiteY11" fmla="*/ 3791211 h 5582433"/>
              <a:gd name="connsiteX12" fmla="*/ 2087116 w 3069685"/>
              <a:gd name="connsiteY12" fmla="*/ 4104362 h 5582433"/>
              <a:gd name="connsiteX13" fmla="*/ 1924278 w 3069685"/>
              <a:gd name="connsiteY13" fmla="*/ 4367408 h 5582433"/>
              <a:gd name="connsiteX14" fmla="*/ 1824070 w 3069685"/>
              <a:gd name="connsiteY14" fmla="*/ 4793293 h 5582433"/>
              <a:gd name="connsiteX15" fmla="*/ 1824070 w 3069685"/>
              <a:gd name="connsiteY15" fmla="*/ 5068866 h 5582433"/>
              <a:gd name="connsiteX16" fmla="*/ 1899226 w 3069685"/>
              <a:gd name="connsiteY16" fmla="*/ 5331912 h 5582433"/>
              <a:gd name="connsiteX17" fmla="*/ 2062064 w 3069685"/>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1328649 w 3069685"/>
              <a:gd name="connsiteY10" fmla="*/ 3621038 h 5582433"/>
              <a:gd name="connsiteX11" fmla="*/ 1748222 w 3069685"/>
              <a:gd name="connsiteY11" fmla="*/ 3922791 h 5582433"/>
              <a:gd name="connsiteX12" fmla="*/ 2087116 w 3069685"/>
              <a:gd name="connsiteY12" fmla="*/ 4104362 h 5582433"/>
              <a:gd name="connsiteX13" fmla="*/ 1924278 w 3069685"/>
              <a:gd name="connsiteY13" fmla="*/ 4367408 h 5582433"/>
              <a:gd name="connsiteX14" fmla="*/ 1824070 w 3069685"/>
              <a:gd name="connsiteY14" fmla="*/ 4793293 h 5582433"/>
              <a:gd name="connsiteX15" fmla="*/ 1824070 w 3069685"/>
              <a:gd name="connsiteY15" fmla="*/ 5068866 h 5582433"/>
              <a:gd name="connsiteX16" fmla="*/ 1899226 w 3069685"/>
              <a:gd name="connsiteY16" fmla="*/ 5331912 h 5582433"/>
              <a:gd name="connsiteX17" fmla="*/ 2062064 w 3069685"/>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1328649 w 3069685"/>
              <a:gd name="connsiteY10" fmla="*/ 3621038 h 5582433"/>
              <a:gd name="connsiteX11" fmla="*/ 1748222 w 3069685"/>
              <a:gd name="connsiteY11" fmla="*/ 3922791 h 5582433"/>
              <a:gd name="connsiteX12" fmla="*/ 1328649 w 3069685"/>
              <a:gd name="connsiteY12" fmla="*/ 4224544 h 5582433"/>
              <a:gd name="connsiteX13" fmla="*/ 1924278 w 3069685"/>
              <a:gd name="connsiteY13" fmla="*/ 4367408 h 5582433"/>
              <a:gd name="connsiteX14" fmla="*/ 1824070 w 3069685"/>
              <a:gd name="connsiteY14" fmla="*/ 4793293 h 5582433"/>
              <a:gd name="connsiteX15" fmla="*/ 1824070 w 3069685"/>
              <a:gd name="connsiteY15" fmla="*/ 5068866 h 5582433"/>
              <a:gd name="connsiteX16" fmla="*/ 1899226 w 3069685"/>
              <a:gd name="connsiteY16" fmla="*/ 5331912 h 5582433"/>
              <a:gd name="connsiteX17" fmla="*/ 2062064 w 3069685"/>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1328649 w 3069685"/>
              <a:gd name="connsiteY10" fmla="*/ 3621038 h 5582433"/>
              <a:gd name="connsiteX11" fmla="*/ 1748222 w 3069685"/>
              <a:gd name="connsiteY11" fmla="*/ 3922791 h 5582433"/>
              <a:gd name="connsiteX12" fmla="*/ 1328649 w 3069685"/>
              <a:gd name="connsiteY12" fmla="*/ 4224544 h 5582433"/>
              <a:gd name="connsiteX13" fmla="*/ 1328649 w 3069685"/>
              <a:gd name="connsiteY13" fmla="*/ 4601735 h 5582433"/>
              <a:gd name="connsiteX14" fmla="*/ 1824070 w 3069685"/>
              <a:gd name="connsiteY14" fmla="*/ 4793293 h 5582433"/>
              <a:gd name="connsiteX15" fmla="*/ 1824070 w 3069685"/>
              <a:gd name="connsiteY15" fmla="*/ 5068866 h 5582433"/>
              <a:gd name="connsiteX16" fmla="*/ 1899226 w 3069685"/>
              <a:gd name="connsiteY16" fmla="*/ 5331912 h 5582433"/>
              <a:gd name="connsiteX17" fmla="*/ 2062064 w 3069685"/>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1328649 w 3069685"/>
              <a:gd name="connsiteY10" fmla="*/ 3621038 h 5582433"/>
              <a:gd name="connsiteX11" fmla="*/ 1748222 w 3069685"/>
              <a:gd name="connsiteY11" fmla="*/ 3922791 h 5582433"/>
              <a:gd name="connsiteX12" fmla="*/ 1328649 w 3069685"/>
              <a:gd name="connsiteY12" fmla="*/ 4224544 h 5582433"/>
              <a:gd name="connsiteX13" fmla="*/ 1328649 w 3069685"/>
              <a:gd name="connsiteY13" fmla="*/ 4601735 h 5582433"/>
              <a:gd name="connsiteX14" fmla="*/ 1328649 w 3069685"/>
              <a:gd name="connsiteY14" fmla="*/ 4903488 h 5582433"/>
              <a:gd name="connsiteX15" fmla="*/ 1824070 w 3069685"/>
              <a:gd name="connsiteY15" fmla="*/ 5068866 h 5582433"/>
              <a:gd name="connsiteX16" fmla="*/ 1899226 w 3069685"/>
              <a:gd name="connsiteY16" fmla="*/ 5331912 h 5582433"/>
              <a:gd name="connsiteX17" fmla="*/ 2062064 w 3069685"/>
              <a:gd name="connsiteY17" fmla="*/ 5582433 h 5582433"/>
              <a:gd name="connsiteX0" fmla="*/ 2272919 w 3069685"/>
              <a:gd name="connsiteY0" fmla="*/ 0 h 5582433"/>
              <a:gd name="connsiteX1" fmla="*/ 1807369 w 3069685"/>
              <a:gd name="connsiteY1" fmla="*/ 226315 h 5582433"/>
              <a:gd name="connsiteX2" fmla="*/ 1387796 w 3069685"/>
              <a:gd name="connsiteY2" fmla="*/ 678945 h 5582433"/>
              <a:gd name="connsiteX3" fmla="*/ 489502 w 3069685"/>
              <a:gd name="connsiteY3" fmla="*/ 1207013 h 5582433"/>
              <a:gd name="connsiteX4" fmla="*/ 909075 w 3069685"/>
              <a:gd name="connsiteY4" fmla="*/ 1433327 h 5582433"/>
              <a:gd name="connsiteX5" fmla="*/ 69929 w 3069685"/>
              <a:gd name="connsiteY5" fmla="*/ 1810519 h 5582433"/>
              <a:gd name="connsiteX6" fmla="*/ 489502 w 3069685"/>
              <a:gd name="connsiteY6" fmla="*/ 2263149 h 5582433"/>
              <a:gd name="connsiteX7" fmla="*/ 2124694 w 3069685"/>
              <a:gd name="connsiteY7" fmla="*/ 2626290 h 5582433"/>
              <a:gd name="connsiteX8" fmla="*/ 3006941 w 3069685"/>
              <a:gd name="connsiteY8" fmla="*/ 2791216 h 5582433"/>
              <a:gd name="connsiteX9" fmla="*/ 1748222 w 3069685"/>
              <a:gd name="connsiteY9" fmla="*/ 3243846 h 5582433"/>
              <a:gd name="connsiteX10" fmla="*/ 1328649 w 3069685"/>
              <a:gd name="connsiteY10" fmla="*/ 3621038 h 5582433"/>
              <a:gd name="connsiteX11" fmla="*/ 1748222 w 3069685"/>
              <a:gd name="connsiteY11" fmla="*/ 3922791 h 5582433"/>
              <a:gd name="connsiteX12" fmla="*/ 1328649 w 3069685"/>
              <a:gd name="connsiteY12" fmla="*/ 4224544 h 5582433"/>
              <a:gd name="connsiteX13" fmla="*/ 1328649 w 3069685"/>
              <a:gd name="connsiteY13" fmla="*/ 4601735 h 5582433"/>
              <a:gd name="connsiteX14" fmla="*/ 1328649 w 3069685"/>
              <a:gd name="connsiteY14" fmla="*/ 4903488 h 5582433"/>
              <a:gd name="connsiteX15" fmla="*/ 1328649 w 3069685"/>
              <a:gd name="connsiteY15" fmla="*/ 5129803 h 5582433"/>
              <a:gd name="connsiteX16" fmla="*/ 1899226 w 3069685"/>
              <a:gd name="connsiteY16" fmla="*/ 5331912 h 5582433"/>
              <a:gd name="connsiteX17" fmla="*/ 2062064 w 3069685"/>
              <a:gd name="connsiteY17" fmla="*/ 5582433 h 5582433"/>
              <a:gd name="connsiteX0" fmla="*/ 2272919 w 3069685"/>
              <a:gd name="connsiteY0" fmla="*/ 0 h 5657871"/>
              <a:gd name="connsiteX1" fmla="*/ 1807369 w 3069685"/>
              <a:gd name="connsiteY1" fmla="*/ 226315 h 5657871"/>
              <a:gd name="connsiteX2" fmla="*/ 1387796 w 3069685"/>
              <a:gd name="connsiteY2" fmla="*/ 678945 h 5657871"/>
              <a:gd name="connsiteX3" fmla="*/ 489502 w 3069685"/>
              <a:gd name="connsiteY3" fmla="*/ 1207013 h 5657871"/>
              <a:gd name="connsiteX4" fmla="*/ 909075 w 3069685"/>
              <a:gd name="connsiteY4" fmla="*/ 1433327 h 5657871"/>
              <a:gd name="connsiteX5" fmla="*/ 69929 w 3069685"/>
              <a:gd name="connsiteY5" fmla="*/ 1810519 h 5657871"/>
              <a:gd name="connsiteX6" fmla="*/ 489502 w 3069685"/>
              <a:gd name="connsiteY6" fmla="*/ 2263149 h 5657871"/>
              <a:gd name="connsiteX7" fmla="*/ 2124694 w 3069685"/>
              <a:gd name="connsiteY7" fmla="*/ 2626290 h 5657871"/>
              <a:gd name="connsiteX8" fmla="*/ 3006941 w 3069685"/>
              <a:gd name="connsiteY8" fmla="*/ 2791216 h 5657871"/>
              <a:gd name="connsiteX9" fmla="*/ 1748222 w 3069685"/>
              <a:gd name="connsiteY9" fmla="*/ 3243846 h 5657871"/>
              <a:gd name="connsiteX10" fmla="*/ 1328649 w 3069685"/>
              <a:gd name="connsiteY10" fmla="*/ 3621038 h 5657871"/>
              <a:gd name="connsiteX11" fmla="*/ 1748222 w 3069685"/>
              <a:gd name="connsiteY11" fmla="*/ 3922791 h 5657871"/>
              <a:gd name="connsiteX12" fmla="*/ 1328649 w 3069685"/>
              <a:gd name="connsiteY12" fmla="*/ 4224544 h 5657871"/>
              <a:gd name="connsiteX13" fmla="*/ 1328649 w 3069685"/>
              <a:gd name="connsiteY13" fmla="*/ 4601735 h 5657871"/>
              <a:gd name="connsiteX14" fmla="*/ 1328649 w 3069685"/>
              <a:gd name="connsiteY14" fmla="*/ 4903488 h 5657871"/>
              <a:gd name="connsiteX15" fmla="*/ 1328649 w 3069685"/>
              <a:gd name="connsiteY15" fmla="*/ 5129803 h 5657871"/>
              <a:gd name="connsiteX16" fmla="*/ 1899226 w 3069685"/>
              <a:gd name="connsiteY16" fmla="*/ 5331912 h 5657871"/>
              <a:gd name="connsiteX17" fmla="*/ 2587368 w 3069685"/>
              <a:gd name="connsiteY17" fmla="*/ 5657871 h 565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9685" h="5657871">
                <a:moveTo>
                  <a:pt x="2272919" y="0"/>
                </a:moveTo>
                <a:cubicBezTo>
                  <a:pt x="2241169" y="63500"/>
                  <a:pt x="1954889" y="113158"/>
                  <a:pt x="1807369" y="226315"/>
                </a:cubicBezTo>
                <a:cubicBezTo>
                  <a:pt x="1659849" y="339472"/>
                  <a:pt x="1607441" y="515495"/>
                  <a:pt x="1387796" y="678945"/>
                </a:cubicBezTo>
                <a:cubicBezTo>
                  <a:pt x="1168151" y="842395"/>
                  <a:pt x="569289" y="1081283"/>
                  <a:pt x="489502" y="1207013"/>
                </a:cubicBezTo>
                <a:cubicBezTo>
                  <a:pt x="409715" y="1332743"/>
                  <a:pt x="979004" y="1332743"/>
                  <a:pt x="909075" y="1433327"/>
                </a:cubicBezTo>
                <a:cubicBezTo>
                  <a:pt x="839146" y="1533911"/>
                  <a:pt x="139858" y="1672215"/>
                  <a:pt x="69929" y="1810519"/>
                </a:cubicBezTo>
                <a:cubicBezTo>
                  <a:pt x="0" y="1948823"/>
                  <a:pt x="147041" y="2127187"/>
                  <a:pt x="489502" y="2263149"/>
                </a:cubicBezTo>
                <a:cubicBezTo>
                  <a:pt x="831963" y="2399111"/>
                  <a:pt x="1705121" y="2538279"/>
                  <a:pt x="2124694" y="2626290"/>
                </a:cubicBezTo>
                <a:cubicBezTo>
                  <a:pt x="2544267" y="2714301"/>
                  <a:pt x="3069686" y="2688290"/>
                  <a:pt x="3006941" y="2791216"/>
                </a:cubicBezTo>
                <a:cubicBezTo>
                  <a:pt x="2944196" y="2894142"/>
                  <a:pt x="2027937" y="3105542"/>
                  <a:pt x="1748222" y="3243846"/>
                </a:cubicBezTo>
                <a:cubicBezTo>
                  <a:pt x="1468507" y="3382150"/>
                  <a:pt x="1328649" y="3507881"/>
                  <a:pt x="1328649" y="3621038"/>
                </a:cubicBezTo>
                <a:cubicBezTo>
                  <a:pt x="1328649" y="3734195"/>
                  <a:pt x="1748222" y="3822207"/>
                  <a:pt x="1748222" y="3922791"/>
                </a:cubicBezTo>
                <a:cubicBezTo>
                  <a:pt x="1748222" y="4023375"/>
                  <a:pt x="1398578" y="4111387"/>
                  <a:pt x="1328649" y="4224544"/>
                </a:cubicBezTo>
                <a:cubicBezTo>
                  <a:pt x="1258720" y="4337701"/>
                  <a:pt x="1328649" y="4488578"/>
                  <a:pt x="1328649" y="4601735"/>
                </a:cubicBezTo>
                <a:lnTo>
                  <a:pt x="1328649" y="4903488"/>
                </a:lnTo>
                <a:cubicBezTo>
                  <a:pt x="1328649" y="4991499"/>
                  <a:pt x="1233553" y="5058399"/>
                  <a:pt x="1328649" y="5129803"/>
                </a:cubicBezTo>
                <a:cubicBezTo>
                  <a:pt x="1423745" y="5201207"/>
                  <a:pt x="1689440" y="5243901"/>
                  <a:pt x="1899226" y="5331912"/>
                </a:cubicBezTo>
                <a:cubicBezTo>
                  <a:pt x="2109012" y="5419923"/>
                  <a:pt x="2525782" y="5575408"/>
                  <a:pt x="2587368" y="5657871"/>
                </a:cubicBezTo>
              </a:path>
            </a:pathLst>
          </a:custGeom>
          <a:ln w="152400">
            <a:solidFill>
              <a:srgbClr val="00B0F0"/>
            </a:solidFill>
          </a:ln>
          <a:effectLst>
            <a:outerShdw dist="635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 name="Group 49"/>
          <p:cNvGrpSpPr/>
          <p:nvPr/>
        </p:nvGrpSpPr>
        <p:grpSpPr>
          <a:xfrm>
            <a:off x="2362200" y="2819400"/>
            <a:ext cx="5562600" cy="828020"/>
            <a:chOff x="1600200" y="2819400"/>
            <a:chExt cx="5562600" cy="828020"/>
          </a:xfrm>
        </p:grpSpPr>
        <p:grpSp>
          <p:nvGrpSpPr>
            <p:cNvPr id="14" name="Group 13"/>
            <p:cNvGrpSpPr/>
            <p:nvPr/>
          </p:nvGrpSpPr>
          <p:grpSpPr>
            <a:xfrm>
              <a:off x="1600200" y="2819400"/>
              <a:ext cx="5562600" cy="828020"/>
              <a:chOff x="-685800" y="5572781"/>
              <a:chExt cx="5562600" cy="828020"/>
            </a:xfrm>
          </p:grpSpPr>
          <p:sp>
            <p:nvSpPr>
              <p:cNvPr id="15" name="Rectangle 3"/>
              <p:cNvSpPr>
                <a:spLocks noChangeArrowheads="1"/>
              </p:cNvSpPr>
              <p:nvPr/>
            </p:nvSpPr>
            <p:spPr bwMode="auto">
              <a:xfrm>
                <a:off x="2971800" y="5877581"/>
                <a:ext cx="1905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Kingston</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16" name="Straight Arrow Connector 15"/>
              <p:cNvCxnSpPr/>
              <p:nvPr/>
            </p:nvCxnSpPr>
            <p:spPr>
              <a:xfrm flipH="1" flipV="1">
                <a:off x="-685800" y="5572781"/>
                <a:ext cx="228600" cy="60960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48" name="Straight Arrow Connector 47"/>
            <p:cNvCxnSpPr/>
            <p:nvPr/>
          </p:nvCxnSpPr>
          <p:spPr>
            <a:xfrm flipH="1">
              <a:off x="1828800" y="3429000"/>
              <a:ext cx="3276600" cy="0"/>
            </a:xfrm>
            <a:prstGeom prst="straightConnector1">
              <a:avLst/>
            </a:prstGeom>
            <a:ln w="762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886200" y="1981200"/>
            <a:ext cx="5562600" cy="523220"/>
            <a:chOff x="1143000" y="5877581"/>
            <a:chExt cx="5562600" cy="523220"/>
          </a:xfrm>
        </p:grpSpPr>
        <p:sp>
          <p:nvSpPr>
            <p:cNvPr id="52" name="Rectangle 3"/>
            <p:cNvSpPr>
              <a:spLocks noChangeArrowheads="1"/>
            </p:cNvSpPr>
            <p:nvPr/>
          </p:nvSpPr>
          <p:spPr bwMode="auto">
            <a:xfrm>
              <a:off x="3124200" y="5877581"/>
              <a:ext cx="3581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53" name="Straight Arrow Connector 52"/>
            <p:cNvCxnSpPr/>
            <p:nvPr/>
          </p:nvCxnSpPr>
          <p:spPr>
            <a:xfrm flipH="1">
              <a:off x="1143000" y="6139191"/>
              <a:ext cx="1905000" cy="4319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Freeform 55"/>
          <p:cNvSpPr/>
          <p:nvPr/>
        </p:nvSpPr>
        <p:spPr>
          <a:xfrm>
            <a:off x="3533774" y="2590800"/>
            <a:ext cx="871220" cy="3566160"/>
          </a:xfrm>
          <a:custGeom>
            <a:avLst/>
            <a:gdLst>
              <a:gd name="connsiteX0" fmla="*/ 170180 w 871220"/>
              <a:gd name="connsiteY0" fmla="*/ 0 h 3566160"/>
              <a:gd name="connsiteX1" fmla="*/ 459740 w 871220"/>
              <a:gd name="connsiteY1" fmla="*/ 15240 h 3566160"/>
              <a:gd name="connsiteX2" fmla="*/ 642620 w 871220"/>
              <a:gd name="connsiteY2" fmla="*/ 76200 h 3566160"/>
              <a:gd name="connsiteX3" fmla="*/ 795020 w 871220"/>
              <a:gd name="connsiteY3" fmla="*/ 365760 h 3566160"/>
              <a:gd name="connsiteX4" fmla="*/ 840740 w 871220"/>
              <a:gd name="connsiteY4" fmla="*/ 944880 h 3566160"/>
              <a:gd name="connsiteX5" fmla="*/ 612140 w 871220"/>
              <a:gd name="connsiteY5" fmla="*/ 1417320 h 3566160"/>
              <a:gd name="connsiteX6" fmla="*/ 505460 w 871220"/>
              <a:gd name="connsiteY6" fmla="*/ 1889760 h 3566160"/>
              <a:gd name="connsiteX7" fmla="*/ 261620 w 871220"/>
              <a:gd name="connsiteY7" fmla="*/ 2255520 h 3566160"/>
              <a:gd name="connsiteX8" fmla="*/ 215900 w 871220"/>
              <a:gd name="connsiteY8" fmla="*/ 2819400 h 3566160"/>
              <a:gd name="connsiteX9" fmla="*/ 17780 w 871220"/>
              <a:gd name="connsiteY9" fmla="*/ 3246120 h 3566160"/>
              <a:gd name="connsiteX10" fmla="*/ 109220 w 871220"/>
              <a:gd name="connsiteY10"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220" h="3566160">
                <a:moveTo>
                  <a:pt x="170180" y="0"/>
                </a:moveTo>
                <a:cubicBezTo>
                  <a:pt x="275590" y="1270"/>
                  <a:pt x="381000" y="2540"/>
                  <a:pt x="459740" y="15240"/>
                </a:cubicBezTo>
                <a:cubicBezTo>
                  <a:pt x="538480" y="27940"/>
                  <a:pt x="586740" y="17780"/>
                  <a:pt x="642620" y="76200"/>
                </a:cubicBezTo>
                <a:cubicBezTo>
                  <a:pt x="698500" y="134620"/>
                  <a:pt x="762000" y="220980"/>
                  <a:pt x="795020" y="365760"/>
                </a:cubicBezTo>
                <a:cubicBezTo>
                  <a:pt x="828040" y="510540"/>
                  <a:pt x="871220" y="769620"/>
                  <a:pt x="840740" y="944880"/>
                </a:cubicBezTo>
                <a:cubicBezTo>
                  <a:pt x="810260" y="1120140"/>
                  <a:pt x="668020" y="1259840"/>
                  <a:pt x="612140" y="1417320"/>
                </a:cubicBezTo>
                <a:cubicBezTo>
                  <a:pt x="556260" y="1574800"/>
                  <a:pt x="563880" y="1750060"/>
                  <a:pt x="505460" y="1889760"/>
                </a:cubicBezTo>
                <a:cubicBezTo>
                  <a:pt x="447040" y="2029460"/>
                  <a:pt x="309880" y="2100580"/>
                  <a:pt x="261620" y="2255520"/>
                </a:cubicBezTo>
                <a:cubicBezTo>
                  <a:pt x="213360" y="2410460"/>
                  <a:pt x="256540" y="2654300"/>
                  <a:pt x="215900" y="2819400"/>
                </a:cubicBezTo>
                <a:cubicBezTo>
                  <a:pt x="175260" y="2984500"/>
                  <a:pt x="35560" y="3121660"/>
                  <a:pt x="17780" y="3246120"/>
                </a:cubicBezTo>
                <a:cubicBezTo>
                  <a:pt x="0" y="3370580"/>
                  <a:pt x="93980" y="3507740"/>
                  <a:pt x="109220" y="356616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2220594" y="1343660"/>
            <a:ext cx="1925320" cy="1430020"/>
          </a:xfrm>
          <a:custGeom>
            <a:avLst/>
            <a:gdLst>
              <a:gd name="connsiteX0" fmla="*/ 1925320 w 1925320"/>
              <a:gd name="connsiteY0" fmla="*/ 1231900 h 1430020"/>
              <a:gd name="connsiteX1" fmla="*/ 1788160 w 1925320"/>
              <a:gd name="connsiteY1" fmla="*/ 805180 h 1430020"/>
              <a:gd name="connsiteX2" fmla="*/ 1468120 w 1925320"/>
              <a:gd name="connsiteY2" fmla="*/ 317500 h 1430020"/>
              <a:gd name="connsiteX3" fmla="*/ 1239520 w 1925320"/>
              <a:gd name="connsiteY3" fmla="*/ 256540 h 1430020"/>
              <a:gd name="connsiteX4" fmla="*/ 889000 w 1925320"/>
              <a:gd name="connsiteY4" fmla="*/ 134620 h 1430020"/>
              <a:gd name="connsiteX5" fmla="*/ 614680 w 1925320"/>
              <a:gd name="connsiteY5" fmla="*/ 12700 h 1430020"/>
              <a:gd name="connsiteX6" fmla="*/ 355600 w 1925320"/>
              <a:gd name="connsiteY6" fmla="*/ 88900 h 1430020"/>
              <a:gd name="connsiteX7" fmla="*/ 248920 w 1925320"/>
              <a:gd name="connsiteY7" fmla="*/ 546100 h 1430020"/>
              <a:gd name="connsiteX8" fmla="*/ 35560 w 1925320"/>
              <a:gd name="connsiteY8" fmla="*/ 866140 h 1430020"/>
              <a:gd name="connsiteX9" fmla="*/ 35560 w 1925320"/>
              <a:gd name="connsiteY9" fmla="*/ 1430020 h 143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5320" h="1430020">
                <a:moveTo>
                  <a:pt x="1925320" y="1231900"/>
                </a:moveTo>
                <a:cubicBezTo>
                  <a:pt x="1894840" y="1094740"/>
                  <a:pt x="1864360" y="957580"/>
                  <a:pt x="1788160" y="805180"/>
                </a:cubicBezTo>
                <a:cubicBezTo>
                  <a:pt x="1711960" y="652780"/>
                  <a:pt x="1559560" y="408940"/>
                  <a:pt x="1468120" y="317500"/>
                </a:cubicBezTo>
                <a:cubicBezTo>
                  <a:pt x="1376680" y="226060"/>
                  <a:pt x="1336040" y="287020"/>
                  <a:pt x="1239520" y="256540"/>
                </a:cubicBezTo>
                <a:cubicBezTo>
                  <a:pt x="1143000" y="226060"/>
                  <a:pt x="993140" y="175260"/>
                  <a:pt x="889000" y="134620"/>
                </a:cubicBezTo>
                <a:cubicBezTo>
                  <a:pt x="784860" y="93980"/>
                  <a:pt x="703580" y="20320"/>
                  <a:pt x="614680" y="12700"/>
                </a:cubicBezTo>
                <a:cubicBezTo>
                  <a:pt x="525780" y="5080"/>
                  <a:pt x="416560" y="0"/>
                  <a:pt x="355600" y="88900"/>
                </a:cubicBezTo>
                <a:cubicBezTo>
                  <a:pt x="294640" y="177800"/>
                  <a:pt x="302260" y="416560"/>
                  <a:pt x="248920" y="546100"/>
                </a:cubicBezTo>
                <a:cubicBezTo>
                  <a:pt x="195580" y="675640"/>
                  <a:pt x="71120" y="718820"/>
                  <a:pt x="35560" y="866140"/>
                </a:cubicBezTo>
                <a:cubicBezTo>
                  <a:pt x="0" y="1013460"/>
                  <a:pt x="33020" y="1341120"/>
                  <a:pt x="35560" y="143002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ectangle 3"/>
          <p:cNvSpPr>
            <a:spLocks noChangeArrowheads="1"/>
          </p:cNvSpPr>
          <p:nvPr/>
        </p:nvSpPr>
        <p:spPr bwMode="auto">
          <a:xfrm>
            <a:off x="6553200" y="5786735"/>
            <a:ext cx="2667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Val-Kill</a:t>
            </a:r>
            <a:endParaRPr kumimoji="0" lang="en-US" sz="2400" b="0" i="0" u="none" strike="noStrike" cap="none" normalizeH="0" baseline="0" dirty="0" smtClean="0">
              <a:ln>
                <a:noFill/>
              </a:ln>
              <a:effectLst/>
              <a:latin typeface="Arial" pitchFamily="34" charset="0"/>
              <a:cs typeface="Arial" pitchFamily="34" charset="0"/>
            </a:endParaRPr>
          </a:p>
        </p:txBody>
      </p:sp>
      <p:grpSp>
        <p:nvGrpSpPr>
          <p:cNvPr id="69" name="Group 68"/>
          <p:cNvGrpSpPr/>
          <p:nvPr/>
        </p:nvGrpSpPr>
        <p:grpSpPr>
          <a:xfrm>
            <a:off x="0" y="629786"/>
            <a:ext cx="9144000" cy="6228214"/>
            <a:chOff x="0" y="629787"/>
            <a:chExt cx="9144000" cy="6228214"/>
          </a:xfrm>
        </p:grpSpPr>
        <p:pic>
          <p:nvPicPr>
            <p:cNvPr id="70" name="Picture 2" descr="Val-Kill Cottage, home of Eleanor Roosevelt"/>
            <p:cNvPicPr>
              <a:picLocks noChangeAspect="1" noChangeArrowheads="1"/>
            </p:cNvPicPr>
            <p:nvPr/>
          </p:nvPicPr>
          <p:blipFill>
            <a:blip r:embed="rId4" cstate="print"/>
            <a:srcRect r="901" b="16964"/>
            <a:stretch>
              <a:fillRect/>
            </a:stretch>
          </p:blipFill>
          <p:spPr bwMode="auto">
            <a:xfrm>
              <a:off x="0" y="629787"/>
              <a:ext cx="9144000" cy="6228214"/>
            </a:xfrm>
            <a:prstGeom prst="rect">
              <a:avLst/>
            </a:prstGeom>
            <a:noFill/>
            <a:ln w="50800">
              <a:solidFill>
                <a:schemeClr val="tx1"/>
              </a:solidFill>
            </a:ln>
          </p:spPr>
        </p:pic>
        <p:sp>
          <p:nvSpPr>
            <p:cNvPr id="71" name="Rectangle 70"/>
            <p:cNvSpPr/>
            <p:nvPr/>
          </p:nvSpPr>
          <p:spPr>
            <a:xfrm>
              <a:off x="1600200" y="6334780"/>
              <a:ext cx="1214820" cy="523220"/>
            </a:xfrm>
            <a:prstGeom prst="rect">
              <a:avLst/>
            </a:prstGeom>
          </p:spPr>
          <p:txBody>
            <a:bodyPr wrap="none">
              <a:spAutoFit/>
            </a:bodyPr>
            <a:lstStyle/>
            <a:p>
              <a:r>
                <a:rPr lang="en-US" sz="2800" b="1" dirty="0" smtClean="0">
                  <a:solidFill>
                    <a:schemeClr val="bg1"/>
                  </a:solidFill>
                </a:rPr>
                <a:t>Val-Kill</a:t>
              </a:r>
              <a:endParaRPr lang="en-US" sz="2800" b="1" dirty="0">
                <a:solidFill>
                  <a:schemeClr val="bg1"/>
                </a:solidFill>
              </a:endParaRPr>
            </a:p>
          </p:txBody>
        </p:sp>
      </p:grpSp>
      <p:grpSp>
        <p:nvGrpSpPr>
          <p:cNvPr id="72" name="Group 38"/>
          <p:cNvGrpSpPr/>
          <p:nvPr/>
        </p:nvGrpSpPr>
        <p:grpSpPr>
          <a:xfrm>
            <a:off x="0" y="589352"/>
            <a:ext cx="9144000" cy="6268648"/>
            <a:chOff x="0" y="589353"/>
            <a:chExt cx="9144000" cy="6268648"/>
          </a:xfrm>
        </p:grpSpPr>
        <p:pic>
          <p:nvPicPr>
            <p:cNvPr id="73" name="Picture 72" descr="File:Rondout-West Strand.jpg"/>
            <p:cNvPicPr>
              <a:picLocks noChangeAspect="1" noChangeArrowheads="1"/>
            </p:cNvPicPr>
            <p:nvPr/>
          </p:nvPicPr>
          <p:blipFill>
            <a:blip r:embed="rId5" cstate="print"/>
            <a:srcRect r="1869" b="10002"/>
            <a:stretch>
              <a:fillRect/>
            </a:stretch>
          </p:blipFill>
          <p:spPr bwMode="auto">
            <a:xfrm>
              <a:off x="0" y="589353"/>
              <a:ext cx="9144000" cy="6268648"/>
            </a:xfrm>
            <a:prstGeom prst="rect">
              <a:avLst/>
            </a:prstGeom>
            <a:noFill/>
            <a:ln w="50800">
              <a:solidFill>
                <a:schemeClr val="tx1"/>
              </a:solidFill>
            </a:ln>
          </p:spPr>
        </p:pic>
        <p:sp>
          <p:nvSpPr>
            <p:cNvPr id="74" name="Rectangle 73"/>
            <p:cNvSpPr/>
            <p:nvPr/>
          </p:nvSpPr>
          <p:spPr>
            <a:xfrm>
              <a:off x="1922839" y="619780"/>
              <a:ext cx="5403467" cy="523220"/>
            </a:xfrm>
            <a:prstGeom prst="rect">
              <a:avLst/>
            </a:prstGeom>
          </p:spPr>
          <p:txBody>
            <a:bodyPr wrap="none">
              <a:spAutoFit/>
            </a:bodyPr>
            <a:lstStyle/>
            <a:p>
              <a:r>
                <a:rPr lang="en-US" sz="2800" b="1" dirty="0" err="1" smtClean="0">
                  <a:solidFill>
                    <a:schemeClr val="bg1"/>
                  </a:solidFill>
                </a:rPr>
                <a:t>Rondout</a:t>
              </a:r>
              <a:r>
                <a:rPr lang="en-US" sz="2800" b="1" dirty="0" smtClean="0">
                  <a:solidFill>
                    <a:schemeClr val="bg1"/>
                  </a:solidFill>
                </a:rPr>
                <a:t> – West Strand waterfront </a:t>
              </a:r>
              <a:endParaRPr lang="en-US" sz="2800" b="1" dirty="0">
                <a:solidFill>
                  <a:schemeClr val="bg1"/>
                </a:solidFill>
              </a:endParaRPr>
            </a:p>
          </p:txBody>
        </p:sp>
      </p:grpSp>
      <p:pic>
        <p:nvPicPr>
          <p:cNvPr id="11267" name="Picture 3" descr="C:\Documents and Settings\Phillips\Local Settings\Temporary Internet Files\Content.IE5\585KN183\MC900319420[1].wmf"/>
          <p:cNvPicPr>
            <a:picLocks noChangeAspect="1" noChangeArrowheads="1"/>
          </p:cNvPicPr>
          <p:nvPr/>
        </p:nvPicPr>
        <p:blipFill>
          <a:blip r:embed="rId6" cstate="print"/>
          <a:srcRect/>
          <a:stretch>
            <a:fillRect/>
          </a:stretch>
        </p:blipFill>
        <p:spPr bwMode="auto">
          <a:xfrm>
            <a:off x="0" y="1905000"/>
            <a:ext cx="2823946" cy="12728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right)">
                                      <p:cBhvr>
                                        <p:cTn id="23" dur="10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up)">
                                      <p:cBhvr>
                                        <p:cTn id="28" dur="2000"/>
                                        <p:tgtEl>
                                          <p:spTgt spid="56"/>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10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0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1000" fill="hold"/>
                                        <p:tgtEl>
                                          <p:spTgt spid="69"/>
                                        </p:tgtEl>
                                      </p:cBhvr>
                                      <p:by x="30000" y="30000"/>
                                    </p:animScale>
                                  </p:childTnLst>
                                </p:cTn>
                              </p:par>
                              <p:par>
                                <p:cTn id="50" presetID="35" presetClass="path" presetSubtype="0" fill="hold" nodeType="withEffect">
                                  <p:stCondLst>
                                    <p:cond delay="0"/>
                                  </p:stCondLst>
                                  <p:childTnLst>
                                    <p:animMotion origin="layout" path="M 0 -2.31214E-6 L -0.325 0.29827 " pathEditMode="relative" rAng="0" ptsTypes="AA">
                                      <p:cBhvr>
                                        <p:cTn id="51" dur="1000" fill="hold"/>
                                        <p:tgtEl>
                                          <p:spTgt spid="69"/>
                                        </p:tgtEl>
                                        <p:attrNameLst>
                                          <p:attrName>ppt_x</p:attrName>
                                          <p:attrName>ppt_y</p:attrName>
                                        </p:attrNameLst>
                                      </p:cBhvr>
                                      <p:rCtr x="-162" y="149"/>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1" nodeType="click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down)">
                                      <p:cBhvr>
                                        <p:cTn id="56" dur="2000"/>
                                        <p:tgtEl>
                                          <p:spTgt spid="56"/>
                                        </p:tgtEl>
                                      </p:cBhvr>
                                    </p:animEffect>
                                  </p:childTnLst>
                                </p:cTn>
                              </p:par>
                            </p:childTnLst>
                          </p:cTn>
                        </p:par>
                        <p:par>
                          <p:cTn id="57" fill="hold">
                            <p:stCondLst>
                              <p:cond delay="2000"/>
                            </p:stCondLst>
                            <p:childTnLst>
                              <p:par>
                                <p:cTn id="58" presetID="22" presetClass="entr" presetSubtype="2" fill="hold" grpId="1"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right)">
                                      <p:cBhvr>
                                        <p:cTn id="60" dur="2000"/>
                                        <p:tgtEl>
                                          <p:spTgt spid="57"/>
                                        </p:tgtEl>
                                      </p:cBhvr>
                                    </p:animEffect>
                                  </p:childTnLst>
                                </p:cTn>
                              </p:par>
                            </p:childTnLst>
                          </p:cTn>
                        </p:par>
                        <p:par>
                          <p:cTn id="61" fill="hold">
                            <p:stCondLst>
                              <p:cond delay="4000"/>
                            </p:stCondLst>
                            <p:childTnLst>
                              <p:par>
                                <p:cTn id="62" presetID="22" presetClass="entr" presetSubtype="2" fill="hold"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right)">
                                      <p:cBhvr>
                                        <p:cTn id="64" dur="10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1000"/>
                                        <p:tgtEl>
                                          <p:spTgt spid="72"/>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nodeType="clickEffect">
                                  <p:stCondLst>
                                    <p:cond delay="0"/>
                                  </p:stCondLst>
                                  <p:childTnLst>
                                    <p:animScale>
                                      <p:cBhvr>
                                        <p:cTn id="78" dur="1000" fill="hold"/>
                                        <p:tgtEl>
                                          <p:spTgt spid="72"/>
                                        </p:tgtEl>
                                      </p:cBhvr>
                                      <p:by x="30000" y="30000"/>
                                    </p:animScale>
                                  </p:childTnLst>
                                </p:cTn>
                              </p:par>
                              <p:par>
                                <p:cTn id="79" presetID="35" presetClass="path" presetSubtype="0" fill="hold" nodeType="withEffect">
                                  <p:stCondLst>
                                    <p:cond delay="0"/>
                                  </p:stCondLst>
                                  <p:childTnLst>
                                    <p:animMotion origin="layout" path="M -0.025 -0.0333 L 0.01667 0.01271 " pathEditMode="relative" rAng="0" ptsTypes="AA">
                                      <p:cBhvr>
                                        <p:cTn id="80" dur="1000" fill="hold"/>
                                        <p:tgtEl>
                                          <p:spTgt spid="72"/>
                                        </p:tgtEl>
                                        <p:attrNameLst>
                                          <p:attrName>ppt_x</p:attrName>
                                          <p:attrName>ppt_y</p:attrName>
                                        </p:attrNameLst>
                                      </p:cBhvr>
                                      <p:rCtr x="21" y="23"/>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childTnLst>
                                </p:cTn>
                              </p:par>
                            </p:childTnLst>
                          </p:cTn>
                        </p:par>
                        <p:par>
                          <p:cTn id="86" fill="hold">
                            <p:stCondLst>
                              <p:cond delay="1000"/>
                            </p:stCondLst>
                            <p:childTnLst>
                              <p:par>
                                <p:cTn id="87" presetID="47" presetClass="entr" presetSubtype="0" fill="hold" nodeType="afterEffect">
                                  <p:stCondLst>
                                    <p:cond delay="0"/>
                                  </p:stCondLst>
                                  <p:childTnLst>
                                    <p:set>
                                      <p:cBhvr>
                                        <p:cTn id="88" dur="1" fill="hold">
                                          <p:stCondLst>
                                            <p:cond delay="0"/>
                                          </p:stCondLst>
                                        </p:cTn>
                                        <p:tgtEl>
                                          <p:spTgt spid="11267"/>
                                        </p:tgtEl>
                                        <p:attrNameLst>
                                          <p:attrName>style.visibility</p:attrName>
                                        </p:attrNameLst>
                                      </p:cBhvr>
                                      <p:to>
                                        <p:strVal val="visible"/>
                                      </p:to>
                                    </p:set>
                                    <p:animEffect transition="in" filter="fade">
                                      <p:cBhvr>
                                        <p:cTn id="89" dur="2000"/>
                                        <p:tgtEl>
                                          <p:spTgt spid="11267"/>
                                        </p:tgtEl>
                                      </p:cBhvr>
                                    </p:animEffect>
                                    <p:anim calcmode="lin" valueType="num">
                                      <p:cBhvr>
                                        <p:cTn id="90" dur="2000" fill="hold"/>
                                        <p:tgtEl>
                                          <p:spTgt spid="11267"/>
                                        </p:tgtEl>
                                        <p:attrNameLst>
                                          <p:attrName>ppt_x</p:attrName>
                                        </p:attrNameLst>
                                      </p:cBhvr>
                                      <p:tavLst>
                                        <p:tav tm="0">
                                          <p:val>
                                            <p:strVal val="#ppt_x"/>
                                          </p:val>
                                        </p:tav>
                                        <p:tav tm="100000">
                                          <p:val>
                                            <p:strVal val="#ppt_x"/>
                                          </p:val>
                                        </p:tav>
                                      </p:tavLst>
                                    </p:anim>
                                    <p:anim calcmode="lin" valueType="num">
                                      <p:cBhvr>
                                        <p:cTn id="91" dur="2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animBg="1"/>
      <p:bldP spid="18" grpId="0"/>
      <p:bldP spid="19" grpId="0"/>
      <p:bldP spid="17" grpId="0" animBg="1"/>
      <p:bldP spid="56" grpId="0" animBg="1"/>
      <p:bldP spid="56" grpId="1" animBg="1"/>
      <p:bldP spid="57" grpId="1" animBg="1"/>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a:spLocks noChangeArrowheads="1"/>
          </p:cNvSpPr>
          <p:nvPr/>
        </p:nvSpPr>
        <p:spPr bwMode="auto">
          <a:xfrm>
            <a:off x="7010400" y="4114800"/>
            <a:ext cx="990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 tour</a:t>
            </a:r>
            <a:endParaRPr kumimoji="0" lang="en-US" sz="2400" b="0" i="0" u="none" strike="noStrike" cap="none" normalizeH="0" baseline="0" dirty="0" smtClean="0">
              <a:ln>
                <a:noFill/>
              </a:ln>
              <a:effectLst/>
              <a:latin typeface="Arial" pitchFamily="34" charset="0"/>
              <a:cs typeface="Arial" pitchFamily="34" charset="0"/>
            </a:endParaRPr>
          </a:p>
        </p:txBody>
      </p:sp>
      <p:sp>
        <p:nvSpPr>
          <p:cNvPr id="28" name="Rectangle 3"/>
          <p:cNvSpPr>
            <a:spLocks noChangeArrowheads="1"/>
          </p:cNvSpPr>
          <p:nvPr/>
        </p:nvSpPr>
        <p:spPr bwMode="auto">
          <a:xfrm>
            <a:off x="7010400" y="4576465"/>
            <a:ext cx="1371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 lunch</a:t>
            </a:r>
            <a:endParaRPr kumimoji="0" lang="en-US" sz="2400" b="0" i="0" u="none" strike="noStrike" cap="none" normalizeH="0" baseline="0" dirty="0" smtClean="0">
              <a:ln>
                <a:noFill/>
              </a:ln>
              <a:effectLst/>
              <a:latin typeface="Arial" pitchFamily="34" charset="0"/>
              <a:cs typeface="Arial" pitchFamily="34" charset="0"/>
            </a:endParaRPr>
          </a:p>
        </p:txBody>
      </p:sp>
      <p:pic>
        <p:nvPicPr>
          <p:cNvPr id="40" name="Picture 3"/>
          <p:cNvPicPr>
            <a:picLocks noChangeAspect="1" noChangeArrowheads="1"/>
          </p:cNvPicPr>
          <p:nvPr/>
        </p:nvPicPr>
        <p:blipFill>
          <a:blip r:embed="rId2" cstate="print"/>
          <a:srcRect/>
          <a:stretch>
            <a:fillRect/>
          </a:stretch>
        </p:blipFill>
        <p:spPr bwMode="auto">
          <a:xfrm>
            <a:off x="1905000" y="1066800"/>
            <a:ext cx="4171576" cy="5791200"/>
          </a:xfrm>
          <a:prstGeom prst="rect">
            <a:avLst/>
          </a:prstGeom>
          <a:noFill/>
          <a:ln w="9525">
            <a:noFill/>
            <a:miter lim="800000"/>
            <a:headEnd/>
            <a:tailEnd/>
          </a:ln>
          <a:effectLst/>
        </p:spPr>
      </p:pic>
      <p:sp>
        <p:nvSpPr>
          <p:cNvPr id="2" name="TextBox 1"/>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5: MONDAY, May 19</a:t>
            </a:r>
          </a:p>
          <a:p>
            <a:pPr algn="ctr"/>
            <a:r>
              <a:rPr lang="en-US" sz="2800" dirty="0" smtClean="0">
                <a:solidFill>
                  <a:schemeClr val="bg1"/>
                </a:solidFill>
              </a:rPr>
              <a:t>Rhinebeck </a:t>
            </a:r>
            <a:r>
              <a:rPr lang="en-US" sz="2800" dirty="0" smtClean="0">
                <a:solidFill>
                  <a:schemeClr val="bg1"/>
                </a:solidFill>
                <a:sym typeface="Wingdings"/>
              </a:rPr>
              <a:t></a:t>
            </a:r>
            <a:r>
              <a:rPr lang="en-US" sz="2800" dirty="0" smtClean="0">
                <a:solidFill>
                  <a:schemeClr val="bg1"/>
                </a:solidFill>
              </a:rPr>
              <a:t>West Point </a:t>
            </a:r>
            <a:r>
              <a:rPr lang="en-US" sz="2800" dirty="0" smtClean="0">
                <a:solidFill>
                  <a:schemeClr val="bg1"/>
                </a:solidFill>
                <a:sym typeface="Wingdings" pitchFamily="2" charset="2"/>
              </a:rPr>
              <a:t> Newark Airport</a:t>
            </a:r>
            <a:endParaRPr lang="en-US" sz="2800" dirty="0">
              <a:solidFill>
                <a:schemeClr val="bg1"/>
              </a:solidFill>
            </a:endParaRPr>
          </a:p>
        </p:txBody>
      </p:sp>
      <p:sp useBgFill="1">
        <p:nvSpPr>
          <p:cNvPr id="43" name="Rectangle 42"/>
          <p:cNvSpPr/>
          <p:nvPr/>
        </p:nvSpPr>
        <p:spPr>
          <a:xfrm>
            <a:off x="1447800" y="533400"/>
            <a:ext cx="6248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
          <p:cNvGrpSpPr/>
          <p:nvPr/>
        </p:nvGrpSpPr>
        <p:grpSpPr>
          <a:xfrm>
            <a:off x="4419600" y="1534180"/>
            <a:ext cx="4419600" cy="523220"/>
            <a:chOff x="533400" y="5877581"/>
            <a:chExt cx="4419600" cy="523220"/>
          </a:xfrm>
        </p:grpSpPr>
        <p:sp>
          <p:nvSpPr>
            <p:cNvPr id="7" name="Rectangle 3"/>
            <p:cNvSpPr>
              <a:spLocks noChangeArrowheads="1"/>
            </p:cNvSpPr>
            <p:nvPr/>
          </p:nvSpPr>
          <p:spPr bwMode="auto">
            <a:xfrm>
              <a:off x="2667000" y="5877581"/>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8" name="Straight Arrow Connector 7"/>
            <p:cNvCxnSpPr/>
            <p:nvPr/>
          </p:nvCxnSpPr>
          <p:spPr>
            <a:xfrm flipH="1" flipV="1">
              <a:off x="533400" y="6096001"/>
              <a:ext cx="2057400" cy="1018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3937000" y="1143000"/>
            <a:ext cx="419099" cy="5486400"/>
          </a:xfrm>
          <a:custGeom>
            <a:avLst/>
            <a:gdLst>
              <a:gd name="connsiteX0" fmla="*/ 637540 w 680720"/>
              <a:gd name="connsiteY0" fmla="*/ 0 h 5471160"/>
              <a:gd name="connsiteX1" fmla="*/ 530860 w 680720"/>
              <a:gd name="connsiteY1" fmla="*/ 411480 h 5471160"/>
              <a:gd name="connsiteX2" fmla="*/ 210820 w 680720"/>
              <a:gd name="connsiteY2" fmla="*/ 960120 h 5471160"/>
              <a:gd name="connsiteX3" fmla="*/ 27940 w 680720"/>
              <a:gd name="connsiteY3" fmla="*/ 1356360 h 5471160"/>
              <a:gd name="connsiteX4" fmla="*/ 43180 w 680720"/>
              <a:gd name="connsiteY4" fmla="*/ 1600200 h 5471160"/>
              <a:gd name="connsiteX5" fmla="*/ 43180 w 680720"/>
              <a:gd name="connsiteY5" fmla="*/ 1996440 h 5471160"/>
              <a:gd name="connsiteX6" fmla="*/ 73660 w 680720"/>
              <a:gd name="connsiteY6" fmla="*/ 2377440 h 5471160"/>
              <a:gd name="connsiteX7" fmla="*/ 256540 w 680720"/>
              <a:gd name="connsiteY7" fmla="*/ 2758440 h 5471160"/>
              <a:gd name="connsiteX8" fmla="*/ 424180 w 680720"/>
              <a:gd name="connsiteY8" fmla="*/ 3017520 h 5471160"/>
              <a:gd name="connsiteX9" fmla="*/ 652780 w 680720"/>
              <a:gd name="connsiteY9" fmla="*/ 3230880 h 5471160"/>
              <a:gd name="connsiteX10" fmla="*/ 591820 w 680720"/>
              <a:gd name="connsiteY10" fmla="*/ 3627120 h 5471160"/>
              <a:gd name="connsiteX11" fmla="*/ 408940 w 680720"/>
              <a:gd name="connsiteY11" fmla="*/ 4267200 h 5471160"/>
              <a:gd name="connsiteX12" fmla="*/ 241300 w 680720"/>
              <a:gd name="connsiteY12" fmla="*/ 4663440 h 5471160"/>
              <a:gd name="connsiteX13" fmla="*/ 424180 w 680720"/>
              <a:gd name="connsiteY13" fmla="*/ 4907280 h 5471160"/>
              <a:gd name="connsiteX14" fmla="*/ 622300 w 680720"/>
              <a:gd name="connsiteY14" fmla="*/ 5029200 h 5471160"/>
              <a:gd name="connsiteX15" fmla="*/ 591820 w 680720"/>
              <a:gd name="connsiteY15" fmla="*/ 5181600 h 5471160"/>
              <a:gd name="connsiteX16" fmla="*/ 668020 w 680720"/>
              <a:gd name="connsiteY16" fmla="*/ 5471160 h 5471160"/>
              <a:gd name="connsiteX0" fmla="*/ 17780 w 698500"/>
              <a:gd name="connsiteY0" fmla="*/ 0 h 5394960"/>
              <a:gd name="connsiteX1" fmla="*/ 548640 w 698500"/>
              <a:gd name="connsiteY1" fmla="*/ 335280 h 5394960"/>
              <a:gd name="connsiteX2" fmla="*/ 228600 w 698500"/>
              <a:gd name="connsiteY2" fmla="*/ 883920 h 5394960"/>
              <a:gd name="connsiteX3" fmla="*/ 45720 w 698500"/>
              <a:gd name="connsiteY3" fmla="*/ 1280160 h 5394960"/>
              <a:gd name="connsiteX4" fmla="*/ 60960 w 698500"/>
              <a:gd name="connsiteY4" fmla="*/ 1524000 h 5394960"/>
              <a:gd name="connsiteX5" fmla="*/ 60960 w 698500"/>
              <a:gd name="connsiteY5" fmla="*/ 1920240 h 5394960"/>
              <a:gd name="connsiteX6" fmla="*/ 91440 w 698500"/>
              <a:gd name="connsiteY6" fmla="*/ 2301240 h 5394960"/>
              <a:gd name="connsiteX7" fmla="*/ 274320 w 698500"/>
              <a:gd name="connsiteY7" fmla="*/ 2682240 h 5394960"/>
              <a:gd name="connsiteX8" fmla="*/ 441960 w 698500"/>
              <a:gd name="connsiteY8" fmla="*/ 2941320 h 5394960"/>
              <a:gd name="connsiteX9" fmla="*/ 670560 w 698500"/>
              <a:gd name="connsiteY9" fmla="*/ 3154680 h 5394960"/>
              <a:gd name="connsiteX10" fmla="*/ 609600 w 698500"/>
              <a:gd name="connsiteY10" fmla="*/ 3550920 h 5394960"/>
              <a:gd name="connsiteX11" fmla="*/ 426720 w 698500"/>
              <a:gd name="connsiteY11" fmla="*/ 4191000 h 5394960"/>
              <a:gd name="connsiteX12" fmla="*/ 259080 w 698500"/>
              <a:gd name="connsiteY12" fmla="*/ 4587240 h 5394960"/>
              <a:gd name="connsiteX13" fmla="*/ 441960 w 698500"/>
              <a:gd name="connsiteY13" fmla="*/ 4831080 h 5394960"/>
              <a:gd name="connsiteX14" fmla="*/ 640080 w 698500"/>
              <a:gd name="connsiteY14" fmla="*/ 4953000 h 5394960"/>
              <a:gd name="connsiteX15" fmla="*/ 609600 w 698500"/>
              <a:gd name="connsiteY15" fmla="*/ 5105400 h 5394960"/>
              <a:gd name="connsiteX16" fmla="*/ 685800 w 698500"/>
              <a:gd name="connsiteY16" fmla="*/ 5394960 h 5394960"/>
              <a:gd name="connsiteX0" fmla="*/ 739328 w 1420048"/>
              <a:gd name="connsiteY0" fmla="*/ 0 h 5394960"/>
              <a:gd name="connsiteX1" fmla="*/ 35136 w 1420048"/>
              <a:gd name="connsiteY1" fmla="*/ 381000 h 5394960"/>
              <a:gd name="connsiteX2" fmla="*/ 950148 w 1420048"/>
              <a:gd name="connsiteY2" fmla="*/ 883920 h 5394960"/>
              <a:gd name="connsiteX3" fmla="*/ 767268 w 1420048"/>
              <a:gd name="connsiteY3" fmla="*/ 1280160 h 5394960"/>
              <a:gd name="connsiteX4" fmla="*/ 782508 w 1420048"/>
              <a:gd name="connsiteY4" fmla="*/ 1524000 h 5394960"/>
              <a:gd name="connsiteX5" fmla="*/ 782508 w 1420048"/>
              <a:gd name="connsiteY5" fmla="*/ 1920240 h 5394960"/>
              <a:gd name="connsiteX6" fmla="*/ 812988 w 1420048"/>
              <a:gd name="connsiteY6" fmla="*/ 2301240 h 5394960"/>
              <a:gd name="connsiteX7" fmla="*/ 995868 w 1420048"/>
              <a:gd name="connsiteY7" fmla="*/ 2682240 h 5394960"/>
              <a:gd name="connsiteX8" fmla="*/ 1163508 w 1420048"/>
              <a:gd name="connsiteY8" fmla="*/ 2941320 h 5394960"/>
              <a:gd name="connsiteX9" fmla="*/ 1392108 w 1420048"/>
              <a:gd name="connsiteY9" fmla="*/ 3154680 h 5394960"/>
              <a:gd name="connsiteX10" fmla="*/ 1331148 w 1420048"/>
              <a:gd name="connsiteY10" fmla="*/ 3550920 h 5394960"/>
              <a:gd name="connsiteX11" fmla="*/ 1148268 w 1420048"/>
              <a:gd name="connsiteY11" fmla="*/ 4191000 h 5394960"/>
              <a:gd name="connsiteX12" fmla="*/ 980628 w 1420048"/>
              <a:gd name="connsiteY12" fmla="*/ 4587240 h 5394960"/>
              <a:gd name="connsiteX13" fmla="*/ 1163508 w 1420048"/>
              <a:gd name="connsiteY13" fmla="*/ 4831080 h 5394960"/>
              <a:gd name="connsiteX14" fmla="*/ 1361628 w 1420048"/>
              <a:gd name="connsiteY14" fmla="*/ 4953000 h 5394960"/>
              <a:gd name="connsiteX15" fmla="*/ 1331148 w 1420048"/>
              <a:gd name="connsiteY15" fmla="*/ 5105400 h 5394960"/>
              <a:gd name="connsiteX16" fmla="*/ 1407348 w 1420048"/>
              <a:gd name="connsiteY16" fmla="*/ 5394960 h 5394960"/>
              <a:gd name="connsiteX0" fmla="*/ 1178312 w 1859032"/>
              <a:gd name="connsiteY0" fmla="*/ 0 h 5394960"/>
              <a:gd name="connsiteX1" fmla="*/ 474120 w 1859032"/>
              <a:gd name="connsiteY1" fmla="*/ 381000 h 5394960"/>
              <a:gd name="connsiteX2" fmla="*/ 122023 w 1859032"/>
              <a:gd name="connsiteY2" fmla="*/ 990600 h 5394960"/>
              <a:gd name="connsiteX3" fmla="*/ 1206252 w 1859032"/>
              <a:gd name="connsiteY3" fmla="*/ 1280160 h 5394960"/>
              <a:gd name="connsiteX4" fmla="*/ 1221492 w 1859032"/>
              <a:gd name="connsiteY4" fmla="*/ 1524000 h 5394960"/>
              <a:gd name="connsiteX5" fmla="*/ 1221492 w 1859032"/>
              <a:gd name="connsiteY5" fmla="*/ 1920240 h 5394960"/>
              <a:gd name="connsiteX6" fmla="*/ 1251972 w 1859032"/>
              <a:gd name="connsiteY6" fmla="*/ 2301240 h 5394960"/>
              <a:gd name="connsiteX7" fmla="*/ 1434852 w 1859032"/>
              <a:gd name="connsiteY7" fmla="*/ 2682240 h 5394960"/>
              <a:gd name="connsiteX8" fmla="*/ 1602492 w 1859032"/>
              <a:gd name="connsiteY8" fmla="*/ 2941320 h 5394960"/>
              <a:gd name="connsiteX9" fmla="*/ 1831092 w 1859032"/>
              <a:gd name="connsiteY9" fmla="*/ 3154680 h 5394960"/>
              <a:gd name="connsiteX10" fmla="*/ 1770132 w 1859032"/>
              <a:gd name="connsiteY10" fmla="*/ 3550920 h 5394960"/>
              <a:gd name="connsiteX11" fmla="*/ 1587252 w 1859032"/>
              <a:gd name="connsiteY11" fmla="*/ 4191000 h 5394960"/>
              <a:gd name="connsiteX12" fmla="*/ 1419612 w 1859032"/>
              <a:gd name="connsiteY12" fmla="*/ 4587240 h 5394960"/>
              <a:gd name="connsiteX13" fmla="*/ 1602492 w 1859032"/>
              <a:gd name="connsiteY13" fmla="*/ 4831080 h 5394960"/>
              <a:gd name="connsiteX14" fmla="*/ 1800612 w 1859032"/>
              <a:gd name="connsiteY14" fmla="*/ 4953000 h 5394960"/>
              <a:gd name="connsiteX15" fmla="*/ 1770132 w 1859032"/>
              <a:gd name="connsiteY15" fmla="*/ 5105400 h 5394960"/>
              <a:gd name="connsiteX16" fmla="*/ 1846332 w 1859032"/>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1099469 w 1737009"/>
              <a:gd name="connsiteY4" fmla="*/ 1524000 h 5394960"/>
              <a:gd name="connsiteX5" fmla="*/ 1099469 w 1737009"/>
              <a:gd name="connsiteY5" fmla="*/ 1920240 h 5394960"/>
              <a:gd name="connsiteX6" fmla="*/ 1129949 w 1737009"/>
              <a:gd name="connsiteY6" fmla="*/ 2301240 h 5394960"/>
              <a:gd name="connsiteX7" fmla="*/ 1312829 w 1737009"/>
              <a:gd name="connsiteY7" fmla="*/ 268224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180849 w 1861569"/>
              <a:gd name="connsiteY0" fmla="*/ 0 h 5394960"/>
              <a:gd name="connsiteX1" fmla="*/ 476657 w 1861569"/>
              <a:gd name="connsiteY1" fmla="*/ 381000 h 5394960"/>
              <a:gd name="connsiteX2" fmla="*/ 124560 w 1861569"/>
              <a:gd name="connsiteY2" fmla="*/ 990600 h 5394960"/>
              <a:gd name="connsiteX3" fmla="*/ 476657 w 1861569"/>
              <a:gd name="connsiteY3" fmla="*/ 1295400 h 5394960"/>
              <a:gd name="connsiteX4" fmla="*/ 124560 w 1861569"/>
              <a:gd name="connsiteY4" fmla="*/ 1600200 h 5394960"/>
              <a:gd name="connsiteX5" fmla="*/ 1224029 w 1861569"/>
              <a:gd name="connsiteY5" fmla="*/ 1920240 h 5394960"/>
              <a:gd name="connsiteX6" fmla="*/ 1254509 w 1861569"/>
              <a:gd name="connsiteY6" fmla="*/ 2301240 h 5394960"/>
              <a:gd name="connsiteX7" fmla="*/ 1437389 w 1861569"/>
              <a:gd name="connsiteY7" fmla="*/ 2682240 h 5394960"/>
              <a:gd name="connsiteX8" fmla="*/ 1605029 w 1861569"/>
              <a:gd name="connsiteY8" fmla="*/ 2941320 h 5394960"/>
              <a:gd name="connsiteX9" fmla="*/ 1833629 w 1861569"/>
              <a:gd name="connsiteY9" fmla="*/ 3154680 h 5394960"/>
              <a:gd name="connsiteX10" fmla="*/ 1772669 w 1861569"/>
              <a:gd name="connsiteY10" fmla="*/ 3550920 h 5394960"/>
              <a:gd name="connsiteX11" fmla="*/ 1589789 w 1861569"/>
              <a:gd name="connsiteY11" fmla="*/ 4191000 h 5394960"/>
              <a:gd name="connsiteX12" fmla="*/ 1422149 w 1861569"/>
              <a:gd name="connsiteY12" fmla="*/ 4587240 h 5394960"/>
              <a:gd name="connsiteX13" fmla="*/ 1605029 w 1861569"/>
              <a:gd name="connsiteY13" fmla="*/ 4831080 h 5394960"/>
              <a:gd name="connsiteX14" fmla="*/ 1803149 w 1861569"/>
              <a:gd name="connsiteY14" fmla="*/ 4953000 h 5394960"/>
              <a:gd name="connsiteX15" fmla="*/ 1772669 w 1861569"/>
              <a:gd name="connsiteY15" fmla="*/ 5105400 h 5394960"/>
              <a:gd name="connsiteX16" fmla="*/ 1848869 w 1861569"/>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0 w 1737009"/>
              <a:gd name="connsiteY4" fmla="*/ 1600200 h 5394960"/>
              <a:gd name="connsiteX5" fmla="*/ 352101 w 1737009"/>
              <a:gd name="connsiteY5" fmla="*/ 2057400 h 5394960"/>
              <a:gd name="connsiteX6" fmla="*/ 1129949 w 1737009"/>
              <a:gd name="connsiteY6" fmla="*/ 2301240 h 5394960"/>
              <a:gd name="connsiteX7" fmla="*/ 1312829 w 1737009"/>
              <a:gd name="connsiteY7" fmla="*/ 268224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0 w 1737009"/>
              <a:gd name="connsiteY4" fmla="*/ 1600200 h 5394960"/>
              <a:gd name="connsiteX5" fmla="*/ 352101 w 1737009"/>
              <a:gd name="connsiteY5" fmla="*/ 2057400 h 5394960"/>
              <a:gd name="connsiteX6" fmla="*/ 352096 w 1737009"/>
              <a:gd name="connsiteY6" fmla="*/ 2514600 h 5394960"/>
              <a:gd name="connsiteX7" fmla="*/ 1312829 w 1737009"/>
              <a:gd name="connsiteY7" fmla="*/ 268224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0 w 1737009"/>
              <a:gd name="connsiteY4" fmla="*/ 1600200 h 5394960"/>
              <a:gd name="connsiteX5" fmla="*/ 352101 w 1737009"/>
              <a:gd name="connsiteY5" fmla="*/ 2057400 h 5394960"/>
              <a:gd name="connsiteX6" fmla="*/ 352096 w 1737009"/>
              <a:gd name="connsiteY6" fmla="*/ 2514600 h 5394960"/>
              <a:gd name="connsiteX7" fmla="*/ 352096 w 1737009"/>
              <a:gd name="connsiteY7" fmla="*/ 289560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056289 w 1925071"/>
              <a:gd name="connsiteY0" fmla="*/ 0 h 5394960"/>
              <a:gd name="connsiteX1" fmla="*/ 352097 w 1925071"/>
              <a:gd name="connsiteY1" fmla="*/ 381000 h 5394960"/>
              <a:gd name="connsiteX2" fmla="*/ 0 w 1925071"/>
              <a:gd name="connsiteY2" fmla="*/ 990600 h 5394960"/>
              <a:gd name="connsiteX3" fmla="*/ 352097 w 1925071"/>
              <a:gd name="connsiteY3" fmla="*/ 1295400 h 5394960"/>
              <a:gd name="connsiteX4" fmla="*/ 0 w 1925071"/>
              <a:gd name="connsiteY4" fmla="*/ 1600200 h 5394960"/>
              <a:gd name="connsiteX5" fmla="*/ 352101 w 1925071"/>
              <a:gd name="connsiteY5" fmla="*/ 2057400 h 5394960"/>
              <a:gd name="connsiteX6" fmla="*/ 352096 w 1925071"/>
              <a:gd name="connsiteY6" fmla="*/ 2514600 h 5394960"/>
              <a:gd name="connsiteX7" fmla="*/ 352096 w 1925071"/>
              <a:gd name="connsiteY7" fmla="*/ 2895600 h 5394960"/>
              <a:gd name="connsiteX8" fmla="*/ 352096 w 1925071"/>
              <a:gd name="connsiteY8" fmla="*/ 3200400 h 5394960"/>
              <a:gd name="connsiteX9" fmla="*/ 1709069 w 1925071"/>
              <a:gd name="connsiteY9" fmla="*/ 3154680 h 5394960"/>
              <a:gd name="connsiteX10" fmla="*/ 1648109 w 1925071"/>
              <a:gd name="connsiteY10" fmla="*/ 3550920 h 5394960"/>
              <a:gd name="connsiteX11" fmla="*/ 1465229 w 1925071"/>
              <a:gd name="connsiteY11" fmla="*/ 4191000 h 5394960"/>
              <a:gd name="connsiteX12" fmla="*/ 1297589 w 1925071"/>
              <a:gd name="connsiteY12" fmla="*/ 4587240 h 5394960"/>
              <a:gd name="connsiteX13" fmla="*/ 1480469 w 1925071"/>
              <a:gd name="connsiteY13" fmla="*/ 4831080 h 5394960"/>
              <a:gd name="connsiteX14" fmla="*/ 1678589 w 1925071"/>
              <a:gd name="connsiteY14" fmla="*/ 4953000 h 5394960"/>
              <a:gd name="connsiteX15" fmla="*/ 1648109 w 1925071"/>
              <a:gd name="connsiteY15" fmla="*/ 5105400 h 5394960"/>
              <a:gd name="connsiteX16" fmla="*/ 1724309 w 1925071"/>
              <a:gd name="connsiteY16" fmla="*/ 5394960 h 5394960"/>
              <a:gd name="connsiteX0" fmla="*/ 1056289 w 1833632"/>
              <a:gd name="connsiteY0" fmla="*/ 0 h 5394960"/>
              <a:gd name="connsiteX1" fmla="*/ 352097 w 1833632"/>
              <a:gd name="connsiteY1" fmla="*/ 381000 h 5394960"/>
              <a:gd name="connsiteX2" fmla="*/ 0 w 1833632"/>
              <a:gd name="connsiteY2" fmla="*/ 990600 h 5394960"/>
              <a:gd name="connsiteX3" fmla="*/ 352097 w 1833632"/>
              <a:gd name="connsiteY3" fmla="*/ 1295400 h 5394960"/>
              <a:gd name="connsiteX4" fmla="*/ 0 w 1833632"/>
              <a:gd name="connsiteY4" fmla="*/ 1600200 h 5394960"/>
              <a:gd name="connsiteX5" fmla="*/ 352101 w 1833632"/>
              <a:gd name="connsiteY5" fmla="*/ 2057400 h 5394960"/>
              <a:gd name="connsiteX6" fmla="*/ 352096 w 1833632"/>
              <a:gd name="connsiteY6" fmla="*/ 2514600 h 5394960"/>
              <a:gd name="connsiteX7" fmla="*/ 352096 w 1833632"/>
              <a:gd name="connsiteY7" fmla="*/ 2895600 h 5394960"/>
              <a:gd name="connsiteX8" fmla="*/ 352096 w 1833632"/>
              <a:gd name="connsiteY8" fmla="*/ 3200400 h 5394960"/>
              <a:gd name="connsiteX9" fmla="*/ 352096 w 1833632"/>
              <a:gd name="connsiteY9" fmla="*/ 3429000 h 5394960"/>
              <a:gd name="connsiteX10" fmla="*/ 1648109 w 1833632"/>
              <a:gd name="connsiteY10" fmla="*/ 3550920 h 5394960"/>
              <a:gd name="connsiteX11" fmla="*/ 1465229 w 1833632"/>
              <a:gd name="connsiteY11" fmla="*/ 4191000 h 5394960"/>
              <a:gd name="connsiteX12" fmla="*/ 1297589 w 1833632"/>
              <a:gd name="connsiteY12" fmla="*/ 4587240 h 5394960"/>
              <a:gd name="connsiteX13" fmla="*/ 1480469 w 1833632"/>
              <a:gd name="connsiteY13" fmla="*/ 4831080 h 5394960"/>
              <a:gd name="connsiteX14" fmla="*/ 1678589 w 1833632"/>
              <a:gd name="connsiteY14" fmla="*/ 4953000 h 5394960"/>
              <a:gd name="connsiteX15" fmla="*/ 1648109 w 1833632"/>
              <a:gd name="connsiteY15" fmla="*/ 5105400 h 5394960"/>
              <a:gd name="connsiteX16" fmla="*/ 1724309 w 1833632"/>
              <a:gd name="connsiteY16" fmla="*/ 5394960 h 5394960"/>
              <a:gd name="connsiteX0" fmla="*/ 1056289 w 1724311"/>
              <a:gd name="connsiteY0" fmla="*/ 0 h 5394960"/>
              <a:gd name="connsiteX1" fmla="*/ 352097 w 1724311"/>
              <a:gd name="connsiteY1" fmla="*/ 381000 h 5394960"/>
              <a:gd name="connsiteX2" fmla="*/ 0 w 1724311"/>
              <a:gd name="connsiteY2" fmla="*/ 990600 h 5394960"/>
              <a:gd name="connsiteX3" fmla="*/ 352097 w 1724311"/>
              <a:gd name="connsiteY3" fmla="*/ 1295400 h 5394960"/>
              <a:gd name="connsiteX4" fmla="*/ 0 w 1724311"/>
              <a:gd name="connsiteY4" fmla="*/ 1600200 h 5394960"/>
              <a:gd name="connsiteX5" fmla="*/ 352101 w 1724311"/>
              <a:gd name="connsiteY5" fmla="*/ 2057400 h 5394960"/>
              <a:gd name="connsiteX6" fmla="*/ 352096 w 1724311"/>
              <a:gd name="connsiteY6" fmla="*/ 2514600 h 5394960"/>
              <a:gd name="connsiteX7" fmla="*/ 352096 w 1724311"/>
              <a:gd name="connsiteY7" fmla="*/ 2895600 h 5394960"/>
              <a:gd name="connsiteX8" fmla="*/ 352096 w 1724311"/>
              <a:gd name="connsiteY8" fmla="*/ 3200400 h 5394960"/>
              <a:gd name="connsiteX9" fmla="*/ 352096 w 1724311"/>
              <a:gd name="connsiteY9" fmla="*/ 3429000 h 5394960"/>
              <a:gd name="connsiteX10" fmla="*/ 1056294 w 1724311"/>
              <a:gd name="connsiteY10" fmla="*/ 3810000 h 5394960"/>
              <a:gd name="connsiteX11" fmla="*/ 1465229 w 1724311"/>
              <a:gd name="connsiteY11" fmla="*/ 4191000 h 5394960"/>
              <a:gd name="connsiteX12" fmla="*/ 1297589 w 1724311"/>
              <a:gd name="connsiteY12" fmla="*/ 4587240 h 5394960"/>
              <a:gd name="connsiteX13" fmla="*/ 1480469 w 1724311"/>
              <a:gd name="connsiteY13" fmla="*/ 4831080 h 5394960"/>
              <a:gd name="connsiteX14" fmla="*/ 1678589 w 1724311"/>
              <a:gd name="connsiteY14" fmla="*/ 4953000 h 5394960"/>
              <a:gd name="connsiteX15" fmla="*/ 1648109 w 1724311"/>
              <a:gd name="connsiteY15" fmla="*/ 5105400 h 5394960"/>
              <a:gd name="connsiteX16" fmla="*/ 1724309 w 1724311"/>
              <a:gd name="connsiteY16" fmla="*/ 5394960 h 5394960"/>
              <a:gd name="connsiteX0" fmla="*/ 1056289 w 1724311"/>
              <a:gd name="connsiteY0" fmla="*/ 0 h 5394960"/>
              <a:gd name="connsiteX1" fmla="*/ 352097 w 1724311"/>
              <a:gd name="connsiteY1" fmla="*/ 381000 h 5394960"/>
              <a:gd name="connsiteX2" fmla="*/ 0 w 1724311"/>
              <a:gd name="connsiteY2" fmla="*/ 990600 h 5394960"/>
              <a:gd name="connsiteX3" fmla="*/ 352097 w 1724311"/>
              <a:gd name="connsiteY3" fmla="*/ 1295400 h 5394960"/>
              <a:gd name="connsiteX4" fmla="*/ 0 w 1724311"/>
              <a:gd name="connsiteY4" fmla="*/ 1600200 h 5394960"/>
              <a:gd name="connsiteX5" fmla="*/ 352101 w 1724311"/>
              <a:gd name="connsiteY5" fmla="*/ 2057400 h 5394960"/>
              <a:gd name="connsiteX6" fmla="*/ 352096 w 1724311"/>
              <a:gd name="connsiteY6" fmla="*/ 2514600 h 5394960"/>
              <a:gd name="connsiteX7" fmla="*/ 352096 w 1724311"/>
              <a:gd name="connsiteY7" fmla="*/ 2895600 h 5394960"/>
              <a:gd name="connsiteX8" fmla="*/ 352096 w 1724311"/>
              <a:gd name="connsiteY8" fmla="*/ 3200400 h 5394960"/>
              <a:gd name="connsiteX9" fmla="*/ 352096 w 1724311"/>
              <a:gd name="connsiteY9" fmla="*/ 3429000 h 5394960"/>
              <a:gd name="connsiteX10" fmla="*/ 1056294 w 1724311"/>
              <a:gd name="connsiteY10" fmla="*/ 3810000 h 5394960"/>
              <a:gd name="connsiteX11" fmla="*/ 704197 w 1724311"/>
              <a:gd name="connsiteY11" fmla="*/ 4191000 h 5394960"/>
              <a:gd name="connsiteX12" fmla="*/ 1297589 w 1724311"/>
              <a:gd name="connsiteY12" fmla="*/ 4587240 h 5394960"/>
              <a:gd name="connsiteX13" fmla="*/ 1480469 w 1724311"/>
              <a:gd name="connsiteY13" fmla="*/ 4831080 h 5394960"/>
              <a:gd name="connsiteX14" fmla="*/ 1678589 w 1724311"/>
              <a:gd name="connsiteY14" fmla="*/ 4953000 h 5394960"/>
              <a:gd name="connsiteX15" fmla="*/ 1648109 w 1724311"/>
              <a:gd name="connsiteY15" fmla="*/ 5105400 h 5394960"/>
              <a:gd name="connsiteX16" fmla="*/ 1724309 w 1724311"/>
              <a:gd name="connsiteY16" fmla="*/ 5394960 h 5394960"/>
              <a:gd name="connsiteX0" fmla="*/ 1056289 w 1724311"/>
              <a:gd name="connsiteY0" fmla="*/ 0 h 5394960"/>
              <a:gd name="connsiteX1" fmla="*/ 352097 w 1724311"/>
              <a:gd name="connsiteY1" fmla="*/ 381000 h 5394960"/>
              <a:gd name="connsiteX2" fmla="*/ 0 w 1724311"/>
              <a:gd name="connsiteY2" fmla="*/ 990600 h 5394960"/>
              <a:gd name="connsiteX3" fmla="*/ 352097 w 1724311"/>
              <a:gd name="connsiteY3" fmla="*/ 1295400 h 5394960"/>
              <a:gd name="connsiteX4" fmla="*/ 0 w 1724311"/>
              <a:gd name="connsiteY4" fmla="*/ 1600200 h 5394960"/>
              <a:gd name="connsiteX5" fmla="*/ 352101 w 1724311"/>
              <a:gd name="connsiteY5" fmla="*/ 2057400 h 5394960"/>
              <a:gd name="connsiteX6" fmla="*/ 352096 w 1724311"/>
              <a:gd name="connsiteY6" fmla="*/ 2514600 h 5394960"/>
              <a:gd name="connsiteX7" fmla="*/ 352096 w 1724311"/>
              <a:gd name="connsiteY7" fmla="*/ 2895600 h 5394960"/>
              <a:gd name="connsiteX8" fmla="*/ 352096 w 1724311"/>
              <a:gd name="connsiteY8" fmla="*/ 3200400 h 5394960"/>
              <a:gd name="connsiteX9" fmla="*/ 352096 w 1724311"/>
              <a:gd name="connsiteY9" fmla="*/ 3429000 h 5394960"/>
              <a:gd name="connsiteX10" fmla="*/ 1056294 w 1724311"/>
              <a:gd name="connsiteY10" fmla="*/ 3810000 h 5394960"/>
              <a:gd name="connsiteX11" fmla="*/ 704197 w 1724311"/>
              <a:gd name="connsiteY11" fmla="*/ 4191000 h 5394960"/>
              <a:gd name="connsiteX12" fmla="*/ 352101 w 1724311"/>
              <a:gd name="connsiteY12" fmla="*/ 4572000 h 5394960"/>
              <a:gd name="connsiteX13" fmla="*/ 1480469 w 1724311"/>
              <a:gd name="connsiteY13" fmla="*/ 4831080 h 5394960"/>
              <a:gd name="connsiteX14" fmla="*/ 1678589 w 1724311"/>
              <a:gd name="connsiteY14" fmla="*/ 4953000 h 5394960"/>
              <a:gd name="connsiteX15" fmla="*/ 1648109 w 1724311"/>
              <a:gd name="connsiteY15" fmla="*/ 5105400 h 5394960"/>
              <a:gd name="connsiteX16" fmla="*/ 1724309 w 1724311"/>
              <a:gd name="connsiteY16" fmla="*/ 5394960 h 5394960"/>
              <a:gd name="connsiteX0" fmla="*/ 1084226 w 1963432"/>
              <a:gd name="connsiteY0" fmla="*/ 0 h 5394960"/>
              <a:gd name="connsiteX1" fmla="*/ 380034 w 1963432"/>
              <a:gd name="connsiteY1" fmla="*/ 381000 h 5394960"/>
              <a:gd name="connsiteX2" fmla="*/ 27937 w 1963432"/>
              <a:gd name="connsiteY2" fmla="*/ 990600 h 5394960"/>
              <a:gd name="connsiteX3" fmla="*/ 380034 w 1963432"/>
              <a:gd name="connsiteY3" fmla="*/ 1295400 h 5394960"/>
              <a:gd name="connsiteX4" fmla="*/ 27937 w 1963432"/>
              <a:gd name="connsiteY4" fmla="*/ 1600200 h 5394960"/>
              <a:gd name="connsiteX5" fmla="*/ 380038 w 1963432"/>
              <a:gd name="connsiteY5" fmla="*/ 2057400 h 5394960"/>
              <a:gd name="connsiteX6" fmla="*/ 380033 w 1963432"/>
              <a:gd name="connsiteY6" fmla="*/ 2514600 h 5394960"/>
              <a:gd name="connsiteX7" fmla="*/ 380033 w 1963432"/>
              <a:gd name="connsiteY7" fmla="*/ 2895600 h 5394960"/>
              <a:gd name="connsiteX8" fmla="*/ 380033 w 1963432"/>
              <a:gd name="connsiteY8" fmla="*/ 3200400 h 5394960"/>
              <a:gd name="connsiteX9" fmla="*/ 380033 w 1963432"/>
              <a:gd name="connsiteY9" fmla="*/ 3429000 h 5394960"/>
              <a:gd name="connsiteX10" fmla="*/ 1084231 w 1963432"/>
              <a:gd name="connsiteY10" fmla="*/ 3810000 h 5394960"/>
              <a:gd name="connsiteX11" fmla="*/ 732134 w 1963432"/>
              <a:gd name="connsiteY11" fmla="*/ 4191000 h 5394960"/>
              <a:gd name="connsiteX12" fmla="*/ 380038 w 1963432"/>
              <a:gd name="connsiteY12" fmla="*/ 4572000 h 5394960"/>
              <a:gd name="connsiteX13" fmla="*/ 1508406 w 1963432"/>
              <a:gd name="connsiteY13" fmla="*/ 4831080 h 5394960"/>
              <a:gd name="connsiteX14" fmla="*/ 27942 w 1963432"/>
              <a:gd name="connsiteY14" fmla="*/ 5029200 h 5394960"/>
              <a:gd name="connsiteX15" fmla="*/ 1676046 w 1963432"/>
              <a:gd name="connsiteY15" fmla="*/ 5105400 h 5394960"/>
              <a:gd name="connsiteX16" fmla="*/ 1752246 w 1963432"/>
              <a:gd name="connsiteY16" fmla="*/ 5394960 h 5394960"/>
              <a:gd name="connsiteX0" fmla="*/ 1330966 w 2210172"/>
              <a:gd name="connsiteY0" fmla="*/ 0 h 5394960"/>
              <a:gd name="connsiteX1" fmla="*/ 626774 w 2210172"/>
              <a:gd name="connsiteY1" fmla="*/ 381000 h 5394960"/>
              <a:gd name="connsiteX2" fmla="*/ 274677 w 2210172"/>
              <a:gd name="connsiteY2" fmla="*/ 990600 h 5394960"/>
              <a:gd name="connsiteX3" fmla="*/ 626774 w 2210172"/>
              <a:gd name="connsiteY3" fmla="*/ 1295400 h 5394960"/>
              <a:gd name="connsiteX4" fmla="*/ 274677 w 2210172"/>
              <a:gd name="connsiteY4" fmla="*/ 1600200 h 5394960"/>
              <a:gd name="connsiteX5" fmla="*/ 626778 w 2210172"/>
              <a:gd name="connsiteY5" fmla="*/ 2057400 h 5394960"/>
              <a:gd name="connsiteX6" fmla="*/ 626773 w 2210172"/>
              <a:gd name="connsiteY6" fmla="*/ 2514600 h 5394960"/>
              <a:gd name="connsiteX7" fmla="*/ 626773 w 2210172"/>
              <a:gd name="connsiteY7" fmla="*/ 2895600 h 5394960"/>
              <a:gd name="connsiteX8" fmla="*/ 626773 w 2210172"/>
              <a:gd name="connsiteY8" fmla="*/ 3200400 h 5394960"/>
              <a:gd name="connsiteX9" fmla="*/ 626773 w 2210172"/>
              <a:gd name="connsiteY9" fmla="*/ 3429000 h 5394960"/>
              <a:gd name="connsiteX10" fmla="*/ 1330971 w 2210172"/>
              <a:gd name="connsiteY10" fmla="*/ 3810000 h 5394960"/>
              <a:gd name="connsiteX11" fmla="*/ 978874 w 2210172"/>
              <a:gd name="connsiteY11" fmla="*/ 4191000 h 5394960"/>
              <a:gd name="connsiteX12" fmla="*/ 626778 w 2210172"/>
              <a:gd name="connsiteY12" fmla="*/ 4572000 h 5394960"/>
              <a:gd name="connsiteX13" fmla="*/ 274681 w 2210172"/>
              <a:gd name="connsiteY13" fmla="*/ 4876800 h 5394960"/>
              <a:gd name="connsiteX14" fmla="*/ 274682 w 2210172"/>
              <a:gd name="connsiteY14" fmla="*/ 5029200 h 5394960"/>
              <a:gd name="connsiteX15" fmla="*/ 1922786 w 2210172"/>
              <a:gd name="connsiteY15" fmla="*/ 5105400 h 5394960"/>
              <a:gd name="connsiteX16" fmla="*/ 1998986 w 2210172"/>
              <a:gd name="connsiteY16" fmla="*/ 5394960 h 5394960"/>
              <a:gd name="connsiteX0" fmla="*/ 2047856 w 2715879"/>
              <a:gd name="connsiteY0" fmla="*/ 0 h 5394960"/>
              <a:gd name="connsiteX1" fmla="*/ 1343664 w 2715879"/>
              <a:gd name="connsiteY1" fmla="*/ 381000 h 5394960"/>
              <a:gd name="connsiteX2" fmla="*/ 991567 w 2715879"/>
              <a:gd name="connsiteY2" fmla="*/ 990600 h 5394960"/>
              <a:gd name="connsiteX3" fmla="*/ 1343664 w 2715879"/>
              <a:gd name="connsiteY3" fmla="*/ 1295400 h 5394960"/>
              <a:gd name="connsiteX4" fmla="*/ 991567 w 2715879"/>
              <a:gd name="connsiteY4" fmla="*/ 1600200 h 5394960"/>
              <a:gd name="connsiteX5" fmla="*/ 1343668 w 2715879"/>
              <a:gd name="connsiteY5" fmla="*/ 2057400 h 5394960"/>
              <a:gd name="connsiteX6" fmla="*/ 1343663 w 2715879"/>
              <a:gd name="connsiteY6" fmla="*/ 2514600 h 5394960"/>
              <a:gd name="connsiteX7" fmla="*/ 1343663 w 2715879"/>
              <a:gd name="connsiteY7" fmla="*/ 2895600 h 5394960"/>
              <a:gd name="connsiteX8" fmla="*/ 1343663 w 2715879"/>
              <a:gd name="connsiteY8" fmla="*/ 3200400 h 5394960"/>
              <a:gd name="connsiteX9" fmla="*/ 1343663 w 2715879"/>
              <a:gd name="connsiteY9" fmla="*/ 3429000 h 5394960"/>
              <a:gd name="connsiteX10" fmla="*/ 2047861 w 2715879"/>
              <a:gd name="connsiteY10" fmla="*/ 3810000 h 5394960"/>
              <a:gd name="connsiteX11" fmla="*/ 1695764 w 2715879"/>
              <a:gd name="connsiteY11" fmla="*/ 4191000 h 5394960"/>
              <a:gd name="connsiteX12" fmla="*/ 1343668 w 2715879"/>
              <a:gd name="connsiteY12" fmla="*/ 4572000 h 5394960"/>
              <a:gd name="connsiteX13" fmla="*/ 991571 w 2715879"/>
              <a:gd name="connsiteY13" fmla="*/ 4876800 h 5394960"/>
              <a:gd name="connsiteX14" fmla="*/ 991572 w 2715879"/>
              <a:gd name="connsiteY14" fmla="*/ 5029200 h 5394960"/>
              <a:gd name="connsiteX15" fmla="*/ 287383 w 2715879"/>
              <a:gd name="connsiteY15" fmla="*/ 5334000 h 5394960"/>
              <a:gd name="connsiteX16" fmla="*/ 2715876 w 2715879"/>
              <a:gd name="connsiteY16" fmla="*/ 5394960 h 5394960"/>
              <a:gd name="connsiteX0" fmla="*/ 1877838 w 1936526"/>
              <a:gd name="connsiteY0" fmla="*/ 0 h 5486400"/>
              <a:gd name="connsiteX1" fmla="*/ 1173646 w 1936526"/>
              <a:gd name="connsiteY1" fmla="*/ 381000 h 5486400"/>
              <a:gd name="connsiteX2" fmla="*/ 821549 w 1936526"/>
              <a:gd name="connsiteY2" fmla="*/ 990600 h 5486400"/>
              <a:gd name="connsiteX3" fmla="*/ 1173646 w 1936526"/>
              <a:gd name="connsiteY3" fmla="*/ 1295400 h 5486400"/>
              <a:gd name="connsiteX4" fmla="*/ 821549 w 1936526"/>
              <a:gd name="connsiteY4" fmla="*/ 1600200 h 5486400"/>
              <a:gd name="connsiteX5" fmla="*/ 1173650 w 1936526"/>
              <a:gd name="connsiteY5" fmla="*/ 2057400 h 5486400"/>
              <a:gd name="connsiteX6" fmla="*/ 1173645 w 1936526"/>
              <a:gd name="connsiteY6" fmla="*/ 2514600 h 5486400"/>
              <a:gd name="connsiteX7" fmla="*/ 1173645 w 1936526"/>
              <a:gd name="connsiteY7" fmla="*/ 2895600 h 5486400"/>
              <a:gd name="connsiteX8" fmla="*/ 1173645 w 1936526"/>
              <a:gd name="connsiteY8" fmla="*/ 3200400 h 5486400"/>
              <a:gd name="connsiteX9" fmla="*/ 1173645 w 1936526"/>
              <a:gd name="connsiteY9" fmla="*/ 3429000 h 5486400"/>
              <a:gd name="connsiteX10" fmla="*/ 1877843 w 1936526"/>
              <a:gd name="connsiteY10" fmla="*/ 3810000 h 5486400"/>
              <a:gd name="connsiteX11" fmla="*/ 1525746 w 1936526"/>
              <a:gd name="connsiteY11" fmla="*/ 4191000 h 5486400"/>
              <a:gd name="connsiteX12" fmla="*/ 1173650 w 1936526"/>
              <a:gd name="connsiteY12" fmla="*/ 4572000 h 5486400"/>
              <a:gd name="connsiteX13" fmla="*/ 821553 w 1936526"/>
              <a:gd name="connsiteY13" fmla="*/ 4876800 h 5486400"/>
              <a:gd name="connsiteX14" fmla="*/ 821554 w 1936526"/>
              <a:gd name="connsiteY14" fmla="*/ 5029200 h 5486400"/>
              <a:gd name="connsiteX15" fmla="*/ 117365 w 1936526"/>
              <a:gd name="connsiteY15" fmla="*/ 5334000 h 5486400"/>
              <a:gd name="connsiteX16" fmla="*/ 117366 w 1936526"/>
              <a:gd name="connsiteY16"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6526" h="5486400">
                <a:moveTo>
                  <a:pt x="1877838" y="0"/>
                </a:moveTo>
                <a:cubicBezTo>
                  <a:pt x="1860058" y="125730"/>
                  <a:pt x="1349694" y="215900"/>
                  <a:pt x="1173646" y="381000"/>
                </a:cubicBezTo>
                <a:cubicBezTo>
                  <a:pt x="997598" y="546100"/>
                  <a:pt x="821549" y="838200"/>
                  <a:pt x="821549" y="990600"/>
                </a:cubicBezTo>
                <a:cubicBezTo>
                  <a:pt x="821549" y="1143000"/>
                  <a:pt x="1173646" y="1193800"/>
                  <a:pt x="1173646" y="1295400"/>
                </a:cubicBezTo>
                <a:cubicBezTo>
                  <a:pt x="1173646" y="1397000"/>
                  <a:pt x="821548" y="1473200"/>
                  <a:pt x="821549" y="1600200"/>
                </a:cubicBezTo>
                <a:cubicBezTo>
                  <a:pt x="821550" y="1727200"/>
                  <a:pt x="1114967" y="1905000"/>
                  <a:pt x="1173650" y="2057400"/>
                </a:cubicBezTo>
                <a:cubicBezTo>
                  <a:pt x="1232333" y="2209800"/>
                  <a:pt x="1173646" y="2374900"/>
                  <a:pt x="1173645" y="2514600"/>
                </a:cubicBezTo>
                <a:cubicBezTo>
                  <a:pt x="1173644" y="2654300"/>
                  <a:pt x="1173645" y="2781300"/>
                  <a:pt x="1173645" y="2895600"/>
                </a:cubicBezTo>
                <a:lnTo>
                  <a:pt x="1173645" y="3200400"/>
                </a:lnTo>
                <a:cubicBezTo>
                  <a:pt x="1173645" y="3289300"/>
                  <a:pt x="1056279" y="3327400"/>
                  <a:pt x="1173645" y="3429000"/>
                </a:cubicBezTo>
                <a:cubicBezTo>
                  <a:pt x="1291011" y="3530600"/>
                  <a:pt x="1819159" y="3683000"/>
                  <a:pt x="1877843" y="3810000"/>
                </a:cubicBezTo>
                <a:cubicBezTo>
                  <a:pt x="1936527" y="3937000"/>
                  <a:pt x="1643111" y="4064000"/>
                  <a:pt x="1525746" y="4191000"/>
                </a:cubicBezTo>
                <a:cubicBezTo>
                  <a:pt x="1408381" y="4318000"/>
                  <a:pt x="1291015" y="4457700"/>
                  <a:pt x="1173650" y="4572000"/>
                </a:cubicBezTo>
                <a:cubicBezTo>
                  <a:pt x="1056285" y="4686300"/>
                  <a:pt x="880236" y="4800600"/>
                  <a:pt x="821553" y="4876800"/>
                </a:cubicBezTo>
                <a:cubicBezTo>
                  <a:pt x="762870" y="4953000"/>
                  <a:pt x="938919" y="4953000"/>
                  <a:pt x="821554" y="5029200"/>
                </a:cubicBezTo>
                <a:cubicBezTo>
                  <a:pt x="704189" y="5105400"/>
                  <a:pt x="234730" y="5257800"/>
                  <a:pt x="117365" y="5334000"/>
                </a:cubicBezTo>
                <a:cubicBezTo>
                  <a:pt x="0" y="5410200"/>
                  <a:pt x="109746" y="5450840"/>
                  <a:pt x="117366" y="5486400"/>
                </a:cubicBezTo>
              </a:path>
            </a:pathLst>
          </a:custGeom>
          <a:ln w="76200">
            <a:solidFill>
              <a:srgbClr val="00B0F0"/>
            </a:solidFill>
          </a:ln>
          <a:effectLst>
            <a:outerShdw dist="50800" dir="7200000" algn="ctr" rotWithShape="0">
              <a:srgbClr val="005D7E"/>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3"/>
          <p:cNvGrpSpPr/>
          <p:nvPr/>
        </p:nvGrpSpPr>
        <p:grpSpPr>
          <a:xfrm>
            <a:off x="4038600" y="3591580"/>
            <a:ext cx="4724400" cy="523220"/>
            <a:chOff x="762000" y="5877581"/>
            <a:chExt cx="4724400" cy="523220"/>
          </a:xfrm>
        </p:grpSpPr>
        <p:sp>
          <p:nvSpPr>
            <p:cNvPr id="15" name="Rectangle 3"/>
            <p:cNvSpPr>
              <a:spLocks noChangeArrowheads="1"/>
            </p:cNvSpPr>
            <p:nvPr/>
          </p:nvSpPr>
          <p:spPr bwMode="auto">
            <a:xfrm>
              <a:off x="3200400" y="5877581"/>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West Point</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16" name="Straight Arrow Connector 15"/>
            <p:cNvCxnSpPr/>
            <p:nvPr/>
          </p:nvCxnSpPr>
          <p:spPr>
            <a:xfrm flipH="1" flipV="1">
              <a:off x="762000" y="6096001"/>
              <a:ext cx="2362200" cy="1018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3657600" y="5953780"/>
            <a:ext cx="5638800" cy="523220"/>
            <a:chOff x="3657600" y="5791200"/>
            <a:chExt cx="5638800" cy="523220"/>
          </a:xfrm>
        </p:grpSpPr>
        <p:sp>
          <p:nvSpPr>
            <p:cNvPr id="32" name="Rectangle 3"/>
            <p:cNvSpPr>
              <a:spLocks noChangeArrowheads="1"/>
            </p:cNvSpPr>
            <p:nvPr/>
          </p:nvSpPr>
          <p:spPr bwMode="auto">
            <a:xfrm>
              <a:off x="6400800" y="5791200"/>
              <a:ext cx="2895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Newark</a:t>
              </a:r>
              <a:r>
                <a:rPr kumimoji="0" lang="en-US" sz="2800" b="1" i="0" u="none" strike="noStrike" cap="none" normalizeH="0" dirty="0" smtClean="0">
                  <a:ln>
                    <a:noFill/>
                  </a:ln>
                  <a:effectLst/>
                  <a:latin typeface="Arial" pitchFamily="34" charset="0"/>
                  <a:ea typeface="Times New Roman" pitchFamily="18" charset="0"/>
                  <a:cs typeface="Arial" pitchFamily="34" charset="0"/>
                </a:rPr>
                <a:t> Airport</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48" name="Straight Arrow Connector 47"/>
            <p:cNvCxnSpPr/>
            <p:nvPr/>
          </p:nvCxnSpPr>
          <p:spPr>
            <a:xfrm flipH="1">
              <a:off x="3657600" y="6096000"/>
              <a:ext cx="26670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2" name="Freeform 51"/>
          <p:cNvSpPr/>
          <p:nvPr/>
        </p:nvSpPr>
        <p:spPr>
          <a:xfrm>
            <a:off x="3750590" y="1787471"/>
            <a:ext cx="495946" cy="2149098"/>
          </a:xfrm>
          <a:custGeom>
            <a:avLst/>
            <a:gdLst>
              <a:gd name="connsiteX0" fmla="*/ 495946 w 495946"/>
              <a:gd name="connsiteY0" fmla="*/ 149817 h 2149098"/>
              <a:gd name="connsiteX1" fmla="*/ 340963 w 495946"/>
              <a:gd name="connsiteY1" fmla="*/ 25831 h 2149098"/>
              <a:gd name="connsiteX2" fmla="*/ 139485 w 495946"/>
              <a:gd name="connsiteY2" fmla="*/ 56827 h 2149098"/>
              <a:gd name="connsiteX3" fmla="*/ 108488 w 495946"/>
              <a:gd name="connsiteY3" fmla="*/ 366793 h 2149098"/>
              <a:gd name="connsiteX4" fmla="*/ 77491 w 495946"/>
              <a:gd name="connsiteY4" fmla="*/ 630265 h 2149098"/>
              <a:gd name="connsiteX5" fmla="*/ 46495 w 495946"/>
              <a:gd name="connsiteY5" fmla="*/ 1033221 h 2149098"/>
              <a:gd name="connsiteX6" fmla="*/ 46495 w 495946"/>
              <a:gd name="connsiteY6" fmla="*/ 1467173 h 2149098"/>
              <a:gd name="connsiteX7" fmla="*/ 0 w 495946"/>
              <a:gd name="connsiteY7" fmla="*/ 1699648 h 2149098"/>
              <a:gd name="connsiteX8" fmla="*/ 46495 w 495946"/>
              <a:gd name="connsiteY8" fmla="*/ 1916624 h 2149098"/>
              <a:gd name="connsiteX9" fmla="*/ 247973 w 495946"/>
              <a:gd name="connsiteY9" fmla="*/ 2009614 h 2149098"/>
              <a:gd name="connsiteX10" fmla="*/ 263471 w 495946"/>
              <a:gd name="connsiteY10" fmla="*/ 2102604 h 2149098"/>
              <a:gd name="connsiteX11" fmla="*/ 387457 w 495946"/>
              <a:gd name="connsiteY11" fmla="*/ 2133600 h 214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946" h="2149098">
                <a:moveTo>
                  <a:pt x="495946" y="149817"/>
                </a:moveTo>
                <a:cubicBezTo>
                  <a:pt x="448159" y="95573"/>
                  <a:pt x="400373" y="41329"/>
                  <a:pt x="340963" y="25831"/>
                </a:cubicBezTo>
                <a:cubicBezTo>
                  <a:pt x="281553" y="10333"/>
                  <a:pt x="178231" y="0"/>
                  <a:pt x="139485" y="56827"/>
                </a:cubicBezTo>
                <a:cubicBezTo>
                  <a:pt x="100739" y="113654"/>
                  <a:pt x="118820" y="271220"/>
                  <a:pt x="108488" y="366793"/>
                </a:cubicBezTo>
                <a:cubicBezTo>
                  <a:pt x="98156" y="462366"/>
                  <a:pt x="87823" y="519194"/>
                  <a:pt x="77491" y="630265"/>
                </a:cubicBezTo>
                <a:cubicBezTo>
                  <a:pt x="67159" y="741336"/>
                  <a:pt x="51661" y="893736"/>
                  <a:pt x="46495" y="1033221"/>
                </a:cubicBezTo>
                <a:cubicBezTo>
                  <a:pt x="41329" y="1172706"/>
                  <a:pt x="54244" y="1356102"/>
                  <a:pt x="46495" y="1467173"/>
                </a:cubicBezTo>
                <a:cubicBezTo>
                  <a:pt x="38746" y="1578244"/>
                  <a:pt x="0" y="1624740"/>
                  <a:pt x="0" y="1699648"/>
                </a:cubicBezTo>
                <a:cubicBezTo>
                  <a:pt x="0" y="1774556"/>
                  <a:pt x="5166" y="1864963"/>
                  <a:pt x="46495" y="1916624"/>
                </a:cubicBezTo>
                <a:cubicBezTo>
                  <a:pt x="87824" y="1968285"/>
                  <a:pt x="211810" y="1978617"/>
                  <a:pt x="247973" y="2009614"/>
                </a:cubicBezTo>
                <a:cubicBezTo>
                  <a:pt x="284136" y="2040611"/>
                  <a:pt x="240224" y="2081940"/>
                  <a:pt x="263471" y="2102604"/>
                </a:cubicBezTo>
                <a:cubicBezTo>
                  <a:pt x="286718" y="2123268"/>
                  <a:pt x="369376" y="2149098"/>
                  <a:pt x="387457" y="213360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518115" y="3952068"/>
            <a:ext cx="635431" cy="1859796"/>
          </a:xfrm>
          <a:custGeom>
            <a:avLst/>
            <a:gdLst>
              <a:gd name="connsiteX0" fmla="*/ 635431 w 635431"/>
              <a:gd name="connsiteY0" fmla="*/ 0 h 1859796"/>
              <a:gd name="connsiteX1" fmla="*/ 464949 w 635431"/>
              <a:gd name="connsiteY1" fmla="*/ 201478 h 1859796"/>
              <a:gd name="connsiteX2" fmla="*/ 402956 w 635431"/>
              <a:gd name="connsiteY2" fmla="*/ 588935 h 1859796"/>
              <a:gd name="connsiteX3" fmla="*/ 526943 w 635431"/>
              <a:gd name="connsiteY3" fmla="*/ 976393 h 1859796"/>
              <a:gd name="connsiteX4" fmla="*/ 387458 w 635431"/>
              <a:gd name="connsiteY4" fmla="*/ 1022888 h 1859796"/>
              <a:gd name="connsiteX5" fmla="*/ 356461 w 635431"/>
              <a:gd name="connsiteY5" fmla="*/ 1394847 h 1859796"/>
              <a:gd name="connsiteX6" fmla="*/ 309966 w 635431"/>
              <a:gd name="connsiteY6" fmla="*/ 1580827 h 1859796"/>
              <a:gd name="connsiteX7" fmla="*/ 123987 w 635431"/>
              <a:gd name="connsiteY7" fmla="*/ 1673817 h 1859796"/>
              <a:gd name="connsiteX8" fmla="*/ 30997 w 635431"/>
              <a:gd name="connsiteY8" fmla="*/ 1797803 h 1859796"/>
              <a:gd name="connsiteX9" fmla="*/ 0 w 635431"/>
              <a:gd name="connsiteY9" fmla="*/ 1859796 h 185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431" h="1859796">
                <a:moveTo>
                  <a:pt x="635431" y="0"/>
                </a:moveTo>
                <a:cubicBezTo>
                  <a:pt x="569563" y="51661"/>
                  <a:pt x="503695" y="103322"/>
                  <a:pt x="464949" y="201478"/>
                </a:cubicBezTo>
                <a:cubicBezTo>
                  <a:pt x="426203" y="299634"/>
                  <a:pt x="392624" y="459782"/>
                  <a:pt x="402956" y="588935"/>
                </a:cubicBezTo>
                <a:cubicBezTo>
                  <a:pt x="413288" y="718088"/>
                  <a:pt x="529526" y="904068"/>
                  <a:pt x="526943" y="976393"/>
                </a:cubicBezTo>
                <a:cubicBezTo>
                  <a:pt x="524360" y="1048718"/>
                  <a:pt x="415872" y="953146"/>
                  <a:pt x="387458" y="1022888"/>
                </a:cubicBezTo>
                <a:cubicBezTo>
                  <a:pt x="359044" y="1092630"/>
                  <a:pt x="369376" y="1301857"/>
                  <a:pt x="356461" y="1394847"/>
                </a:cubicBezTo>
                <a:cubicBezTo>
                  <a:pt x="343546" y="1487837"/>
                  <a:pt x="348712" y="1534332"/>
                  <a:pt x="309966" y="1580827"/>
                </a:cubicBezTo>
                <a:cubicBezTo>
                  <a:pt x="271220" y="1627322"/>
                  <a:pt x="170482" y="1637654"/>
                  <a:pt x="123987" y="1673817"/>
                </a:cubicBezTo>
                <a:cubicBezTo>
                  <a:pt x="77492" y="1709980"/>
                  <a:pt x="51661" y="1766807"/>
                  <a:pt x="30997" y="1797803"/>
                </a:cubicBezTo>
                <a:cubicBezTo>
                  <a:pt x="10333" y="1828799"/>
                  <a:pt x="5166" y="1844297"/>
                  <a:pt x="0" y="1859796"/>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9" name="Picture 2" descr="wp.jpg"/>
          <p:cNvPicPr>
            <a:picLocks noChangeAspect="1" noChangeArrowheads="1"/>
          </p:cNvPicPr>
          <p:nvPr/>
        </p:nvPicPr>
        <p:blipFill>
          <a:blip r:embed="rId3" cstate="print"/>
          <a:srcRect/>
          <a:stretch>
            <a:fillRect/>
          </a:stretch>
        </p:blipFill>
        <p:spPr bwMode="auto">
          <a:xfrm>
            <a:off x="0" y="1066799"/>
            <a:ext cx="9144000" cy="5791201"/>
          </a:xfrm>
          <a:prstGeom prst="rect">
            <a:avLst/>
          </a:prstGeom>
          <a:noFill/>
        </p:spPr>
      </p:pic>
      <p:sp>
        <p:nvSpPr>
          <p:cNvPr id="60" name="Freeform 59"/>
          <p:cNvSpPr/>
          <p:nvPr/>
        </p:nvSpPr>
        <p:spPr>
          <a:xfrm>
            <a:off x="3818021" y="1860883"/>
            <a:ext cx="5325979" cy="4363453"/>
          </a:xfrm>
          <a:custGeom>
            <a:avLst/>
            <a:gdLst>
              <a:gd name="connsiteX0" fmla="*/ 2245895 w 5325979"/>
              <a:gd name="connsiteY0" fmla="*/ 4876800 h 4876800"/>
              <a:gd name="connsiteX1" fmla="*/ 2598821 w 5325979"/>
              <a:gd name="connsiteY1" fmla="*/ 4363453 h 4876800"/>
              <a:gd name="connsiteX2" fmla="*/ 3705726 w 5325979"/>
              <a:gd name="connsiteY2" fmla="*/ 3882190 h 4876800"/>
              <a:gd name="connsiteX3" fmla="*/ 4844716 w 5325979"/>
              <a:gd name="connsiteY3" fmla="*/ 3304674 h 4876800"/>
              <a:gd name="connsiteX4" fmla="*/ 5277853 w 5325979"/>
              <a:gd name="connsiteY4" fmla="*/ 2101516 h 4876800"/>
              <a:gd name="connsiteX5" fmla="*/ 5085347 w 5325979"/>
              <a:gd name="connsiteY5" fmla="*/ 1219200 h 4876800"/>
              <a:gd name="connsiteX6" fmla="*/ 3834063 w 5325979"/>
              <a:gd name="connsiteY6" fmla="*/ 866274 h 4876800"/>
              <a:gd name="connsiteX7" fmla="*/ 2470484 w 5325979"/>
              <a:gd name="connsiteY7" fmla="*/ 737937 h 4876800"/>
              <a:gd name="connsiteX8" fmla="*/ 1074821 w 5325979"/>
              <a:gd name="connsiteY8" fmla="*/ 641684 h 4876800"/>
              <a:gd name="connsiteX9" fmla="*/ 433137 w 5325979"/>
              <a:gd name="connsiteY9" fmla="*/ 529390 h 4876800"/>
              <a:gd name="connsiteX10" fmla="*/ 272716 w 5325979"/>
              <a:gd name="connsiteY10" fmla="*/ 320842 h 4876800"/>
              <a:gd name="connsiteX11" fmla="*/ 449179 w 5325979"/>
              <a:gd name="connsiteY11" fmla="*/ 176463 h 4876800"/>
              <a:gd name="connsiteX12" fmla="*/ 304800 w 5325979"/>
              <a:gd name="connsiteY12" fmla="*/ 80211 h 4876800"/>
              <a:gd name="connsiteX13" fmla="*/ 0 w 5325979"/>
              <a:gd name="connsiteY13" fmla="*/ 0 h 4876800"/>
              <a:gd name="connsiteX0" fmla="*/ 2598821 w 5325979"/>
              <a:gd name="connsiteY0" fmla="*/ 4363453 h 4363453"/>
              <a:gd name="connsiteX1" fmla="*/ 3705726 w 5325979"/>
              <a:gd name="connsiteY1" fmla="*/ 3882190 h 4363453"/>
              <a:gd name="connsiteX2" fmla="*/ 4844716 w 5325979"/>
              <a:gd name="connsiteY2" fmla="*/ 3304674 h 4363453"/>
              <a:gd name="connsiteX3" fmla="*/ 5277853 w 5325979"/>
              <a:gd name="connsiteY3" fmla="*/ 2101516 h 4363453"/>
              <a:gd name="connsiteX4" fmla="*/ 5085347 w 5325979"/>
              <a:gd name="connsiteY4" fmla="*/ 1219200 h 4363453"/>
              <a:gd name="connsiteX5" fmla="*/ 3834063 w 5325979"/>
              <a:gd name="connsiteY5" fmla="*/ 866274 h 4363453"/>
              <a:gd name="connsiteX6" fmla="*/ 2470484 w 5325979"/>
              <a:gd name="connsiteY6" fmla="*/ 737937 h 4363453"/>
              <a:gd name="connsiteX7" fmla="*/ 1074821 w 5325979"/>
              <a:gd name="connsiteY7" fmla="*/ 641684 h 4363453"/>
              <a:gd name="connsiteX8" fmla="*/ 433137 w 5325979"/>
              <a:gd name="connsiteY8" fmla="*/ 529390 h 4363453"/>
              <a:gd name="connsiteX9" fmla="*/ 272716 w 5325979"/>
              <a:gd name="connsiteY9" fmla="*/ 320842 h 4363453"/>
              <a:gd name="connsiteX10" fmla="*/ 449179 w 5325979"/>
              <a:gd name="connsiteY10" fmla="*/ 176463 h 4363453"/>
              <a:gd name="connsiteX11" fmla="*/ 304800 w 5325979"/>
              <a:gd name="connsiteY11" fmla="*/ 80211 h 4363453"/>
              <a:gd name="connsiteX12" fmla="*/ 0 w 5325979"/>
              <a:gd name="connsiteY12" fmla="*/ 0 h 4363453"/>
              <a:gd name="connsiteX0" fmla="*/ 2598821 w 5325979"/>
              <a:gd name="connsiteY0" fmla="*/ 4363453 h 4363453"/>
              <a:gd name="connsiteX1" fmla="*/ 3705726 w 5325979"/>
              <a:gd name="connsiteY1" fmla="*/ 3882190 h 4363453"/>
              <a:gd name="connsiteX2" fmla="*/ 4844716 w 5325979"/>
              <a:gd name="connsiteY2" fmla="*/ 3304674 h 4363453"/>
              <a:gd name="connsiteX3" fmla="*/ 5277853 w 5325979"/>
              <a:gd name="connsiteY3" fmla="*/ 2101516 h 4363453"/>
              <a:gd name="connsiteX4" fmla="*/ 5085347 w 5325979"/>
              <a:gd name="connsiteY4" fmla="*/ 1219200 h 4363453"/>
              <a:gd name="connsiteX5" fmla="*/ 3834063 w 5325979"/>
              <a:gd name="connsiteY5" fmla="*/ 866274 h 4363453"/>
              <a:gd name="connsiteX6" fmla="*/ 2470484 w 5325979"/>
              <a:gd name="connsiteY6" fmla="*/ 737937 h 4363453"/>
              <a:gd name="connsiteX7" fmla="*/ 1074821 w 5325979"/>
              <a:gd name="connsiteY7" fmla="*/ 641684 h 4363453"/>
              <a:gd name="connsiteX8" fmla="*/ 433137 w 5325979"/>
              <a:gd name="connsiteY8" fmla="*/ 529390 h 4363453"/>
              <a:gd name="connsiteX9" fmla="*/ 272716 w 5325979"/>
              <a:gd name="connsiteY9" fmla="*/ 320842 h 4363453"/>
              <a:gd name="connsiteX10" fmla="*/ 449179 w 5325979"/>
              <a:gd name="connsiteY10" fmla="*/ 176463 h 4363453"/>
              <a:gd name="connsiteX11" fmla="*/ 0 w 5325979"/>
              <a:gd name="connsiteY11" fmla="*/ 0 h 4363453"/>
              <a:gd name="connsiteX0" fmla="*/ 2598821 w 5325979"/>
              <a:gd name="connsiteY0" fmla="*/ 4363453 h 4363453"/>
              <a:gd name="connsiteX1" fmla="*/ 3705726 w 5325979"/>
              <a:gd name="connsiteY1" fmla="*/ 3882190 h 4363453"/>
              <a:gd name="connsiteX2" fmla="*/ 4844716 w 5325979"/>
              <a:gd name="connsiteY2" fmla="*/ 3304674 h 4363453"/>
              <a:gd name="connsiteX3" fmla="*/ 5277853 w 5325979"/>
              <a:gd name="connsiteY3" fmla="*/ 2101516 h 4363453"/>
              <a:gd name="connsiteX4" fmla="*/ 5085347 w 5325979"/>
              <a:gd name="connsiteY4" fmla="*/ 1219200 h 4363453"/>
              <a:gd name="connsiteX5" fmla="*/ 3834063 w 5325979"/>
              <a:gd name="connsiteY5" fmla="*/ 866274 h 4363453"/>
              <a:gd name="connsiteX6" fmla="*/ 2470484 w 5325979"/>
              <a:gd name="connsiteY6" fmla="*/ 737937 h 4363453"/>
              <a:gd name="connsiteX7" fmla="*/ 1074821 w 5325979"/>
              <a:gd name="connsiteY7" fmla="*/ 641684 h 4363453"/>
              <a:gd name="connsiteX8" fmla="*/ 433137 w 5325979"/>
              <a:gd name="connsiteY8" fmla="*/ 529390 h 4363453"/>
              <a:gd name="connsiteX9" fmla="*/ 272716 w 5325979"/>
              <a:gd name="connsiteY9" fmla="*/ 320842 h 4363453"/>
              <a:gd name="connsiteX10" fmla="*/ 0 w 5325979"/>
              <a:gd name="connsiteY10" fmla="*/ 0 h 4363453"/>
              <a:gd name="connsiteX0" fmla="*/ 2598821 w 5325979"/>
              <a:gd name="connsiteY0" fmla="*/ 4363453 h 4363453"/>
              <a:gd name="connsiteX1" fmla="*/ 3705726 w 5325979"/>
              <a:gd name="connsiteY1" fmla="*/ 3882190 h 4363453"/>
              <a:gd name="connsiteX2" fmla="*/ 4844716 w 5325979"/>
              <a:gd name="connsiteY2" fmla="*/ 3304674 h 4363453"/>
              <a:gd name="connsiteX3" fmla="*/ 5277853 w 5325979"/>
              <a:gd name="connsiteY3" fmla="*/ 2101516 h 4363453"/>
              <a:gd name="connsiteX4" fmla="*/ 5085347 w 5325979"/>
              <a:gd name="connsiteY4" fmla="*/ 1219200 h 4363453"/>
              <a:gd name="connsiteX5" fmla="*/ 3834063 w 5325979"/>
              <a:gd name="connsiteY5" fmla="*/ 866274 h 4363453"/>
              <a:gd name="connsiteX6" fmla="*/ 2470484 w 5325979"/>
              <a:gd name="connsiteY6" fmla="*/ 737937 h 4363453"/>
              <a:gd name="connsiteX7" fmla="*/ 1074821 w 5325979"/>
              <a:gd name="connsiteY7" fmla="*/ 641684 h 4363453"/>
              <a:gd name="connsiteX8" fmla="*/ 433137 w 5325979"/>
              <a:gd name="connsiteY8" fmla="*/ 529390 h 4363453"/>
              <a:gd name="connsiteX9" fmla="*/ 272716 w 5325979"/>
              <a:gd name="connsiteY9" fmla="*/ 320842 h 4363453"/>
              <a:gd name="connsiteX10" fmla="*/ 0 w 5325979"/>
              <a:gd name="connsiteY10" fmla="*/ 0 h 4363453"/>
              <a:gd name="connsiteX0" fmla="*/ 2598821 w 5325979"/>
              <a:gd name="connsiteY0" fmla="*/ 4363453 h 4363453"/>
              <a:gd name="connsiteX1" fmla="*/ 3705726 w 5325979"/>
              <a:gd name="connsiteY1" fmla="*/ 3882190 h 4363453"/>
              <a:gd name="connsiteX2" fmla="*/ 4844716 w 5325979"/>
              <a:gd name="connsiteY2" fmla="*/ 3304674 h 4363453"/>
              <a:gd name="connsiteX3" fmla="*/ 5277853 w 5325979"/>
              <a:gd name="connsiteY3" fmla="*/ 2101516 h 4363453"/>
              <a:gd name="connsiteX4" fmla="*/ 5085347 w 5325979"/>
              <a:gd name="connsiteY4" fmla="*/ 1219200 h 4363453"/>
              <a:gd name="connsiteX5" fmla="*/ 3834063 w 5325979"/>
              <a:gd name="connsiteY5" fmla="*/ 866274 h 4363453"/>
              <a:gd name="connsiteX6" fmla="*/ 2470484 w 5325979"/>
              <a:gd name="connsiteY6" fmla="*/ 737937 h 4363453"/>
              <a:gd name="connsiteX7" fmla="*/ 1074821 w 5325979"/>
              <a:gd name="connsiteY7" fmla="*/ 641684 h 4363453"/>
              <a:gd name="connsiteX8" fmla="*/ 433137 w 5325979"/>
              <a:gd name="connsiteY8" fmla="*/ 529390 h 4363453"/>
              <a:gd name="connsiteX9" fmla="*/ 272716 w 5325979"/>
              <a:gd name="connsiteY9" fmla="*/ 320842 h 4363453"/>
              <a:gd name="connsiteX10" fmla="*/ 0 w 5325979"/>
              <a:gd name="connsiteY10" fmla="*/ 0 h 436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5979" h="4363453">
                <a:moveTo>
                  <a:pt x="2598821" y="4363453"/>
                </a:moveTo>
                <a:cubicBezTo>
                  <a:pt x="2842126" y="4197685"/>
                  <a:pt x="3331410" y="4058653"/>
                  <a:pt x="3705726" y="3882190"/>
                </a:cubicBezTo>
                <a:cubicBezTo>
                  <a:pt x="4080042" y="3705727"/>
                  <a:pt x="4582695" y="3601453"/>
                  <a:pt x="4844716" y="3304674"/>
                </a:cubicBezTo>
                <a:cubicBezTo>
                  <a:pt x="5106737" y="3007895"/>
                  <a:pt x="5237748" y="2449095"/>
                  <a:pt x="5277853" y="2101516"/>
                </a:cubicBezTo>
                <a:cubicBezTo>
                  <a:pt x="5317958" y="1753937"/>
                  <a:pt x="5325979" y="1425074"/>
                  <a:pt x="5085347" y="1219200"/>
                </a:cubicBezTo>
                <a:cubicBezTo>
                  <a:pt x="4844715" y="1013326"/>
                  <a:pt x="4269874" y="946485"/>
                  <a:pt x="3834063" y="866274"/>
                </a:cubicBezTo>
                <a:cubicBezTo>
                  <a:pt x="3398253" y="786064"/>
                  <a:pt x="2930358" y="775369"/>
                  <a:pt x="2470484" y="737937"/>
                </a:cubicBezTo>
                <a:cubicBezTo>
                  <a:pt x="2010610" y="700505"/>
                  <a:pt x="1414379" y="676442"/>
                  <a:pt x="1074821" y="641684"/>
                </a:cubicBezTo>
                <a:cubicBezTo>
                  <a:pt x="735263" y="606926"/>
                  <a:pt x="566821" y="582864"/>
                  <a:pt x="433137" y="529390"/>
                </a:cubicBezTo>
                <a:cubicBezTo>
                  <a:pt x="299453" y="475916"/>
                  <a:pt x="344905" y="409074"/>
                  <a:pt x="272716" y="320842"/>
                </a:cubicBezTo>
                <a:cubicBezTo>
                  <a:pt x="200527" y="232610"/>
                  <a:pt x="277395" y="431800"/>
                  <a:pt x="0" y="0"/>
                </a:cubicBezTo>
              </a:path>
            </a:pathLst>
          </a:custGeom>
          <a:ln w="190500">
            <a:solidFill>
              <a:srgbClr val="FFC000"/>
            </a:solidFill>
            <a:prstDash val="sysDot"/>
            <a:headEnd type="triangle"/>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685800" y="1143000"/>
            <a:ext cx="5566076" cy="523220"/>
          </a:xfrm>
          <a:prstGeom prst="rect">
            <a:avLst/>
          </a:prstGeom>
          <a:noFill/>
        </p:spPr>
        <p:txBody>
          <a:bodyPr wrap="none" rtlCol="0">
            <a:spAutoFit/>
          </a:bodyPr>
          <a:lstStyle/>
          <a:p>
            <a:r>
              <a:rPr lang="en-US" sz="2800" b="1" dirty="0" smtClean="0">
                <a:solidFill>
                  <a:srgbClr val="FFC000"/>
                </a:solidFill>
                <a:effectLst>
                  <a:outerShdw dist="25400" dir="7200000" algn="ctr" rotWithShape="0">
                    <a:schemeClr val="bg1"/>
                  </a:outerShdw>
                </a:effectLst>
              </a:rPr>
              <a:t>from Hudson Highlands to the north</a:t>
            </a:r>
            <a:endParaRPr lang="en-US" sz="2800" b="1" dirty="0">
              <a:solidFill>
                <a:srgbClr val="FFC000"/>
              </a:solidFill>
              <a:effectLst>
                <a:outerShdw dist="25400" dir="7200000" algn="ctr" rotWithShape="0">
                  <a:schemeClr val="bg1"/>
                </a:outerShdw>
              </a:effectLst>
            </a:endParaRPr>
          </a:p>
        </p:txBody>
      </p:sp>
      <p:sp>
        <p:nvSpPr>
          <p:cNvPr id="62" name="TextBox 61"/>
          <p:cNvSpPr txBox="1"/>
          <p:nvPr/>
        </p:nvSpPr>
        <p:spPr>
          <a:xfrm>
            <a:off x="4800600" y="6182380"/>
            <a:ext cx="3957943" cy="523220"/>
          </a:xfrm>
          <a:prstGeom prst="rect">
            <a:avLst/>
          </a:prstGeom>
          <a:noFill/>
        </p:spPr>
        <p:txBody>
          <a:bodyPr wrap="none" rtlCol="0">
            <a:spAutoFit/>
          </a:bodyPr>
          <a:lstStyle/>
          <a:p>
            <a:r>
              <a:rPr lang="en-US" sz="2800" b="1" dirty="0" smtClean="0">
                <a:solidFill>
                  <a:srgbClr val="FFC000"/>
                </a:solidFill>
                <a:effectLst>
                  <a:outerShdw dist="25400" dir="7200000" algn="ctr" rotWithShape="0">
                    <a:schemeClr val="bg1"/>
                  </a:outerShdw>
                </a:effectLst>
              </a:rPr>
              <a:t>south toward Tappan Zee</a:t>
            </a:r>
            <a:endParaRPr lang="en-US" sz="2800" b="1" dirty="0">
              <a:solidFill>
                <a:srgbClr val="FFC000"/>
              </a:solidFill>
              <a:effectLst>
                <a:outerShdw dist="25400" dir="7200000" algn="ctr" rotWithShape="0">
                  <a:schemeClr val="bg1"/>
                </a:outerShdw>
              </a:effectLst>
            </a:endParaRPr>
          </a:p>
        </p:txBody>
      </p:sp>
      <p:sp>
        <p:nvSpPr>
          <p:cNvPr id="63" name="5-Point Star 62"/>
          <p:cNvSpPr/>
          <p:nvPr/>
        </p:nvSpPr>
        <p:spPr>
          <a:xfrm>
            <a:off x="7620000" y="2667000"/>
            <a:ext cx="762000" cy="8382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6477000" y="3581400"/>
            <a:ext cx="2069926" cy="523220"/>
          </a:xfrm>
          <a:prstGeom prst="rect">
            <a:avLst/>
          </a:prstGeom>
          <a:noFill/>
        </p:spPr>
        <p:txBody>
          <a:bodyPr wrap="none" rtlCol="0">
            <a:spAutoFit/>
          </a:bodyPr>
          <a:lstStyle/>
          <a:p>
            <a:r>
              <a:rPr lang="en-US" sz="2800" b="1" dirty="0" smtClean="0">
                <a:solidFill>
                  <a:srgbClr val="FFC000"/>
                </a:solidFill>
                <a:effectLst>
                  <a:outerShdw dist="25400" dir="7200000" algn="ctr" rotWithShape="0">
                    <a:schemeClr val="bg1"/>
                  </a:outerShdw>
                </a:effectLst>
              </a:rPr>
              <a:t>Trophy Point</a:t>
            </a:r>
            <a:endParaRPr lang="en-US" sz="2800" b="1" dirty="0">
              <a:solidFill>
                <a:srgbClr val="FFC000"/>
              </a:solidFill>
              <a:effectLst>
                <a:outerShdw dist="25400" dir="7200000" algn="ctr" rotWithShape="0">
                  <a:schemeClr val="bg1"/>
                </a:outerShdw>
              </a:effectLst>
            </a:endParaRPr>
          </a:p>
        </p:txBody>
      </p:sp>
      <p:pic>
        <p:nvPicPr>
          <p:cNvPr id="65" name="Picture 2"/>
          <p:cNvPicPr>
            <a:picLocks noChangeAspect="1" noChangeArrowheads="1"/>
          </p:cNvPicPr>
          <p:nvPr/>
        </p:nvPicPr>
        <p:blipFill>
          <a:blip r:embed="rId4" cstate="print"/>
          <a:srcRect/>
          <a:stretch>
            <a:fillRect/>
          </a:stretch>
        </p:blipFill>
        <p:spPr bwMode="auto">
          <a:xfrm>
            <a:off x="-1" y="990599"/>
            <a:ext cx="9144001" cy="5867401"/>
          </a:xfrm>
          <a:prstGeom prst="rect">
            <a:avLst/>
          </a:prstGeom>
          <a:noFill/>
          <a:ln w="9525">
            <a:noFill/>
            <a:miter lim="800000"/>
            <a:headEnd/>
            <a:tailEnd/>
          </a:ln>
          <a:effectLst/>
        </p:spPr>
      </p:pic>
      <p:pic>
        <p:nvPicPr>
          <p:cNvPr id="66" name="Picture 3"/>
          <p:cNvPicPr>
            <a:picLocks noChangeAspect="1" noChangeArrowheads="1"/>
          </p:cNvPicPr>
          <p:nvPr/>
        </p:nvPicPr>
        <p:blipFill>
          <a:blip r:embed="rId5" cstate="print"/>
          <a:srcRect/>
          <a:stretch>
            <a:fillRect/>
          </a:stretch>
        </p:blipFill>
        <p:spPr bwMode="auto">
          <a:xfrm>
            <a:off x="0" y="990600"/>
            <a:ext cx="9144000" cy="5867400"/>
          </a:xfrm>
          <a:prstGeom prst="rect">
            <a:avLst/>
          </a:prstGeom>
          <a:noFill/>
          <a:ln w="9525">
            <a:noFill/>
            <a:miter lim="800000"/>
            <a:headEnd/>
            <a:tailEnd/>
          </a:ln>
          <a:effectLst/>
        </p:spPr>
      </p:pic>
      <p:sp useBgFill="1">
        <p:nvSpPr>
          <p:cNvPr id="67" name="TextBox 66"/>
          <p:cNvSpPr txBox="1"/>
          <p:nvPr/>
        </p:nvSpPr>
        <p:spPr>
          <a:xfrm>
            <a:off x="0" y="533400"/>
            <a:ext cx="9144000" cy="584775"/>
          </a:xfrm>
          <a:prstGeom prst="rect">
            <a:avLst/>
          </a:prstGeom>
          <a:effectLst/>
        </p:spPr>
        <p:txBody>
          <a:bodyPr wrap="square" rtlCol="0">
            <a:spAutoFit/>
          </a:bodyPr>
          <a:lstStyle/>
          <a:p>
            <a:pPr algn="ctr"/>
            <a:r>
              <a:rPr lang="en-US" sz="3200" b="1" dirty="0" smtClean="0">
                <a:solidFill>
                  <a:schemeClr val="bg1"/>
                </a:solidFill>
              </a:rPr>
              <a:t>West Point Military Academy</a:t>
            </a:r>
          </a:p>
        </p:txBody>
      </p:sp>
      <p:pic>
        <p:nvPicPr>
          <p:cNvPr id="68" name="Picture 3"/>
          <p:cNvPicPr>
            <a:picLocks noChangeAspect="1" noChangeArrowheads="1"/>
          </p:cNvPicPr>
          <p:nvPr/>
        </p:nvPicPr>
        <p:blipFill>
          <a:blip r:embed="rId6" cstate="print"/>
          <a:srcRect t="1232" b="7768"/>
          <a:stretch>
            <a:fillRect/>
          </a:stretch>
        </p:blipFill>
        <p:spPr bwMode="auto">
          <a:xfrm>
            <a:off x="0" y="685800"/>
            <a:ext cx="9144000" cy="61722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0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2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up)">
                                      <p:cBhvr>
                                        <p:cTn id="28" dur="2000"/>
                                        <p:tgtEl>
                                          <p:spTgt spid="52"/>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10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childTnLst>
                          </p:cTn>
                        </p:par>
                        <p:par>
                          <p:cTn id="40" fill="hold">
                            <p:stCondLst>
                              <p:cond delay="4000"/>
                            </p:stCondLst>
                            <p:childTnLst>
                              <p:par>
                                <p:cTn id="41" presetID="53" presetClass="entr" presetSubtype="0"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1000" fill="hold"/>
                                        <p:tgtEl>
                                          <p:spTgt spid="67"/>
                                        </p:tgtEl>
                                        <p:attrNameLst>
                                          <p:attrName>ppt_w</p:attrName>
                                        </p:attrNameLst>
                                      </p:cBhvr>
                                      <p:tavLst>
                                        <p:tav tm="0">
                                          <p:val>
                                            <p:fltVal val="0"/>
                                          </p:val>
                                        </p:tav>
                                        <p:tav tm="100000">
                                          <p:val>
                                            <p:strVal val="#ppt_w"/>
                                          </p:val>
                                        </p:tav>
                                      </p:tavLst>
                                    </p:anim>
                                    <p:anim calcmode="lin" valueType="num">
                                      <p:cBhvr>
                                        <p:cTn id="44" dur="1000" fill="hold"/>
                                        <p:tgtEl>
                                          <p:spTgt spid="67"/>
                                        </p:tgtEl>
                                        <p:attrNameLst>
                                          <p:attrName>ppt_h</p:attrName>
                                        </p:attrNameLst>
                                      </p:cBhvr>
                                      <p:tavLst>
                                        <p:tav tm="0">
                                          <p:val>
                                            <p:fltVal val="0"/>
                                          </p:val>
                                        </p:tav>
                                        <p:tav tm="100000">
                                          <p:val>
                                            <p:strVal val="#ppt_h"/>
                                          </p:val>
                                        </p:tav>
                                      </p:tavLst>
                                    </p:anim>
                                    <p:animEffect transition="in" filter="fade">
                                      <p:cBhvr>
                                        <p:cTn id="45" dur="10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1000"/>
                                        <p:tgtEl>
                                          <p:spTgt spid="5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childTnLst>
                                </p:cTn>
                              </p:par>
                            </p:childTnLst>
                          </p:cTn>
                        </p:par>
                        <p:par>
                          <p:cTn id="56" fill="hold">
                            <p:stCondLst>
                              <p:cond delay="1000"/>
                            </p:stCondLst>
                            <p:childTnLst>
                              <p:par>
                                <p:cTn id="57" presetID="22" presetClass="entr" presetSubtype="1" fill="hold" grpId="0"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up)">
                                      <p:cBhvr>
                                        <p:cTn id="59" dur="2000"/>
                                        <p:tgtEl>
                                          <p:spTgt spid="60"/>
                                        </p:tgtEl>
                                      </p:cBhvr>
                                    </p:animEffect>
                                  </p:childTnLst>
                                </p:cTn>
                              </p:par>
                            </p:childTnLst>
                          </p:cTn>
                        </p:par>
                        <p:par>
                          <p:cTn id="60" fill="hold">
                            <p:stCondLst>
                              <p:cond delay="3000"/>
                            </p:stCondLst>
                            <p:childTnLst>
                              <p:par>
                                <p:cTn id="61" presetID="10" presetClass="entr" presetSubtype="0"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61"/>
                                        </p:tgtEl>
                                      </p:cBhvr>
                                    </p:animEffect>
                                    <p:set>
                                      <p:cBhvr>
                                        <p:cTn id="68" dur="1" fill="hold">
                                          <p:stCondLst>
                                            <p:cond delay="999"/>
                                          </p:stCondLst>
                                        </p:cTn>
                                        <p:tgtEl>
                                          <p:spTgt spid="6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60"/>
                                        </p:tgtEl>
                                      </p:cBhvr>
                                    </p:animEffect>
                                    <p:set>
                                      <p:cBhvr>
                                        <p:cTn id="71" dur="1" fill="hold">
                                          <p:stCondLst>
                                            <p:cond delay="999"/>
                                          </p:stCondLst>
                                        </p:cTn>
                                        <p:tgtEl>
                                          <p:spTgt spid="6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62"/>
                                        </p:tgtEl>
                                      </p:cBhvr>
                                    </p:animEffect>
                                    <p:set>
                                      <p:cBhvr>
                                        <p:cTn id="74" dur="1" fill="hold">
                                          <p:stCondLst>
                                            <p:cond delay="999"/>
                                          </p:stCondLst>
                                        </p:cTn>
                                        <p:tgtEl>
                                          <p:spTgt spid="62"/>
                                        </p:tgtEl>
                                        <p:attrNameLst>
                                          <p:attrName>style.visibility</p:attrName>
                                        </p:attrNameLst>
                                      </p:cBhvr>
                                      <p:to>
                                        <p:strVal val="hidden"/>
                                      </p:to>
                                    </p:set>
                                  </p:childTnLst>
                                </p:cTn>
                              </p:par>
                            </p:childTnLst>
                          </p:cTn>
                        </p:par>
                        <p:par>
                          <p:cTn id="75" fill="hold">
                            <p:stCondLst>
                              <p:cond delay="1000"/>
                            </p:stCondLst>
                            <p:childTnLst>
                              <p:par>
                                <p:cTn id="76" presetID="49" presetClass="entr" presetSubtype="0" decel="100000" fill="hold" grpId="0" nodeType="afterEffect">
                                  <p:stCondLst>
                                    <p:cond delay="0"/>
                                  </p:stCondLst>
                                  <p:childTnLst>
                                    <p:set>
                                      <p:cBhvr>
                                        <p:cTn id="77" dur="1" fill="hold">
                                          <p:stCondLst>
                                            <p:cond delay="0"/>
                                          </p:stCondLst>
                                        </p:cTn>
                                        <p:tgtEl>
                                          <p:spTgt spid="63"/>
                                        </p:tgtEl>
                                        <p:attrNameLst>
                                          <p:attrName>style.visibility</p:attrName>
                                        </p:attrNameLst>
                                      </p:cBhvr>
                                      <p:to>
                                        <p:strVal val="visible"/>
                                      </p:to>
                                    </p:set>
                                    <p:anim calcmode="lin" valueType="num">
                                      <p:cBhvr>
                                        <p:cTn id="78" dur="1000" fill="hold"/>
                                        <p:tgtEl>
                                          <p:spTgt spid="63"/>
                                        </p:tgtEl>
                                        <p:attrNameLst>
                                          <p:attrName>ppt_w</p:attrName>
                                        </p:attrNameLst>
                                      </p:cBhvr>
                                      <p:tavLst>
                                        <p:tav tm="0">
                                          <p:val>
                                            <p:fltVal val="0"/>
                                          </p:val>
                                        </p:tav>
                                        <p:tav tm="100000">
                                          <p:val>
                                            <p:strVal val="#ppt_w"/>
                                          </p:val>
                                        </p:tav>
                                      </p:tavLst>
                                    </p:anim>
                                    <p:anim calcmode="lin" valueType="num">
                                      <p:cBhvr>
                                        <p:cTn id="79" dur="1000" fill="hold"/>
                                        <p:tgtEl>
                                          <p:spTgt spid="63"/>
                                        </p:tgtEl>
                                        <p:attrNameLst>
                                          <p:attrName>ppt_h</p:attrName>
                                        </p:attrNameLst>
                                      </p:cBhvr>
                                      <p:tavLst>
                                        <p:tav tm="0">
                                          <p:val>
                                            <p:fltVal val="0"/>
                                          </p:val>
                                        </p:tav>
                                        <p:tav tm="100000">
                                          <p:val>
                                            <p:strVal val="#ppt_h"/>
                                          </p:val>
                                        </p:tav>
                                      </p:tavLst>
                                    </p:anim>
                                    <p:anim calcmode="lin" valueType="num">
                                      <p:cBhvr>
                                        <p:cTn id="80" dur="1000" fill="hold"/>
                                        <p:tgtEl>
                                          <p:spTgt spid="63"/>
                                        </p:tgtEl>
                                        <p:attrNameLst>
                                          <p:attrName>style.rotation</p:attrName>
                                        </p:attrNameLst>
                                      </p:cBhvr>
                                      <p:tavLst>
                                        <p:tav tm="0">
                                          <p:val>
                                            <p:fltVal val="360"/>
                                          </p:val>
                                        </p:tav>
                                        <p:tav tm="100000">
                                          <p:val>
                                            <p:fltVal val="0"/>
                                          </p:val>
                                        </p:tav>
                                      </p:tavLst>
                                    </p:anim>
                                    <p:animEffect transition="in" filter="fade">
                                      <p:cBhvr>
                                        <p:cTn id="81" dur="1000"/>
                                        <p:tgtEl>
                                          <p:spTgt spid="63"/>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1000"/>
                                        <p:tgtEl>
                                          <p:spTgt spid="6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1000"/>
                                        <p:tgtEl>
                                          <p:spTgt spid="6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1000"/>
                                        <p:tgtEl>
                                          <p:spTgt spid="6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59"/>
                                        </p:tgtEl>
                                      </p:cBhvr>
                                    </p:animEffect>
                                    <p:set>
                                      <p:cBhvr>
                                        <p:cTn id="103" dur="1" fill="hold">
                                          <p:stCondLst>
                                            <p:cond delay="999"/>
                                          </p:stCondLst>
                                        </p:cTn>
                                        <p:tgtEl>
                                          <p:spTgt spid="5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63"/>
                                        </p:tgtEl>
                                      </p:cBhvr>
                                    </p:animEffect>
                                    <p:set>
                                      <p:cBhvr>
                                        <p:cTn id="106" dur="1" fill="hold">
                                          <p:stCondLst>
                                            <p:cond delay="999"/>
                                          </p:stCondLst>
                                        </p:cTn>
                                        <p:tgtEl>
                                          <p:spTgt spid="6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64"/>
                                        </p:tgtEl>
                                      </p:cBhvr>
                                    </p:animEffect>
                                    <p:set>
                                      <p:cBhvr>
                                        <p:cTn id="109" dur="1" fill="hold">
                                          <p:stCondLst>
                                            <p:cond delay="999"/>
                                          </p:stCondLst>
                                        </p:cTn>
                                        <p:tgtEl>
                                          <p:spTgt spid="64"/>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65"/>
                                        </p:tgtEl>
                                      </p:cBhvr>
                                    </p:animEffect>
                                    <p:set>
                                      <p:cBhvr>
                                        <p:cTn id="112" dur="1" fill="hold">
                                          <p:stCondLst>
                                            <p:cond delay="999"/>
                                          </p:stCondLst>
                                        </p:cTn>
                                        <p:tgtEl>
                                          <p:spTgt spid="65"/>
                                        </p:tgtEl>
                                        <p:attrNameLst>
                                          <p:attrName>style.visibility</p:attrName>
                                        </p:attrNameLst>
                                      </p:cBhvr>
                                      <p:to>
                                        <p:strVal val="hidden"/>
                                      </p:to>
                                    </p:set>
                                  </p:childTnLst>
                                </p:cTn>
                              </p:par>
                              <p:par>
                                <p:cTn id="113" presetID="6" presetClass="emph" presetSubtype="0" fill="hold" nodeType="withEffect">
                                  <p:stCondLst>
                                    <p:cond delay="0"/>
                                  </p:stCondLst>
                                  <p:childTnLst>
                                    <p:animScale>
                                      <p:cBhvr>
                                        <p:cTn id="114" dur="1000" fill="hold"/>
                                        <p:tgtEl>
                                          <p:spTgt spid="66"/>
                                        </p:tgtEl>
                                      </p:cBhvr>
                                      <p:by x="30000" y="30000"/>
                                    </p:animScale>
                                  </p:childTnLst>
                                </p:cTn>
                              </p:par>
                              <p:par>
                                <p:cTn id="115" presetID="35" presetClass="path" presetSubtype="0" accel="50000" decel="50000" fill="hold" nodeType="withEffect">
                                  <p:stCondLst>
                                    <p:cond delay="0"/>
                                  </p:stCondLst>
                                  <p:childTnLst>
                                    <p:animMotion origin="layout" path="M 0 -6.93642E-7 L -0.35 -0.14983 " pathEditMode="relative" rAng="0" ptsTypes="AA">
                                      <p:cBhvr>
                                        <p:cTn id="116" dur="1000" fill="hold"/>
                                        <p:tgtEl>
                                          <p:spTgt spid="66"/>
                                        </p:tgtEl>
                                        <p:attrNameLst>
                                          <p:attrName>ppt_x</p:attrName>
                                          <p:attrName>ppt_y</p:attrName>
                                        </p:attrNameLst>
                                      </p:cBhvr>
                                      <p:rCtr x="-175" y="-75"/>
                                    </p:animMotion>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10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68"/>
                                        </p:tgtEl>
                                        <p:attrNameLst>
                                          <p:attrName>style.visibility</p:attrName>
                                        </p:attrNameLst>
                                      </p:cBhvr>
                                      <p:to>
                                        <p:strVal val="visible"/>
                                      </p:to>
                                    </p:set>
                                    <p:animEffect transition="in" filter="fade">
                                      <p:cBhvr>
                                        <p:cTn id="126" dur="1000"/>
                                        <p:tgtEl>
                                          <p:spTgt spid="68"/>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mph" presetSubtype="0" fill="hold" nodeType="clickEffect">
                                  <p:stCondLst>
                                    <p:cond delay="0"/>
                                  </p:stCondLst>
                                  <p:childTnLst>
                                    <p:animScale>
                                      <p:cBhvr>
                                        <p:cTn id="130" dur="1000" fill="hold"/>
                                        <p:tgtEl>
                                          <p:spTgt spid="68"/>
                                        </p:tgtEl>
                                      </p:cBhvr>
                                      <p:by x="30000" y="30000"/>
                                    </p:animScale>
                                  </p:childTnLst>
                                </p:cTn>
                              </p:par>
                              <p:par>
                                <p:cTn id="131" presetID="35" presetClass="path" presetSubtype="0" fill="hold" nodeType="withEffect">
                                  <p:stCondLst>
                                    <p:cond delay="0"/>
                                  </p:stCondLst>
                                  <p:childTnLst>
                                    <p:animMotion origin="layout" path="M 0 -4.16185E-6 L -0.34167 0.16093 " pathEditMode="relative" rAng="0" ptsTypes="AA">
                                      <p:cBhvr>
                                        <p:cTn id="132" dur="1000" fill="hold"/>
                                        <p:tgtEl>
                                          <p:spTgt spid="68"/>
                                        </p:tgtEl>
                                        <p:attrNameLst>
                                          <p:attrName>ppt_x</p:attrName>
                                          <p:attrName>ppt_y</p:attrName>
                                        </p:attrNameLst>
                                      </p:cBhvr>
                                      <p:rCtr x="-171" y="80"/>
                                    </p:animMotion>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up)">
                                      <p:cBhvr>
                                        <p:cTn id="137" dur="2000"/>
                                        <p:tgtEl>
                                          <p:spTgt spid="53"/>
                                        </p:tgtEl>
                                      </p:cBhvr>
                                    </p:animEffect>
                                  </p:childTnLst>
                                </p:cTn>
                              </p:par>
                              <p:par>
                                <p:cTn id="138" presetID="10" presetClass="exit" presetSubtype="0" fill="hold" nodeType="withEffect">
                                  <p:stCondLst>
                                    <p:cond delay="500"/>
                                  </p:stCondLst>
                                  <p:childTnLst>
                                    <p:animEffect transition="out" filter="fade">
                                      <p:cBhvr>
                                        <p:cTn id="139" dur="1000"/>
                                        <p:tgtEl>
                                          <p:spTgt spid="68"/>
                                        </p:tgtEl>
                                      </p:cBhvr>
                                    </p:animEffect>
                                    <p:set>
                                      <p:cBhvr>
                                        <p:cTn id="140" dur="1" fill="hold">
                                          <p:stCondLst>
                                            <p:cond delay="999"/>
                                          </p:stCondLst>
                                        </p:cTn>
                                        <p:tgtEl>
                                          <p:spTgt spid="68"/>
                                        </p:tgtEl>
                                        <p:attrNameLst>
                                          <p:attrName>style.visibility</p:attrName>
                                        </p:attrNameLst>
                                      </p:cBhvr>
                                      <p:to>
                                        <p:strVal val="hidden"/>
                                      </p:to>
                                    </p:set>
                                  </p:childTnLst>
                                </p:cTn>
                              </p:par>
                              <p:par>
                                <p:cTn id="141" presetID="10" presetClass="exit" presetSubtype="0" fill="hold" nodeType="withEffect">
                                  <p:stCondLst>
                                    <p:cond delay="500"/>
                                  </p:stCondLst>
                                  <p:childTnLst>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par>
                                <p:cTn id="144" presetID="22" presetClass="entr" presetSubtype="2" fill="hold" nodeType="withEffect">
                                  <p:stCondLst>
                                    <p:cond delay="1000"/>
                                  </p:stCondLst>
                                  <p:childTnLst>
                                    <p:set>
                                      <p:cBhvr>
                                        <p:cTn id="145" dur="1" fill="hold">
                                          <p:stCondLst>
                                            <p:cond delay="0"/>
                                          </p:stCondLst>
                                        </p:cTn>
                                        <p:tgtEl>
                                          <p:spTgt spid="50"/>
                                        </p:tgtEl>
                                        <p:attrNameLst>
                                          <p:attrName>style.visibility</p:attrName>
                                        </p:attrNameLst>
                                      </p:cBhvr>
                                      <p:to>
                                        <p:strVal val="visible"/>
                                      </p:to>
                                    </p:set>
                                    <p:animEffect transition="in" filter="wipe(right)">
                                      <p:cBhvr>
                                        <p:cTn id="14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 grpId="0"/>
      <p:bldP spid="43" grpId="0" animBg="1"/>
      <p:bldP spid="43" grpId="1" animBg="1"/>
      <p:bldP spid="30" grpId="0" animBg="1"/>
      <p:bldP spid="52" grpId="0" animBg="1"/>
      <p:bldP spid="53" grpId="0" animBg="1"/>
      <p:bldP spid="60" grpId="0" animBg="1"/>
      <p:bldP spid="60" grpId="1" animBg="1"/>
      <p:bldP spid="61" grpId="0"/>
      <p:bldP spid="61" grpId="1"/>
      <p:bldP spid="62" grpId="0"/>
      <p:bldP spid="62" grpId="1"/>
      <p:bldP spid="63" grpId="0" animBg="1"/>
      <p:bldP spid="63" grpId="1" animBg="1"/>
      <p:bldP spid="64" grpId="0"/>
      <p:bldP spid="64" grpId="1"/>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Map of the Hudson River watershed"/>
          <p:cNvPicPr>
            <a:picLocks noChangeAspect="1" noChangeArrowheads="1"/>
          </p:cNvPicPr>
          <p:nvPr/>
        </p:nvPicPr>
        <p:blipFill>
          <a:blip r:embed="rId3" cstate="print"/>
          <a:srcRect/>
          <a:stretch>
            <a:fillRect/>
          </a:stretch>
        </p:blipFill>
        <p:spPr bwMode="auto">
          <a:xfrm>
            <a:off x="457200" y="1010412"/>
            <a:ext cx="8001000" cy="5771388"/>
          </a:xfrm>
          <a:prstGeom prst="rect">
            <a:avLst/>
          </a:prstGeom>
          <a:noFill/>
          <a:ln w="50800">
            <a:solidFill>
              <a:srgbClr val="FF0000"/>
            </a:solidFill>
          </a:ln>
        </p:spPr>
      </p:pic>
      <p:sp>
        <p:nvSpPr>
          <p:cNvPr id="13" name="Freeform 12"/>
          <p:cNvSpPr/>
          <p:nvPr/>
        </p:nvSpPr>
        <p:spPr>
          <a:xfrm>
            <a:off x="4750231" y="2211092"/>
            <a:ext cx="2461647" cy="4210372"/>
          </a:xfrm>
          <a:custGeom>
            <a:avLst/>
            <a:gdLst>
              <a:gd name="connsiteX0" fmla="*/ 1588576 w 2461647"/>
              <a:gd name="connsiteY0" fmla="*/ 113654 h 4210372"/>
              <a:gd name="connsiteX1" fmla="*/ 1821050 w 2461647"/>
              <a:gd name="connsiteY1" fmla="*/ 36162 h 4210372"/>
              <a:gd name="connsiteX2" fmla="*/ 1852047 w 2461647"/>
              <a:gd name="connsiteY2" fmla="*/ 175647 h 4210372"/>
              <a:gd name="connsiteX3" fmla="*/ 1867545 w 2461647"/>
              <a:gd name="connsiteY3" fmla="*/ 423620 h 4210372"/>
              <a:gd name="connsiteX4" fmla="*/ 1759057 w 2461647"/>
              <a:gd name="connsiteY4" fmla="*/ 671593 h 4210372"/>
              <a:gd name="connsiteX5" fmla="*/ 1666067 w 2461647"/>
              <a:gd name="connsiteY5" fmla="*/ 904067 h 4210372"/>
              <a:gd name="connsiteX6" fmla="*/ 1712562 w 2461647"/>
              <a:gd name="connsiteY6" fmla="*/ 1090047 h 4210372"/>
              <a:gd name="connsiteX7" fmla="*/ 1883044 w 2461647"/>
              <a:gd name="connsiteY7" fmla="*/ 997057 h 4210372"/>
              <a:gd name="connsiteX8" fmla="*/ 1914040 w 2461647"/>
              <a:gd name="connsiteY8" fmla="*/ 1136542 h 4210372"/>
              <a:gd name="connsiteX9" fmla="*/ 2053525 w 2461647"/>
              <a:gd name="connsiteY9" fmla="*/ 981559 h 4210372"/>
              <a:gd name="connsiteX10" fmla="*/ 2162013 w 2461647"/>
              <a:gd name="connsiteY10" fmla="*/ 1105545 h 4210372"/>
              <a:gd name="connsiteX11" fmla="*/ 2347993 w 2461647"/>
              <a:gd name="connsiteY11" fmla="*/ 1043552 h 4210372"/>
              <a:gd name="connsiteX12" fmla="*/ 2456481 w 2461647"/>
              <a:gd name="connsiteY12" fmla="*/ 1121044 h 4210372"/>
              <a:gd name="connsiteX13" fmla="*/ 2316996 w 2461647"/>
              <a:gd name="connsiteY13" fmla="*/ 1415511 h 4210372"/>
              <a:gd name="connsiteX14" fmla="*/ 2378989 w 2461647"/>
              <a:gd name="connsiteY14" fmla="*/ 1647986 h 4210372"/>
              <a:gd name="connsiteX15" fmla="*/ 2286000 w 2461647"/>
              <a:gd name="connsiteY15" fmla="*/ 1988949 h 4210372"/>
              <a:gd name="connsiteX16" fmla="*/ 2224006 w 2461647"/>
              <a:gd name="connsiteY16" fmla="*/ 2066440 h 4210372"/>
              <a:gd name="connsiteX17" fmla="*/ 2115518 w 2461647"/>
              <a:gd name="connsiteY17" fmla="*/ 2004447 h 4210372"/>
              <a:gd name="connsiteX18" fmla="*/ 1976033 w 2461647"/>
              <a:gd name="connsiteY18" fmla="*/ 2190427 h 4210372"/>
              <a:gd name="connsiteX19" fmla="*/ 1960535 w 2461647"/>
              <a:gd name="connsiteY19" fmla="*/ 2407403 h 4210372"/>
              <a:gd name="connsiteX20" fmla="*/ 1929538 w 2461647"/>
              <a:gd name="connsiteY20" fmla="*/ 2639877 h 4210372"/>
              <a:gd name="connsiteX21" fmla="*/ 1805552 w 2461647"/>
              <a:gd name="connsiteY21" fmla="*/ 2825857 h 4210372"/>
              <a:gd name="connsiteX22" fmla="*/ 1852047 w 2461647"/>
              <a:gd name="connsiteY22" fmla="*/ 3073830 h 4210372"/>
              <a:gd name="connsiteX23" fmla="*/ 1898542 w 2461647"/>
              <a:gd name="connsiteY23" fmla="*/ 3213315 h 4210372"/>
              <a:gd name="connsiteX24" fmla="*/ 1914040 w 2461647"/>
              <a:gd name="connsiteY24" fmla="*/ 3399294 h 4210372"/>
              <a:gd name="connsiteX25" fmla="*/ 1945037 w 2461647"/>
              <a:gd name="connsiteY25" fmla="*/ 3600772 h 4210372"/>
              <a:gd name="connsiteX26" fmla="*/ 1774555 w 2461647"/>
              <a:gd name="connsiteY26" fmla="*/ 3709261 h 4210372"/>
              <a:gd name="connsiteX27" fmla="*/ 1666067 w 2461647"/>
              <a:gd name="connsiteY27" fmla="*/ 3879742 h 4210372"/>
              <a:gd name="connsiteX28" fmla="*/ 1635071 w 2461647"/>
              <a:gd name="connsiteY28" fmla="*/ 4019227 h 4210372"/>
              <a:gd name="connsiteX29" fmla="*/ 1557579 w 2461647"/>
              <a:gd name="connsiteY29" fmla="*/ 4174210 h 4210372"/>
              <a:gd name="connsiteX30" fmla="*/ 1433593 w 2461647"/>
              <a:gd name="connsiteY30" fmla="*/ 4158711 h 4210372"/>
              <a:gd name="connsiteX31" fmla="*/ 1480088 w 2461647"/>
              <a:gd name="connsiteY31" fmla="*/ 3864244 h 4210372"/>
              <a:gd name="connsiteX32" fmla="*/ 1387098 w 2461647"/>
              <a:gd name="connsiteY32" fmla="*/ 3616271 h 4210372"/>
              <a:gd name="connsiteX33" fmla="*/ 1216616 w 2461647"/>
              <a:gd name="connsiteY33" fmla="*/ 3554277 h 4210372"/>
              <a:gd name="connsiteX34" fmla="*/ 1061633 w 2461647"/>
              <a:gd name="connsiteY34" fmla="*/ 3740257 h 4210372"/>
              <a:gd name="connsiteX35" fmla="*/ 984142 w 2461647"/>
              <a:gd name="connsiteY35" fmla="*/ 3895240 h 4210372"/>
              <a:gd name="connsiteX36" fmla="*/ 813661 w 2461647"/>
              <a:gd name="connsiteY36" fmla="*/ 3879742 h 4210372"/>
              <a:gd name="connsiteX37" fmla="*/ 782664 w 2461647"/>
              <a:gd name="connsiteY37" fmla="*/ 3600772 h 4210372"/>
              <a:gd name="connsiteX38" fmla="*/ 875654 w 2461647"/>
              <a:gd name="connsiteY38" fmla="*/ 3352800 h 4210372"/>
              <a:gd name="connsiteX39" fmla="*/ 968644 w 2461647"/>
              <a:gd name="connsiteY39" fmla="*/ 3120325 h 4210372"/>
              <a:gd name="connsiteX40" fmla="*/ 999640 w 2461647"/>
              <a:gd name="connsiteY40" fmla="*/ 2748366 h 4210372"/>
              <a:gd name="connsiteX41" fmla="*/ 1061633 w 2461647"/>
              <a:gd name="connsiteY41" fmla="*/ 2639877 h 4210372"/>
              <a:gd name="connsiteX42" fmla="*/ 953145 w 2461647"/>
              <a:gd name="connsiteY42" fmla="*/ 2515891 h 4210372"/>
              <a:gd name="connsiteX43" fmla="*/ 1030637 w 2461647"/>
              <a:gd name="connsiteY43" fmla="*/ 2391905 h 4210372"/>
              <a:gd name="connsiteX44" fmla="*/ 875654 w 2461647"/>
              <a:gd name="connsiteY44" fmla="*/ 2174928 h 4210372"/>
              <a:gd name="connsiteX45" fmla="*/ 891152 w 2461647"/>
              <a:gd name="connsiteY45" fmla="*/ 1880461 h 4210372"/>
              <a:gd name="connsiteX46" fmla="*/ 751667 w 2461647"/>
              <a:gd name="connsiteY46" fmla="*/ 1678983 h 4210372"/>
              <a:gd name="connsiteX47" fmla="*/ 658677 w 2461647"/>
              <a:gd name="connsiteY47" fmla="*/ 1585993 h 4210372"/>
              <a:gd name="connsiteX48" fmla="*/ 348711 w 2461647"/>
              <a:gd name="connsiteY48" fmla="*/ 1554996 h 4210372"/>
              <a:gd name="connsiteX49" fmla="*/ 147233 w 2461647"/>
              <a:gd name="connsiteY49" fmla="*/ 1632488 h 4210372"/>
              <a:gd name="connsiteX50" fmla="*/ 7749 w 2461647"/>
              <a:gd name="connsiteY50" fmla="*/ 1508501 h 4210372"/>
              <a:gd name="connsiteX51" fmla="*/ 100738 w 2461647"/>
              <a:gd name="connsiteY51" fmla="*/ 1384515 h 4210372"/>
              <a:gd name="connsiteX52" fmla="*/ 38745 w 2461647"/>
              <a:gd name="connsiteY52" fmla="*/ 1167539 h 4210372"/>
              <a:gd name="connsiteX53" fmla="*/ 38745 w 2461647"/>
              <a:gd name="connsiteY53" fmla="*/ 966061 h 4210372"/>
              <a:gd name="connsiteX54" fmla="*/ 116237 w 2461647"/>
              <a:gd name="connsiteY54" fmla="*/ 811077 h 4210372"/>
              <a:gd name="connsiteX55" fmla="*/ 255722 w 2461647"/>
              <a:gd name="connsiteY55" fmla="*/ 873071 h 4210372"/>
              <a:gd name="connsiteX56" fmla="*/ 488196 w 2461647"/>
              <a:gd name="connsiteY56" fmla="*/ 966061 h 4210372"/>
              <a:gd name="connsiteX57" fmla="*/ 736169 w 2461647"/>
              <a:gd name="connsiteY57" fmla="*/ 749084 h 4210372"/>
              <a:gd name="connsiteX58" fmla="*/ 937647 w 2461647"/>
              <a:gd name="connsiteY58" fmla="*/ 594101 h 4210372"/>
              <a:gd name="connsiteX59" fmla="*/ 953145 w 2461647"/>
              <a:gd name="connsiteY59" fmla="*/ 423620 h 4210372"/>
              <a:gd name="connsiteX60" fmla="*/ 1123627 w 2461647"/>
              <a:gd name="connsiteY60" fmla="*/ 299633 h 4210372"/>
              <a:gd name="connsiteX61" fmla="*/ 1139125 w 2461647"/>
              <a:gd name="connsiteY61" fmla="*/ 98155 h 4210372"/>
              <a:gd name="connsiteX62" fmla="*/ 1263111 w 2461647"/>
              <a:gd name="connsiteY62" fmla="*/ 98155 h 4210372"/>
              <a:gd name="connsiteX63" fmla="*/ 1340603 w 2461647"/>
              <a:gd name="connsiteY63" fmla="*/ 5166 h 4210372"/>
              <a:gd name="connsiteX64" fmla="*/ 1464589 w 2461647"/>
              <a:gd name="connsiteY64" fmla="*/ 67159 h 4210372"/>
              <a:gd name="connsiteX65" fmla="*/ 1495586 w 2461647"/>
              <a:gd name="connsiteY65" fmla="*/ 175647 h 4210372"/>
              <a:gd name="connsiteX66" fmla="*/ 1588576 w 2461647"/>
              <a:gd name="connsiteY66" fmla="*/ 113654 h 4210372"/>
              <a:gd name="connsiteX0" fmla="*/ 1588576 w 2461647"/>
              <a:gd name="connsiteY0" fmla="*/ 113654 h 4210372"/>
              <a:gd name="connsiteX1" fmla="*/ 1821050 w 2461647"/>
              <a:gd name="connsiteY1" fmla="*/ 36162 h 4210372"/>
              <a:gd name="connsiteX2" fmla="*/ 1852047 w 2461647"/>
              <a:gd name="connsiteY2" fmla="*/ 175647 h 4210372"/>
              <a:gd name="connsiteX3" fmla="*/ 1867545 w 2461647"/>
              <a:gd name="connsiteY3" fmla="*/ 423620 h 4210372"/>
              <a:gd name="connsiteX4" fmla="*/ 1759057 w 2461647"/>
              <a:gd name="connsiteY4" fmla="*/ 671593 h 4210372"/>
              <a:gd name="connsiteX5" fmla="*/ 1666067 w 2461647"/>
              <a:gd name="connsiteY5" fmla="*/ 904067 h 4210372"/>
              <a:gd name="connsiteX6" fmla="*/ 1712562 w 2461647"/>
              <a:gd name="connsiteY6" fmla="*/ 1090047 h 4210372"/>
              <a:gd name="connsiteX7" fmla="*/ 1883044 w 2461647"/>
              <a:gd name="connsiteY7" fmla="*/ 997057 h 4210372"/>
              <a:gd name="connsiteX8" fmla="*/ 1914040 w 2461647"/>
              <a:gd name="connsiteY8" fmla="*/ 1136542 h 4210372"/>
              <a:gd name="connsiteX9" fmla="*/ 2053525 w 2461647"/>
              <a:gd name="connsiteY9" fmla="*/ 981559 h 4210372"/>
              <a:gd name="connsiteX10" fmla="*/ 2162013 w 2461647"/>
              <a:gd name="connsiteY10" fmla="*/ 1105545 h 4210372"/>
              <a:gd name="connsiteX11" fmla="*/ 2347993 w 2461647"/>
              <a:gd name="connsiteY11" fmla="*/ 1043552 h 4210372"/>
              <a:gd name="connsiteX12" fmla="*/ 2456481 w 2461647"/>
              <a:gd name="connsiteY12" fmla="*/ 1121044 h 4210372"/>
              <a:gd name="connsiteX13" fmla="*/ 2316996 w 2461647"/>
              <a:gd name="connsiteY13" fmla="*/ 1415511 h 4210372"/>
              <a:gd name="connsiteX14" fmla="*/ 2378989 w 2461647"/>
              <a:gd name="connsiteY14" fmla="*/ 1647986 h 4210372"/>
              <a:gd name="connsiteX15" fmla="*/ 2286000 w 2461647"/>
              <a:gd name="connsiteY15" fmla="*/ 1988949 h 4210372"/>
              <a:gd name="connsiteX16" fmla="*/ 2224006 w 2461647"/>
              <a:gd name="connsiteY16" fmla="*/ 2066440 h 4210372"/>
              <a:gd name="connsiteX17" fmla="*/ 2115518 w 2461647"/>
              <a:gd name="connsiteY17" fmla="*/ 2004447 h 4210372"/>
              <a:gd name="connsiteX18" fmla="*/ 1976033 w 2461647"/>
              <a:gd name="connsiteY18" fmla="*/ 2190427 h 4210372"/>
              <a:gd name="connsiteX19" fmla="*/ 1960535 w 2461647"/>
              <a:gd name="connsiteY19" fmla="*/ 2407403 h 4210372"/>
              <a:gd name="connsiteX20" fmla="*/ 1929538 w 2461647"/>
              <a:gd name="connsiteY20" fmla="*/ 2639877 h 4210372"/>
              <a:gd name="connsiteX21" fmla="*/ 1805552 w 2461647"/>
              <a:gd name="connsiteY21" fmla="*/ 2825857 h 4210372"/>
              <a:gd name="connsiteX22" fmla="*/ 1852047 w 2461647"/>
              <a:gd name="connsiteY22" fmla="*/ 3073830 h 4210372"/>
              <a:gd name="connsiteX23" fmla="*/ 1898542 w 2461647"/>
              <a:gd name="connsiteY23" fmla="*/ 3213315 h 4210372"/>
              <a:gd name="connsiteX24" fmla="*/ 1914040 w 2461647"/>
              <a:gd name="connsiteY24" fmla="*/ 3399294 h 4210372"/>
              <a:gd name="connsiteX25" fmla="*/ 1945037 w 2461647"/>
              <a:gd name="connsiteY25" fmla="*/ 3600772 h 4210372"/>
              <a:gd name="connsiteX26" fmla="*/ 1774555 w 2461647"/>
              <a:gd name="connsiteY26" fmla="*/ 3709261 h 4210372"/>
              <a:gd name="connsiteX27" fmla="*/ 1666067 w 2461647"/>
              <a:gd name="connsiteY27" fmla="*/ 3879742 h 4210372"/>
              <a:gd name="connsiteX28" fmla="*/ 1635071 w 2461647"/>
              <a:gd name="connsiteY28" fmla="*/ 4019227 h 4210372"/>
              <a:gd name="connsiteX29" fmla="*/ 1557579 w 2461647"/>
              <a:gd name="connsiteY29" fmla="*/ 4174210 h 4210372"/>
              <a:gd name="connsiteX30" fmla="*/ 1433593 w 2461647"/>
              <a:gd name="connsiteY30" fmla="*/ 4158711 h 4210372"/>
              <a:gd name="connsiteX31" fmla="*/ 1480088 w 2461647"/>
              <a:gd name="connsiteY31" fmla="*/ 3864244 h 4210372"/>
              <a:gd name="connsiteX32" fmla="*/ 1387098 w 2461647"/>
              <a:gd name="connsiteY32" fmla="*/ 3616271 h 4210372"/>
              <a:gd name="connsiteX33" fmla="*/ 1216616 w 2461647"/>
              <a:gd name="connsiteY33" fmla="*/ 3554277 h 4210372"/>
              <a:gd name="connsiteX34" fmla="*/ 1061633 w 2461647"/>
              <a:gd name="connsiteY34" fmla="*/ 3740257 h 4210372"/>
              <a:gd name="connsiteX35" fmla="*/ 984142 w 2461647"/>
              <a:gd name="connsiteY35" fmla="*/ 3895240 h 4210372"/>
              <a:gd name="connsiteX36" fmla="*/ 813661 w 2461647"/>
              <a:gd name="connsiteY36" fmla="*/ 3879742 h 4210372"/>
              <a:gd name="connsiteX37" fmla="*/ 782664 w 2461647"/>
              <a:gd name="connsiteY37" fmla="*/ 3600772 h 4210372"/>
              <a:gd name="connsiteX38" fmla="*/ 875654 w 2461647"/>
              <a:gd name="connsiteY38" fmla="*/ 3352800 h 4210372"/>
              <a:gd name="connsiteX39" fmla="*/ 968644 w 2461647"/>
              <a:gd name="connsiteY39" fmla="*/ 3120325 h 4210372"/>
              <a:gd name="connsiteX40" fmla="*/ 997426 w 2461647"/>
              <a:gd name="connsiteY40" fmla="*/ 2903519 h 4210372"/>
              <a:gd name="connsiteX41" fmla="*/ 999640 w 2461647"/>
              <a:gd name="connsiteY41" fmla="*/ 2748366 h 4210372"/>
              <a:gd name="connsiteX42" fmla="*/ 1061633 w 2461647"/>
              <a:gd name="connsiteY42" fmla="*/ 2639877 h 4210372"/>
              <a:gd name="connsiteX43" fmla="*/ 953145 w 2461647"/>
              <a:gd name="connsiteY43" fmla="*/ 2515891 h 4210372"/>
              <a:gd name="connsiteX44" fmla="*/ 1030637 w 2461647"/>
              <a:gd name="connsiteY44" fmla="*/ 2391905 h 4210372"/>
              <a:gd name="connsiteX45" fmla="*/ 875654 w 2461647"/>
              <a:gd name="connsiteY45" fmla="*/ 2174928 h 4210372"/>
              <a:gd name="connsiteX46" fmla="*/ 891152 w 2461647"/>
              <a:gd name="connsiteY46" fmla="*/ 1880461 h 4210372"/>
              <a:gd name="connsiteX47" fmla="*/ 751667 w 2461647"/>
              <a:gd name="connsiteY47" fmla="*/ 1678983 h 4210372"/>
              <a:gd name="connsiteX48" fmla="*/ 658677 w 2461647"/>
              <a:gd name="connsiteY48" fmla="*/ 1585993 h 4210372"/>
              <a:gd name="connsiteX49" fmla="*/ 348711 w 2461647"/>
              <a:gd name="connsiteY49" fmla="*/ 1554996 h 4210372"/>
              <a:gd name="connsiteX50" fmla="*/ 147233 w 2461647"/>
              <a:gd name="connsiteY50" fmla="*/ 1632488 h 4210372"/>
              <a:gd name="connsiteX51" fmla="*/ 7749 w 2461647"/>
              <a:gd name="connsiteY51" fmla="*/ 1508501 h 4210372"/>
              <a:gd name="connsiteX52" fmla="*/ 100738 w 2461647"/>
              <a:gd name="connsiteY52" fmla="*/ 1384515 h 4210372"/>
              <a:gd name="connsiteX53" fmla="*/ 38745 w 2461647"/>
              <a:gd name="connsiteY53" fmla="*/ 1167539 h 4210372"/>
              <a:gd name="connsiteX54" fmla="*/ 38745 w 2461647"/>
              <a:gd name="connsiteY54" fmla="*/ 966061 h 4210372"/>
              <a:gd name="connsiteX55" fmla="*/ 116237 w 2461647"/>
              <a:gd name="connsiteY55" fmla="*/ 811077 h 4210372"/>
              <a:gd name="connsiteX56" fmla="*/ 255722 w 2461647"/>
              <a:gd name="connsiteY56" fmla="*/ 873071 h 4210372"/>
              <a:gd name="connsiteX57" fmla="*/ 488196 w 2461647"/>
              <a:gd name="connsiteY57" fmla="*/ 966061 h 4210372"/>
              <a:gd name="connsiteX58" fmla="*/ 736169 w 2461647"/>
              <a:gd name="connsiteY58" fmla="*/ 749084 h 4210372"/>
              <a:gd name="connsiteX59" fmla="*/ 937647 w 2461647"/>
              <a:gd name="connsiteY59" fmla="*/ 594101 h 4210372"/>
              <a:gd name="connsiteX60" fmla="*/ 953145 w 2461647"/>
              <a:gd name="connsiteY60" fmla="*/ 423620 h 4210372"/>
              <a:gd name="connsiteX61" fmla="*/ 1123627 w 2461647"/>
              <a:gd name="connsiteY61" fmla="*/ 299633 h 4210372"/>
              <a:gd name="connsiteX62" fmla="*/ 1139125 w 2461647"/>
              <a:gd name="connsiteY62" fmla="*/ 98155 h 4210372"/>
              <a:gd name="connsiteX63" fmla="*/ 1263111 w 2461647"/>
              <a:gd name="connsiteY63" fmla="*/ 98155 h 4210372"/>
              <a:gd name="connsiteX64" fmla="*/ 1340603 w 2461647"/>
              <a:gd name="connsiteY64" fmla="*/ 5166 h 4210372"/>
              <a:gd name="connsiteX65" fmla="*/ 1464589 w 2461647"/>
              <a:gd name="connsiteY65" fmla="*/ 67159 h 4210372"/>
              <a:gd name="connsiteX66" fmla="*/ 1495586 w 2461647"/>
              <a:gd name="connsiteY66" fmla="*/ 175647 h 4210372"/>
              <a:gd name="connsiteX67" fmla="*/ 1588576 w 2461647"/>
              <a:gd name="connsiteY67" fmla="*/ 113654 h 4210372"/>
              <a:gd name="connsiteX0" fmla="*/ 1588576 w 2461647"/>
              <a:gd name="connsiteY0" fmla="*/ 113654 h 4210372"/>
              <a:gd name="connsiteX1" fmla="*/ 1821050 w 2461647"/>
              <a:gd name="connsiteY1" fmla="*/ 36162 h 4210372"/>
              <a:gd name="connsiteX2" fmla="*/ 1852047 w 2461647"/>
              <a:gd name="connsiteY2" fmla="*/ 175647 h 4210372"/>
              <a:gd name="connsiteX3" fmla="*/ 1867545 w 2461647"/>
              <a:gd name="connsiteY3" fmla="*/ 423620 h 4210372"/>
              <a:gd name="connsiteX4" fmla="*/ 1759057 w 2461647"/>
              <a:gd name="connsiteY4" fmla="*/ 671593 h 4210372"/>
              <a:gd name="connsiteX5" fmla="*/ 1666067 w 2461647"/>
              <a:gd name="connsiteY5" fmla="*/ 904067 h 4210372"/>
              <a:gd name="connsiteX6" fmla="*/ 1712562 w 2461647"/>
              <a:gd name="connsiteY6" fmla="*/ 1090047 h 4210372"/>
              <a:gd name="connsiteX7" fmla="*/ 1883044 w 2461647"/>
              <a:gd name="connsiteY7" fmla="*/ 997057 h 4210372"/>
              <a:gd name="connsiteX8" fmla="*/ 1914040 w 2461647"/>
              <a:gd name="connsiteY8" fmla="*/ 1136542 h 4210372"/>
              <a:gd name="connsiteX9" fmla="*/ 2053525 w 2461647"/>
              <a:gd name="connsiteY9" fmla="*/ 981559 h 4210372"/>
              <a:gd name="connsiteX10" fmla="*/ 2162013 w 2461647"/>
              <a:gd name="connsiteY10" fmla="*/ 1105545 h 4210372"/>
              <a:gd name="connsiteX11" fmla="*/ 2347993 w 2461647"/>
              <a:gd name="connsiteY11" fmla="*/ 1043552 h 4210372"/>
              <a:gd name="connsiteX12" fmla="*/ 2456481 w 2461647"/>
              <a:gd name="connsiteY12" fmla="*/ 1121044 h 4210372"/>
              <a:gd name="connsiteX13" fmla="*/ 2316996 w 2461647"/>
              <a:gd name="connsiteY13" fmla="*/ 1415511 h 4210372"/>
              <a:gd name="connsiteX14" fmla="*/ 2378989 w 2461647"/>
              <a:gd name="connsiteY14" fmla="*/ 1647986 h 4210372"/>
              <a:gd name="connsiteX15" fmla="*/ 2286000 w 2461647"/>
              <a:gd name="connsiteY15" fmla="*/ 1988949 h 4210372"/>
              <a:gd name="connsiteX16" fmla="*/ 2224006 w 2461647"/>
              <a:gd name="connsiteY16" fmla="*/ 2066440 h 4210372"/>
              <a:gd name="connsiteX17" fmla="*/ 2115518 w 2461647"/>
              <a:gd name="connsiteY17" fmla="*/ 2004447 h 4210372"/>
              <a:gd name="connsiteX18" fmla="*/ 1976033 w 2461647"/>
              <a:gd name="connsiteY18" fmla="*/ 2190427 h 4210372"/>
              <a:gd name="connsiteX19" fmla="*/ 1960535 w 2461647"/>
              <a:gd name="connsiteY19" fmla="*/ 2407403 h 4210372"/>
              <a:gd name="connsiteX20" fmla="*/ 1929538 w 2461647"/>
              <a:gd name="connsiteY20" fmla="*/ 2639877 h 4210372"/>
              <a:gd name="connsiteX21" fmla="*/ 1805552 w 2461647"/>
              <a:gd name="connsiteY21" fmla="*/ 2825857 h 4210372"/>
              <a:gd name="connsiteX22" fmla="*/ 1852047 w 2461647"/>
              <a:gd name="connsiteY22" fmla="*/ 3073830 h 4210372"/>
              <a:gd name="connsiteX23" fmla="*/ 1898542 w 2461647"/>
              <a:gd name="connsiteY23" fmla="*/ 3213315 h 4210372"/>
              <a:gd name="connsiteX24" fmla="*/ 1914040 w 2461647"/>
              <a:gd name="connsiteY24" fmla="*/ 3399294 h 4210372"/>
              <a:gd name="connsiteX25" fmla="*/ 1945037 w 2461647"/>
              <a:gd name="connsiteY25" fmla="*/ 3600772 h 4210372"/>
              <a:gd name="connsiteX26" fmla="*/ 1774555 w 2461647"/>
              <a:gd name="connsiteY26" fmla="*/ 3709261 h 4210372"/>
              <a:gd name="connsiteX27" fmla="*/ 1666067 w 2461647"/>
              <a:gd name="connsiteY27" fmla="*/ 3879742 h 4210372"/>
              <a:gd name="connsiteX28" fmla="*/ 1635071 w 2461647"/>
              <a:gd name="connsiteY28" fmla="*/ 4019227 h 4210372"/>
              <a:gd name="connsiteX29" fmla="*/ 1557579 w 2461647"/>
              <a:gd name="connsiteY29" fmla="*/ 4174210 h 4210372"/>
              <a:gd name="connsiteX30" fmla="*/ 1433593 w 2461647"/>
              <a:gd name="connsiteY30" fmla="*/ 4158711 h 4210372"/>
              <a:gd name="connsiteX31" fmla="*/ 1480088 w 2461647"/>
              <a:gd name="connsiteY31" fmla="*/ 3864244 h 4210372"/>
              <a:gd name="connsiteX32" fmla="*/ 1387098 w 2461647"/>
              <a:gd name="connsiteY32" fmla="*/ 3616271 h 4210372"/>
              <a:gd name="connsiteX33" fmla="*/ 1216616 w 2461647"/>
              <a:gd name="connsiteY33" fmla="*/ 3554277 h 4210372"/>
              <a:gd name="connsiteX34" fmla="*/ 1061633 w 2461647"/>
              <a:gd name="connsiteY34" fmla="*/ 3740257 h 4210372"/>
              <a:gd name="connsiteX35" fmla="*/ 984142 w 2461647"/>
              <a:gd name="connsiteY35" fmla="*/ 3895240 h 4210372"/>
              <a:gd name="connsiteX36" fmla="*/ 813661 w 2461647"/>
              <a:gd name="connsiteY36" fmla="*/ 3879742 h 4210372"/>
              <a:gd name="connsiteX37" fmla="*/ 782664 w 2461647"/>
              <a:gd name="connsiteY37" fmla="*/ 3600772 h 4210372"/>
              <a:gd name="connsiteX38" fmla="*/ 875654 w 2461647"/>
              <a:gd name="connsiteY38" fmla="*/ 3352800 h 4210372"/>
              <a:gd name="connsiteX39" fmla="*/ 968644 w 2461647"/>
              <a:gd name="connsiteY39" fmla="*/ 3120325 h 4210372"/>
              <a:gd name="connsiteX40" fmla="*/ 997426 w 2461647"/>
              <a:gd name="connsiteY40" fmla="*/ 2903519 h 4210372"/>
              <a:gd name="connsiteX41" fmla="*/ 999640 w 2461647"/>
              <a:gd name="connsiteY41" fmla="*/ 2748366 h 4210372"/>
              <a:gd name="connsiteX42" fmla="*/ 1061633 w 2461647"/>
              <a:gd name="connsiteY42" fmla="*/ 2639877 h 4210372"/>
              <a:gd name="connsiteX43" fmla="*/ 953145 w 2461647"/>
              <a:gd name="connsiteY43" fmla="*/ 2515891 h 4210372"/>
              <a:gd name="connsiteX44" fmla="*/ 1030637 w 2461647"/>
              <a:gd name="connsiteY44" fmla="*/ 2391905 h 4210372"/>
              <a:gd name="connsiteX45" fmla="*/ 875654 w 2461647"/>
              <a:gd name="connsiteY45" fmla="*/ 2174928 h 4210372"/>
              <a:gd name="connsiteX46" fmla="*/ 891152 w 2461647"/>
              <a:gd name="connsiteY46" fmla="*/ 1880461 h 4210372"/>
              <a:gd name="connsiteX47" fmla="*/ 751667 w 2461647"/>
              <a:gd name="connsiteY47" fmla="*/ 1678983 h 4210372"/>
              <a:gd name="connsiteX48" fmla="*/ 658677 w 2461647"/>
              <a:gd name="connsiteY48" fmla="*/ 1585993 h 4210372"/>
              <a:gd name="connsiteX49" fmla="*/ 348711 w 2461647"/>
              <a:gd name="connsiteY49" fmla="*/ 1554996 h 4210372"/>
              <a:gd name="connsiteX50" fmla="*/ 147233 w 2461647"/>
              <a:gd name="connsiteY50" fmla="*/ 1632488 h 4210372"/>
              <a:gd name="connsiteX51" fmla="*/ 7749 w 2461647"/>
              <a:gd name="connsiteY51" fmla="*/ 1508501 h 4210372"/>
              <a:gd name="connsiteX52" fmla="*/ 100738 w 2461647"/>
              <a:gd name="connsiteY52" fmla="*/ 1384515 h 4210372"/>
              <a:gd name="connsiteX53" fmla="*/ 38745 w 2461647"/>
              <a:gd name="connsiteY53" fmla="*/ 1167539 h 4210372"/>
              <a:gd name="connsiteX54" fmla="*/ 38745 w 2461647"/>
              <a:gd name="connsiteY54" fmla="*/ 966061 h 4210372"/>
              <a:gd name="connsiteX55" fmla="*/ 116237 w 2461647"/>
              <a:gd name="connsiteY55" fmla="*/ 811077 h 4210372"/>
              <a:gd name="connsiteX56" fmla="*/ 255722 w 2461647"/>
              <a:gd name="connsiteY56" fmla="*/ 873071 h 4210372"/>
              <a:gd name="connsiteX57" fmla="*/ 488196 w 2461647"/>
              <a:gd name="connsiteY57" fmla="*/ 966061 h 4210372"/>
              <a:gd name="connsiteX58" fmla="*/ 736169 w 2461647"/>
              <a:gd name="connsiteY58" fmla="*/ 749084 h 4210372"/>
              <a:gd name="connsiteX59" fmla="*/ 937647 w 2461647"/>
              <a:gd name="connsiteY59" fmla="*/ 594101 h 4210372"/>
              <a:gd name="connsiteX60" fmla="*/ 953145 w 2461647"/>
              <a:gd name="connsiteY60" fmla="*/ 423620 h 4210372"/>
              <a:gd name="connsiteX61" fmla="*/ 1123627 w 2461647"/>
              <a:gd name="connsiteY61" fmla="*/ 299633 h 4210372"/>
              <a:gd name="connsiteX62" fmla="*/ 1139125 w 2461647"/>
              <a:gd name="connsiteY62" fmla="*/ 98155 h 4210372"/>
              <a:gd name="connsiteX63" fmla="*/ 1263111 w 2461647"/>
              <a:gd name="connsiteY63" fmla="*/ 98155 h 4210372"/>
              <a:gd name="connsiteX64" fmla="*/ 1340603 w 2461647"/>
              <a:gd name="connsiteY64" fmla="*/ 5166 h 4210372"/>
              <a:gd name="connsiteX65" fmla="*/ 1464589 w 2461647"/>
              <a:gd name="connsiteY65" fmla="*/ 67159 h 4210372"/>
              <a:gd name="connsiteX66" fmla="*/ 1495586 w 2461647"/>
              <a:gd name="connsiteY66" fmla="*/ 175647 h 4210372"/>
              <a:gd name="connsiteX67" fmla="*/ 1588576 w 2461647"/>
              <a:gd name="connsiteY67" fmla="*/ 113654 h 4210372"/>
              <a:gd name="connsiteX0" fmla="*/ 1588576 w 2461647"/>
              <a:gd name="connsiteY0" fmla="*/ 113654 h 4210372"/>
              <a:gd name="connsiteX1" fmla="*/ 1821050 w 2461647"/>
              <a:gd name="connsiteY1" fmla="*/ 36162 h 4210372"/>
              <a:gd name="connsiteX2" fmla="*/ 1852047 w 2461647"/>
              <a:gd name="connsiteY2" fmla="*/ 175647 h 4210372"/>
              <a:gd name="connsiteX3" fmla="*/ 1867545 w 2461647"/>
              <a:gd name="connsiteY3" fmla="*/ 423620 h 4210372"/>
              <a:gd name="connsiteX4" fmla="*/ 1759057 w 2461647"/>
              <a:gd name="connsiteY4" fmla="*/ 671593 h 4210372"/>
              <a:gd name="connsiteX5" fmla="*/ 1666067 w 2461647"/>
              <a:gd name="connsiteY5" fmla="*/ 904067 h 4210372"/>
              <a:gd name="connsiteX6" fmla="*/ 1712562 w 2461647"/>
              <a:gd name="connsiteY6" fmla="*/ 1090047 h 4210372"/>
              <a:gd name="connsiteX7" fmla="*/ 1883044 w 2461647"/>
              <a:gd name="connsiteY7" fmla="*/ 997057 h 4210372"/>
              <a:gd name="connsiteX8" fmla="*/ 1914040 w 2461647"/>
              <a:gd name="connsiteY8" fmla="*/ 1136542 h 4210372"/>
              <a:gd name="connsiteX9" fmla="*/ 2053525 w 2461647"/>
              <a:gd name="connsiteY9" fmla="*/ 981559 h 4210372"/>
              <a:gd name="connsiteX10" fmla="*/ 2162013 w 2461647"/>
              <a:gd name="connsiteY10" fmla="*/ 1105545 h 4210372"/>
              <a:gd name="connsiteX11" fmla="*/ 2347993 w 2461647"/>
              <a:gd name="connsiteY11" fmla="*/ 1043552 h 4210372"/>
              <a:gd name="connsiteX12" fmla="*/ 2456481 w 2461647"/>
              <a:gd name="connsiteY12" fmla="*/ 1121044 h 4210372"/>
              <a:gd name="connsiteX13" fmla="*/ 2316996 w 2461647"/>
              <a:gd name="connsiteY13" fmla="*/ 1415511 h 4210372"/>
              <a:gd name="connsiteX14" fmla="*/ 2378989 w 2461647"/>
              <a:gd name="connsiteY14" fmla="*/ 1647986 h 4210372"/>
              <a:gd name="connsiteX15" fmla="*/ 2286000 w 2461647"/>
              <a:gd name="connsiteY15" fmla="*/ 1988949 h 4210372"/>
              <a:gd name="connsiteX16" fmla="*/ 2224006 w 2461647"/>
              <a:gd name="connsiteY16" fmla="*/ 2066440 h 4210372"/>
              <a:gd name="connsiteX17" fmla="*/ 2115518 w 2461647"/>
              <a:gd name="connsiteY17" fmla="*/ 2004447 h 4210372"/>
              <a:gd name="connsiteX18" fmla="*/ 1976033 w 2461647"/>
              <a:gd name="connsiteY18" fmla="*/ 2190427 h 4210372"/>
              <a:gd name="connsiteX19" fmla="*/ 1960535 w 2461647"/>
              <a:gd name="connsiteY19" fmla="*/ 2407403 h 4210372"/>
              <a:gd name="connsiteX20" fmla="*/ 1929538 w 2461647"/>
              <a:gd name="connsiteY20" fmla="*/ 2639877 h 4210372"/>
              <a:gd name="connsiteX21" fmla="*/ 1805552 w 2461647"/>
              <a:gd name="connsiteY21" fmla="*/ 2825857 h 4210372"/>
              <a:gd name="connsiteX22" fmla="*/ 1852047 w 2461647"/>
              <a:gd name="connsiteY22" fmla="*/ 3073830 h 4210372"/>
              <a:gd name="connsiteX23" fmla="*/ 1898542 w 2461647"/>
              <a:gd name="connsiteY23" fmla="*/ 3213315 h 4210372"/>
              <a:gd name="connsiteX24" fmla="*/ 1914040 w 2461647"/>
              <a:gd name="connsiteY24" fmla="*/ 3399294 h 4210372"/>
              <a:gd name="connsiteX25" fmla="*/ 1945037 w 2461647"/>
              <a:gd name="connsiteY25" fmla="*/ 3600772 h 4210372"/>
              <a:gd name="connsiteX26" fmla="*/ 1774555 w 2461647"/>
              <a:gd name="connsiteY26" fmla="*/ 3709261 h 4210372"/>
              <a:gd name="connsiteX27" fmla="*/ 1666067 w 2461647"/>
              <a:gd name="connsiteY27" fmla="*/ 3879742 h 4210372"/>
              <a:gd name="connsiteX28" fmla="*/ 1635071 w 2461647"/>
              <a:gd name="connsiteY28" fmla="*/ 4019227 h 4210372"/>
              <a:gd name="connsiteX29" fmla="*/ 1557579 w 2461647"/>
              <a:gd name="connsiteY29" fmla="*/ 4174210 h 4210372"/>
              <a:gd name="connsiteX30" fmla="*/ 1433593 w 2461647"/>
              <a:gd name="connsiteY30" fmla="*/ 4158711 h 4210372"/>
              <a:gd name="connsiteX31" fmla="*/ 1480088 w 2461647"/>
              <a:gd name="connsiteY31" fmla="*/ 3864244 h 4210372"/>
              <a:gd name="connsiteX32" fmla="*/ 1387098 w 2461647"/>
              <a:gd name="connsiteY32" fmla="*/ 3616271 h 4210372"/>
              <a:gd name="connsiteX33" fmla="*/ 1216616 w 2461647"/>
              <a:gd name="connsiteY33" fmla="*/ 3554277 h 4210372"/>
              <a:gd name="connsiteX34" fmla="*/ 1061633 w 2461647"/>
              <a:gd name="connsiteY34" fmla="*/ 3740257 h 4210372"/>
              <a:gd name="connsiteX35" fmla="*/ 984142 w 2461647"/>
              <a:gd name="connsiteY35" fmla="*/ 3895240 h 4210372"/>
              <a:gd name="connsiteX36" fmla="*/ 813661 w 2461647"/>
              <a:gd name="connsiteY36" fmla="*/ 3879742 h 4210372"/>
              <a:gd name="connsiteX37" fmla="*/ 782664 w 2461647"/>
              <a:gd name="connsiteY37" fmla="*/ 3600772 h 4210372"/>
              <a:gd name="connsiteX38" fmla="*/ 875654 w 2461647"/>
              <a:gd name="connsiteY38" fmla="*/ 3352800 h 4210372"/>
              <a:gd name="connsiteX39" fmla="*/ 968644 w 2461647"/>
              <a:gd name="connsiteY39" fmla="*/ 3120325 h 4210372"/>
              <a:gd name="connsiteX40" fmla="*/ 888569 w 2461647"/>
              <a:gd name="connsiteY40" fmla="*/ 2894308 h 4210372"/>
              <a:gd name="connsiteX41" fmla="*/ 999640 w 2461647"/>
              <a:gd name="connsiteY41" fmla="*/ 2748366 h 4210372"/>
              <a:gd name="connsiteX42" fmla="*/ 1061633 w 2461647"/>
              <a:gd name="connsiteY42" fmla="*/ 2639877 h 4210372"/>
              <a:gd name="connsiteX43" fmla="*/ 953145 w 2461647"/>
              <a:gd name="connsiteY43" fmla="*/ 2515891 h 4210372"/>
              <a:gd name="connsiteX44" fmla="*/ 1030637 w 2461647"/>
              <a:gd name="connsiteY44" fmla="*/ 2391905 h 4210372"/>
              <a:gd name="connsiteX45" fmla="*/ 875654 w 2461647"/>
              <a:gd name="connsiteY45" fmla="*/ 2174928 h 4210372"/>
              <a:gd name="connsiteX46" fmla="*/ 891152 w 2461647"/>
              <a:gd name="connsiteY46" fmla="*/ 1880461 h 4210372"/>
              <a:gd name="connsiteX47" fmla="*/ 751667 w 2461647"/>
              <a:gd name="connsiteY47" fmla="*/ 1678983 h 4210372"/>
              <a:gd name="connsiteX48" fmla="*/ 658677 w 2461647"/>
              <a:gd name="connsiteY48" fmla="*/ 1585993 h 4210372"/>
              <a:gd name="connsiteX49" fmla="*/ 348711 w 2461647"/>
              <a:gd name="connsiteY49" fmla="*/ 1554996 h 4210372"/>
              <a:gd name="connsiteX50" fmla="*/ 147233 w 2461647"/>
              <a:gd name="connsiteY50" fmla="*/ 1632488 h 4210372"/>
              <a:gd name="connsiteX51" fmla="*/ 7749 w 2461647"/>
              <a:gd name="connsiteY51" fmla="*/ 1508501 h 4210372"/>
              <a:gd name="connsiteX52" fmla="*/ 100738 w 2461647"/>
              <a:gd name="connsiteY52" fmla="*/ 1384515 h 4210372"/>
              <a:gd name="connsiteX53" fmla="*/ 38745 w 2461647"/>
              <a:gd name="connsiteY53" fmla="*/ 1167539 h 4210372"/>
              <a:gd name="connsiteX54" fmla="*/ 38745 w 2461647"/>
              <a:gd name="connsiteY54" fmla="*/ 966061 h 4210372"/>
              <a:gd name="connsiteX55" fmla="*/ 116237 w 2461647"/>
              <a:gd name="connsiteY55" fmla="*/ 811077 h 4210372"/>
              <a:gd name="connsiteX56" fmla="*/ 255722 w 2461647"/>
              <a:gd name="connsiteY56" fmla="*/ 873071 h 4210372"/>
              <a:gd name="connsiteX57" fmla="*/ 488196 w 2461647"/>
              <a:gd name="connsiteY57" fmla="*/ 966061 h 4210372"/>
              <a:gd name="connsiteX58" fmla="*/ 736169 w 2461647"/>
              <a:gd name="connsiteY58" fmla="*/ 749084 h 4210372"/>
              <a:gd name="connsiteX59" fmla="*/ 937647 w 2461647"/>
              <a:gd name="connsiteY59" fmla="*/ 594101 h 4210372"/>
              <a:gd name="connsiteX60" fmla="*/ 953145 w 2461647"/>
              <a:gd name="connsiteY60" fmla="*/ 423620 h 4210372"/>
              <a:gd name="connsiteX61" fmla="*/ 1123627 w 2461647"/>
              <a:gd name="connsiteY61" fmla="*/ 299633 h 4210372"/>
              <a:gd name="connsiteX62" fmla="*/ 1139125 w 2461647"/>
              <a:gd name="connsiteY62" fmla="*/ 98155 h 4210372"/>
              <a:gd name="connsiteX63" fmla="*/ 1263111 w 2461647"/>
              <a:gd name="connsiteY63" fmla="*/ 98155 h 4210372"/>
              <a:gd name="connsiteX64" fmla="*/ 1340603 w 2461647"/>
              <a:gd name="connsiteY64" fmla="*/ 5166 h 4210372"/>
              <a:gd name="connsiteX65" fmla="*/ 1464589 w 2461647"/>
              <a:gd name="connsiteY65" fmla="*/ 67159 h 4210372"/>
              <a:gd name="connsiteX66" fmla="*/ 1495586 w 2461647"/>
              <a:gd name="connsiteY66" fmla="*/ 175647 h 4210372"/>
              <a:gd name="connsiteX67" fmla="*/ 1588576 w 2461647"/>
              <a:gd name="connsiteY67" fmla="*/ 113654 h 421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461647" h="4210372">
                <a:moveTo>
                  <a:pt x="1588576" y="113654"/>
                </a:moveTo>
                <a:cubicBezTo>
                  <a:pt x="1642820" y="90407"/>
                  <a:pt x="1777138" y="25830"/>
                  <a:pt x="1821050" y="36162"/>
                </a:cubicBezTo>
                <a:cubicBezTo>
                  <a:pt x="1864962" y="46494"/>
                  <a:pt x="1844298" y="111071"/>
                  <a:pt x="1852047" y="175647"/>
                </a:cubicBezTo>
                <a:cubicBezTo>
                  <a:pt x="1859796" y="240223"/>
                  <a:pt x="1883043" y="340962"/>
                  <a:pt x="1867545" y="423620"/>
                </a:cubicBezTo>
                <a:cubicBezTo>
                  <a:pt x="1852047" y="506278"/>
                  <a:pt x="1792637" y="591519"/>
                  <a:pt x="1759057" y="671593"/>
                </a:cubicBezTo>
                <a:cubicBezTo>
                  <a:pt x="1725477" y="751667"/>
                  <a:pt x="1673816" y="834325"/>
                  <a:pt x="1666067" y="904067"/>
                </a:cubicBezTo>
                <a:cubicBezTo>
                  <a:pt x="1658318" y="973809"/>
                  <a:pt x="1676399" y="1074549"/>
                  <a:pt x="1712562" y="1090047"/>
                </a:cubicBezTo>
                <a:cubicBezTo>
                  <a:pt x="1748725" y="1105545"/>
                  <a:pt x="1849464" y="989308"/>
                  <a:pt x="1883044" y="997057"/>
                </a:cubicBezTo>
                <a:cubicBezTo>
                  <a:pt x="1916624" y="1004806"/>
                  <a:pt x="1885627" y="1139125"/>
                  <a:pt x="1914040" y="1136542"/>
                </a:cubicBezTo>
                <a:cubicBezTo>
                  <a:pt x="1942453" y="1133959"/>
                  <a:pt x="2012196" y="986725"/>
                  <a:pt x="2053525" y="981559"/>
                </a:cubicBezTo>
                <a:cubicBezTo>
                  <a:pt x="2094854" y="976393"/>
                  <a:pt x="2112935" y="1095213"/>
                  <a:pt x="2162013" y="1105545"/>
                </a:cubicBezTo>
                <a:cubicBezTo>
                  <a:pt x="2211091" y="1115877"/>
                  <a:pt x="2298915" y="1040969"/>
                  <a:pt x="2347993" y="1043552"/>
                </a:cubicBezTo>
                <a:cubicBezTo>
                  <a:pt x="2397071" y="1046135"/>
                  <a:pt x="2461647" y="1059051"/>
                  <a:pt x="2456481" y="1121044"/>
                </a:cubicBezTo>
                <a:cubicBezTo>
                  <a:pt x="2451315" y="1183037"/>
                  <a:pt x="2329911" y="1327687"/>
                  <a:pt x="2316996" y="1415511"/>
                </a:cubicBezTo>
                <a:cubicBezTo>
                  <a:pt x="2304081" y="1503335"/>
                  <a:pt x="2384155" y="1552413"/>
                  <a:pt x="2378989" y="1647986"/>
                </a:cubicBezTo>
                <a:cubicBezTo>
                  <a:pt x="2373823" y="1743559"/>
                  <a:pt x="2311831" y="1919207"/>
                  <a:pt x="2286000" y="1988949"/>
                </a:cubicBezTo>
                <a:cubicBezTo>
                  <a:pt x="2260170" y="2058691"/>
                  <a:pt x="2252420" y="2063857"/>
                  <a:pt x="2224006" y="2066440"/>
                </a:cubicBezTo>
                <a:cubicBezTo>
                  <a:pt x="2195592" y="2069023"/>
                  <a:pt x="2156847" y="1983783"/>
                  <a:pt x="2115518" y="2004447"/>
                </a:cubicBezTo>
                <a:cubicBezTo>
                  <a:pt x="2074189" y="2025111"/>
                  <a:pt x="2001864" y="2123268"/>
                  <a:pt x="1976033" y="2190427"/>
                </a:cubicBezTo>
                <a:cubicBezTo>
                  <a:pt x="1950202" y="2257586"/>
                  <a:pt x="1968284" y="2332495"/>
                  <a:pt x="1960535" y="2407403"/>
                </a:cubicBezTo>
                <a:cubicBezTo>
                  <a:pt x="1952786" y="2482311"/>
                  <a:pt x="1955369" y="2570135"/>
                  <a:pt x="1929538" y="2639877"/>
                </a:cubicBezTo>
                <a:cubicBezTo>
                  <a:pt x="1903708" y="2709619"/>
                  <a:pt x="1818467" y="2753532"/>
                  <a:pt x="1805552" y="2825857"/>
                </a:cubicBezTo>
                <a:cubicBezTo>
                  <a:pt x="1792637" y="2898183"/>
                  <a:pt x="1836549" y="3009254"/>
                  <a:pt x="1852047" y="3073830"/>
                </a:cubicBezTo>
                <a:cubicBezTo>
                  <a:pt x="1867545" y="3138406"/>
                  <a:pt x="1888210" y="3159071"/>
                  <a:pt x="1898542" y="3213315"/>
                </a:cubicBezTo>
                <a:cubicBezTo>
                  <a:pt x="1908874" y="3267559"/>
                  <a:pt x="1906291" y="3334718"/>
                  <a:pt x="1914040" y="3399294"/>
                </a:cubicBezTo>
                <a:cubicBezTo>
                  <a:pt x="1921789" y="3463870"/>
                  <a:pt x="1968284" y="3549111"/>
                  <a:pt x="1945037" y="3600772"/>
                </a:cubicBezTo>
                <a:cubicBezTo>
                  <a:pt x="1921790" y="3652433"/>
                  <a:pt x="1821050" y="3662766"/>
                  <a:pt x="1774555" y="3709261"/>
                </a:cubicBezTo>
                <a:cubicBezTo>
                  <a:pt x="1728060" y="3755756"/>
                  <a:pt x="1689314" y="3828081"/>
                  <a:pt x="1666067" y="3879742"/>
                </a:cubicBezTo>
                <a:cubicBezTo>
                  <a:pt x="1642820" y="3931403"/>
                  <a:pt x="1653152" y="3970149"/>
                  <a:pt x="1635071" y="4019227"/>
                </a:cubicBezTo>
                <a:cubicBezTo>
                  <a:pt x="1616990" y="4068305"/>
                  <a:pt x="1591159" y="4150963"/>
                  <a:pt x="1557579" y="4174210"/>
                </a:cubicBezTo>
                <a:cubicBezTo>
                  <a:pt x="1523999" y="4197457"/>
                  <a:pt x="1446508" y="4210372"/>
                  <a:pt x="1433593" y="4158711"/>
                </a:cubicBezTo>
                <a:cubicBezTo>
                  <a:pt x="1420678" y="4107050"/>
                  <a:pt x="1487837" y="3954651"/>
                  <a:pt x="1480088" y="3864244"/>
                </a:cubicBezTo>
                <a:cubicBezTo>
                  <a:pt x="1472339" y="3773837"/>
                  <a:pt x="1431010" y="3667932"/>
                  <a:pt x="1387098" y="3616271"/>
                </a:cubicBezTo>
                <a:cubicBezTo>
                  <a:pt x="1343186" y="3564610"/>
                  <a:pt x="1270860" y="3533613"/>
                  <a:pt x="1216616" y="3554277"/>
                </a:cubicBezTo>
                <a:cubicBezTo>
                  <a:pt x="1162372" y="3574941"/>
                  <a:pt x="1100379" y="3683430"/>
                  <a:pt x="1061633" y="3740257"/>
                </a:cubicBezTo>
                <a:cubicBezTo>
                  <a:pt x="1022887" y="3797084"/>
                  <a:pt x="1025471" y="3871993"/>
                  <a:pt x="984142" y="3895240"/>
                </a:cubicBezTo>
                <a:cubicBezTo>
                  <a:pt x="942813" y="3918487"/>
                  <a:pt x="847241" y="3928820"/>
                  <a:pt x="813661" y="3879742"/>
                </a:cubicBezTo>
                <a:cubicBezTo>
                  <a:pt x="780081" y="3830664"/>
                  <a:pt x="772332" y="3688596"/>
                  <a:pt x="782664" y="3600772"/>
                </a:cubicBezTo>
                <a:cubicBezTo>
                  <a:pt x="792996" y="3512948"/>
                  <a:pt x="844657" y="3432874"/>
                  <a:pt x="875654" y="3352800"/>
                </a:cubicBezTo>
                <a:cubicBezTo>
                  <a:pt x="906651" y="3272726"/>
                  <a:pt x="966491" y="3196740"/>
                  <a:pt x="968644" y="3120325"/>
                </a:cubicBezTo>
                <a:cubicBezTo>
                  <a:pt x="970797" y="3043910"/>
                  <a:pt x="749425" y="2909409"/>
                  <a:pt x="888569" y="2894308"/>
                </a:cubicBezTo>
                <a:cubicBezTo>
                  <a:pt x="893735" y="2832315"/>
                  <a:pt x="970796" y="2790771"/>
                  <a:pt x="999640" y="2748366"/>
                </a:cubicBezTo>
                <a:cubicBezTo>
                  <a:pt x="1028484" y="2705961"/>
                  <a:pt x="1069382" y="2678623"/>
                  <a:pt x="1061633" y="2639877"/>
                </a:cubicBezTo>
                <a:cubicBezTo>
                  <a:pt x="1053884" y="2601131"/>
                  <a:pt x="958311" y="2557220"/>
                  <a:pt x="953145" y="2515891"/>
                </a:cubicBezTo>
                <a:cubicBezTo>
                  <a:pt x="947979" y="2474562"/>
                  <a:pt x="1043552" y="2448732"/>
                  <a:pt x="1030637" y="2391905"/>
                </a:cubicBezTo>
                <a:cubicBezTo>
                  <a:pt x="1017722" y="2335078"/>
                  <a:pt x="898902" y="2260169"/>
                  <a:pt x="875654" y="2174928"/>
                </a:cubicBezTo>
                <a:cubicBezTo>
                  <a:pt x="852407" y="2089687"/>
                  <a:pt x="911817" y="1963119"/>
                  <a:pt x="891152" y="1880461"/>
                </a:cubicBezTo>
                <a:cubicBezTo>
                  <a:pt x="870487" y="1797803"/>
                  <a:pt x="790413" y="1728061"/>
                  <a:pt x="751667" y="1678983"/>
                </a:cubicBezTo>
                <a:cubicBezTo>
                  <a:pt x="712921" y="1629905"/>
                  <a:pt x="725836" y="1606657"/>
                  <a:pt x="658677" y="1585993"/>
                </a:cubicBezTo>
                <a:cubicBezTo>
                  <a:pt x="591518" y="1565329"/>
                  <a:pt x="433952" y="1547247"/>
                  <a:pt x="348711" y="1554996"/>
                </a:cubicBezTo>
                <a:cubicBezTo>
                  <a:pt x="263470" y="1562745"/>
                  <a:pt x="204060" y="1640237"/>
                  <a:pt x="147233" y="1632488"/>
                </a:cubicBezTo>
                <a:cubicBezTo>
                  <a:pt x="90406" y="1624739"/>
                  <a:pt x="15498" y="1549830"/>
                  <a:pt x="7749" y="1508501"/>
                </a:cubicBezTo>
                <a:cubicBezTo>
                  <a:pt x="0" y="1467172"/>
                  <a:pt x="95572" y="1441342"/>
                  <a:pt x="100738" y="1384515"/>
                </a:cubicBezTo>
                <a:cubicBezTo>
                  <a:pt x="105904" y="1327688"/>
                  <a:pt x="49077" y="1237281"/>
                  <a:pt x="38745" y="1167539"/>
                </a:cubicBezTo>
                <a:cubicBezTo>
                  <a:pt x="28413" y="1097797"/>
                  <a:pt x="25830" y="1025471"/>
                  <a:pt x="38745" y="966061"/>
                </a:cubicBezTo>
                <a:cubicBezTo>
                  <a:pt x="51660" y="906651"/>
                  <a:pt x="80074" y="826575"/>
                  <a:pt x="116237" y="811077"/>
                </a:cubicBezTo>
                <a:cubicBezTo>
                  <a:pt x="152400" y="795579"/>
                  <a:pt x="193729" y="847240"/>
                  <a:pt x="255722" y="873071"/>
                </a:cubicBezTo>
                <a:cubicBezTo>
                  <a:pt x="317715" y="898902"/>
                  <a:pt x="408122" y="986726"/>
                  <a:pt x="488196" y="966061"/>
                </a:cubicBezTo>
                <a:cubicBezTo>
                  <a:pt x="568271" y="945397"/>
                  <a:pt x="661261" y="811077"/>
                  <a:pt x="736169" y="749084"/>
                </a:cubicBezTo>
                <a:cubicBezTo>
                  <a:pt x="811078" y="687091"/>
                  <a:pt x="901484" y="648345"/>
                  <a:pt x="937647" y="594101"/>
                </a:cubicBezTo>
                <a:cubicBezTo>
                  <a:pt x="973810" y="539857"/>
                  <a:pt x="922148" y="472698"/>
                  <a:pt x="953145" y="423620"/>
                </a:cubicBezTo>
                <a:cubicBezTo>
                  <a:pt x="984142" y="374542"/>
                  <a:pt x="1092630" y="353877"/>
                  <a:pt x="1123627" y="299633"/>
                </a:cubicBezTo>
                <a:cubicBezTo>
                  <a:pt x="1154624" y="245389"/>
                  <a:pt x="1115878" y="131735"/>
                  <a:pt x="1139125" y="98155"/>
                </a:cubicBezTo>
                <a:cubicBezTo>
                  <a:pt x="1162372" y="64575"/>
                  <a:pt x="1229531" y="113653"/>
                  <a:pt x="1263111" y="98155"/>
                </a:cubicBezTo>
                <a:cubicBezTo>
                  <a:pt x="1296691" y="82657"/>
                  <a:pt x="1307023" y="10332"/>
                  <a:pt x="1340603" y="5166"/>
                </a:cubicBezTo>
                <a:cubicBezTo>
                  <a:pt x="1374183" y="0"/>
                  <a:pt x="1438759" y="38746"/>
                  <a:pt x="1464589" y="67159"/>
                </a:cubicBezTo>
                <a:cubicBezTo>
                  <a:pt x="1490419" y="95572"/>
                  <a:pt x="1469755" y="170481"/>
                  <a:pt x="1495586" y="175647"/>
                </a:cubicBezTo>
                <a:cubicBezTo>
                  <a:pt x="1521417" y="180813"/>
                  <a:pt x="1534332" y="136901"/>
                  <a:pt x="1588576" y="113654"/>
                </a:cubicBezTo>
                <a:close/>
              </a:path>
            </a:pathLst>
          </a:custGeom>
          <a:blipFill dpi="0" rotWithShape="1">
            <a:blip r:embed="rId4" cstate="print">
              <a:alphaModFix amt="52000"/>
            </a:blip>
            <a:srcRect/>
            <a:tile tx="0" ty="0" sx="100000" sy="100000" flip="none" algn="tl"/>
          </a:blipFill>
          <a:ln>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sp useBgFill="1">
        <p:nvSpPr>
          <p:cNvPr id="4" name="Rectangle 3"/>
          <p:cNvSpPr/>
          <p:nvPr/>
        </p:nvSpPr>
        <p:spPr>
          <a:xfrm>
            <a:off x="0" y="0"/>
            <a:ext cx="9144000" cy="830997"/>
          </a:xfrm>
          <a:prstGeom prst="rect">
            <a:avLst/>
          </a:prstGeom>
        </p:spPr>
        <p:txBody>
          <a:bodyPr wrap="square">
            <a:spAutoFit/>
          </a:bodyPr>
          <a:lstStyle/>
          <a:p>
            <a:pPr algn="ctr"/>
            <a:r>
              <a:rPr lang="en-US" sz="4800" b="1" dirty="0" smtClean="0">
                <a:solidFill>
                  <a:schemeClr val="bg1"/>
                </a:solidFill>
              </a:rPr>
              <a:t>Hudson River watershed</a:t>
            </a:r>
            <a:endParaRPr lang="en-US" sz="4800" b="1" dirty="0">
              <a:solidFill>
                <a:schemeClr val="bg1"/>
              </a:solidFill>
            </a:endParaRPr>
          </a:p>
        </p:txBody>
      </p:sp>
      <p:grpSp>
        <p:nvGrpSpPr>
          <p:cNvPr id="10" name="Group 9"/>
          <p:cNvGrpSpPr/>
          <p:nvPr/>
        </p:nvGrpSpPr>
        <p:grpSpPr>
          <a:xfrm>
            <a:off x="4419600" y="1701225"/>
            <a:ext cx="2514600" cy="4808063"/>
            <a:chOff x="4419600" y="1701225"/>
            <a:chExt cx="2514600" cy="4808063"/>
          </a:xfrm>
        </p:grpSpPr>
        <p:sp>
          <p:nvSpPr>
            <p:cNvPr id="7" name="Freeform 6"/>
            <p:cNvSpPr/>
            <p:nvPr/>
          </p:nvSpPr>
          <p:spPr>
            <a:xfrm>
              <a:off x="6083085" y="2293749"/>
              <a:ext cx="490779" cy="4215539"/>
            </a:xfrm>
            <a:custGeom>
              <a:avLst/>
              <a:gdLst>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26203 w 490779"/>
                <a:gd name="connsiteY12" fmla="*/ 1038387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0779" h="4215539">
                  <a:moveTo>
                    <a:pt x="54244" y="0"/>
                  </a:moveTo>
                  <a:cubicBezTo>
                    <a:pt x="65867" y="54244"/>
                    <a:pt x="77491" y="108488"/>
                    <a:pt x="69742" y="139485"/>
                  </a:cubicBezTo>
                  <a:cubicBezTo>
                    <a:pt x="61993" y="170482"/>
                    <a:pt x="15498" y="152400"/>
                    <a:pt x="7749" y="185980"/>
                  </a:cubicBezTo>
                  <a:cubicBezTo>
                    <a:pt x="0" y="219560"/>
                    <a:pt x="12915" y="304800"/>
                    <a:pt x="23247" y="340963"/>
                  </a:cubicBezTo>
                  <a:cubicBezTo>
                    <a:pt x="33579" y="377126"/>
                    <a:pt x="59410" y="377126"/>
                    <a:pt x="69742" y="402956"/>
                  </a:cubicBezTo>
                  <a:cubicBezTo>
                    <a:pt x="80074" y="428787"/>
                    <a:pt x="72325" y="485614"/>
                    <a:pt x="85240" y="495946"/>
                  </a:cubicBezTo>
                  <a:cubicBezTo>
                    <a:pt x="98155" y="506278"/>
                    <a:pt x="123987" y="444285"/>
                    <a:pt x="147234" y="464949"/>
                  </a:cubicBezTo>
                  <a:cubicBezTo>
                    <a:pt x="170482" y="485613"/>
                    <a:pt x="201478" y="576020"/>
                    <a:pt x="224725" y="619932"/>
                  </a:cubicBezTo>
                  <a:cubicBezTo>
                    <a:pt x="247972" y="663844"/>
                    <a:pt x="286718" y="694840"/>
                    <a:pt x="286718" y="728420"/>
                  </a:cubicBezTo>
                  <a:cubicBezTo>
                    <a:pt x="286718" y="762000"/>
                    <a:pt x="227308" y="769749"/>
                    <a:pt x="224725" y="821410"/>
                  </a:cubicBezTo>
                  <a:cubicBezTo>
                    <a:pt x="222142" y="873071"/>
                    <a:pt x="245390" y="1009973"/>
                    <a:pt x="271220" y="1038387"/>
                  </a:cubicBezTo>
                  <a:cubicBezTo>
                    <a:pt x="297051" y="1066801"/>
                    <a:pt x="353878" y="991892"/>
                    <a:pt x="379708" y="991892"/>
                  </a:cubicBezTo>
                  <a:cubicBezTo>
                    <a:pt x="405538" y="991892"/>
                    <a:pt x="410705" y="1012557"/>
                    <a:pt x="426203" y="1038387"/>
                  </a:cubicBezTo>
                  <a:cubicBezTo>
                    <a:pt x="441701" y="1064217"/>
                    <a:pt x="462366" y="1095214"/>
                    <a:pt x="472698" y="1146875"/>
                  </a:cubicBezTo>
                  <a:cubicBezTo>
                    <a:pt x="483030" y="1198536"/>
                    <a:pt x="490779" y="1296692"/>
                    <a:pt x="488196" y="1348353"/>
                  </a:cubicBezTo>
                  <a:cubicBezTo>
                    <a:pt x="485613" y="1400014"/>
                    <a:pt x="472698" y="1407763"/>
                    <a:pt x="457200" y="1456841"/>
                  </a:cubicBezTo>
                  <a:cubicBezTo>
                    <a:pt x="441702" y="1505919"/>
                    <a:pt x="413288" y="1578244"/>
                    <a:pt x="395207" y="1642820"/>
                  </a:cubicBezTo>
                  <a:cubicBezTo>
                    <a:pt x="377126" y="1707396"/>
                    <a:pt x="356461" y="1777139"/>
                    <a:pt x="348712" y="1844298"/>
                  </a:cubicBezTo>
                  <a:cubicBezTo>
                    <a:pt x="340963" y="1911457"/>
                    <a:pt x="356461" y="1986366"/>
                    <a:pt x="348712" y="2045776"/>
                  </a:cubicBezTo>
                  <a:cubicBezTo>
                    <a:pt x="340963" y="2105186"/>
                    <a:pt x="322881" y="2151681"/>
                    <a:pt x="302217" y="2200759"/>
                  </a:cubicBezTo>
                  <a:cubicBezTo>
                    <a:pt x="281553" y="2249837"/>
                    <a:pt x="242806" y="2280834"/>
                    <a:pt x="224725" y="2340244"/>
                  </a:cubicBezTo>
                  <a:cubicBezTo>
                    <a:pt x="206644" y="2399654"/>
                    <a:pt x="196312" y="2484895"/>
                    <a:pt x="193729" y="2557220"/>
                  </a:cubicBezTo>
                  <a:cubicBezTo>
                    <a:pt x="191146" y="2629545"/>
                    <a:pt x="214393" y="2712204"/>
                    <a:pt x="209227" y="2774197"/>
                  </a:cubicBezTo>
                  <a:cubicBezTo>
                    <a:pt x="204061" y="2836190"/>
                    <a:pt x="165315" y="2874936"/>
                    <a:pt x="162732" y="2929180"/>
                  </a:cubicBezTo>
                  <a:cubicBezTo>
                    <a:pt x="160149" y="2983424"/>
                    <a:pt x="196312" y="3050583"/>
                    <a:pt x="193729" y="3099661"/>
                  </a:cubicBezTo>
                  <a:cubicBezTo>
                    <a:pt x="191146" y="3148739"/>
                    <a:pt x="152400" y="3177153"/>
                    <a:pt x="147234" y="3223648"/>
                  </a:cubicBezTo>
                  <a:cubicBezTo>
                    <a:pt x="142068" y="3270143"/>
                    <a:pt x="160149" y="3332136"/>
                    <a:pt x="162732" y="3378631"/>
                  </a:cubicBezTo>
                  <a:cubicBezTo>
                    <a:pt x="165315" y="3425126"/>
                    <a:pt x="154983" y="3463871"/>
                    <a:pt x="162732" y="3502617"/>
                  </a:cubicBezTo>
                  <a:cubicBezTo>
                    <a:pt x="170481" y="3541363"/>
                    <a:pt x="201478" y="3574942"/>
                    <a:pt x="209227" y="3611105"/>
                  </a:cubicBezTo>
                  <a:cubicBezTo>
                    <a:pt x="216976" y="3647268"/>
                    <a:pt x="209227" y="3719593"/>
                    <a:pt x="209227" y="3719593"/>
                  </a:cubicBezTo>
                  <a:cubicBezTo>
                    <a:pt x="209227" y="3750590"/>
                    <a:pt x="211810" y="3748007"/>
                    <a:pt x="209227" y="3797085"/>
                  </a:cubicBezTo>
                  <a:cubicBezTo>
                    <a:pt x="206644" y="3846163"/>
                    <a:pt x="209227" y="3944319"/>
                    <a:pt x="193729" y="4014061"/>
                  </a:cubicBezTo>
                  <a:cubicBezTo>
                    <a:pt x="178231" y="4083803"/>
                    <a:pt x="147234" y="4149671"/>
                    <a:pt x="116237" y="4215539"/>
                  </a:cubicBezTo>
                </a:path>
              </a:pathLst>
            </a:custGeom>
            <a:ln w="76200">
              <a:solidFill>
                <a:srgbClr val="0070C0"/>
              </a:solidFill>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4419600" y="1701225"/>
              <a:ext cx="2514600" cy="584775"/>
            </a:xfrm>
            <a:prstGeom prst="rect">
              <a:avLst/>
            </a:prstGeom>
            <a:noFill/>
          </p:spPr>
          <p:txBody>
            <a:bodyPr wrap="square">
              <a:spAutoFit/>
            </a:bodyPr>
            <a:lstStyle/>
            <a:p>
              <a:pPr algn="ctr"/>
              <a:r>
                <a:rPr lang="en-US" sz="3200" b="1" dirty="0" smtClean="0"/>
                <a:t>Hudson River</a:t>
              </a:r>
              <a:endParaRPr lang="en-US" sz="3200" b="1" dirty="0"/>
            </a:p>
          </p:txBody>
        </p:sp>
      </p:grpSp>
      <p:grpSp>
        <p:nvGrpSpPr>
          <p:cNvPr id="12" name="Group 11"/>
          <p:cNvGrpSpPr/>
          <p:nvPr/>
        </p:nvGrpSpPr>
        <p:grpSpPr>
          <a:xfrm>
            <a:off x="2590800" y="3174570"/>
            <a:ext cx="3871993" cy="769748"/>
            <a:chOff x="2590800" y="3174570"/>
            <a:chExt cx="3871993" cy="769748"/>
          </a:xfrm>
        </p:grpSpPr>
        <p:sp>
          <p:nvSpPr>
            <p:cNvPr id="8" name="Freeform 7"/>
            <p:cNvSpPr/>
            <p:nvPr/>
          </p:nvSpPr>
          <p:spPr>
            <a:xfrm>
              <a:off x="4804475" y="3174570"/>
              <a:ext cx="1658318" cy="769748"/>
            </a:xfrm>
            <a:custGeom>
              <a:avLst/>
              <a:gdLst>
                <a:gd name="connsiteX0" fmla="*/ 0 w 1658318"/>
                <a:gd name="connsiteY0" fmla="*/ 18081 h 769748"/>
                <a:gd name="connsiteX1" fmla="*/ 154983 w 1658318"/>
                <a:gd name="connsiteY1" fmla="*/ 18081 h 769748"/>
                <a:gd name="connsiteX2" fmla="*/ 108488 w 1658318"/>
                <a:gd name="connsiteY2" fmla="*/ 126569 h 769748"/>
                <a:gd name="connsiteX3" fmla="*/ 61993 w 1658318"/>
                <a:gd name="connsiteY3" fmla="*/ 219559 h 769748"/>
                <a:gd name="connsiteX4" fmla="*/ 170481 w 1658318"/>
                <a:gd name="connsiteY4" fmla="*/ 235057 h 769748"/>
                <a:gd name="connsiteX5" fmla="*/ 309966 w 1658318"/>
                <a:gd name="connsiteY5" fmla="*/ 374542 h 769748"/>
                <a:gd name="connsiteX6" fmla="*/ 402956 w 1658318"/>
                <a:gd name="connsiteY6" fmla="*/ 405538 h 769748"/>
                <a:gd name="connsiteX7" fmla="*/ 511444 w 1658318"/>
                <a:gd name="connsiteY7" fmla="*/ 467532 h 769748"/>
                <a:gd name="connsiteX8" fmla="*/ 681925 w 1658318"/>
                <a:gd name="connsiteY8" fmla="*/ 421037 h 769748"/>
                <a:gd name="connsiteX9" fmla="*/ 759417 w 1658318"/>
                <a:gd name="connsiteY9" fmla="*/ 498528 h 769748"/>
                <a:gd name="connsiteX10" fmla="*/ 867905 w 1658318"/>
                <a:gd name="connsiteY10" fmla="*/ 576020 h 769748"/>
                <a:gd name="connsiteX11" fmla="*/ 960894 w 1658318"/>
                <a:gd name="connsiteY11" fmla="*/ 560522 h 769748"/>
                <a:gd name="connsiteX12" fmla="*/ 1177871 w 1658318"/>
                <a:gd name="connsiteY12" fmla="*/ 560522 h 769748"/>
                <a:gd name="connsiteX13" fmla="*/ 1348352 w 1658318"/>
                <a:gd name="connsiteY13" fmla="*/ 622515 h 769748"/>
                <a:gd name="connsiteX14" fmla="*/ 1410345 w 1658318"/>
                <a:gd name="connsiteY14" fmla="*/ 700006 h 769748"/>
                <a:gd name="connsiteX15" fmla="*/ 1472339 w 1658318"/>
                <a:gd name="connsiteY15" fmla="*/ 669010 h 769748"/>
                <a:gd name="connsiteX16" fmla="*/ 1580827 w 1658318"/>
                <a:gd name="connsiteY16" fmla="*/ 761999 h 769748"/>
                <a:gd name="connsiteX17" fmla="*/ 1596325 w 1658318"/>
                <a:gd name="connsiteY17" fmla="*/ 715505 h 769748"/>
                <a:gd name="connsiteX18" fmla="*/ 1658318 w 1658318"/>
                <a:gd name="connsiteY18" fmla="*/ 761999 h 7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8318" h="769748">
                  <a:moveTo>
                    <a:pt x="0" y="18081"/>
                  </a:moveTo>
                  <a:cubicBezTo>
                    <a:pt x="68451" y="9040"/>
                    <a:pt x="136902" y="0"/>
                    <a:pt x="154983" y="18081"/>
                  </a:cubicBezTo>
                  <a:cubicBezTo>
                    <a:pt x="173064" y="36162"/>
                    <a:pt x="123986" y="92989"/>
                    <a:pt x="108488" y="126569"/>
                  </a:cubicBezTo>
                  <a:cubicBezTo>
                    <a:pt x="92990" y="160149"/>
                    <a:pt x="51661" y="201478"/>
                    <a:pt x="61993" y="219559"/>
                  </a:cubicBezTo>
                  <a:cubicBezTo>
                    <a:pt x="72325" y="237640"/>
                    <a:pt x="129152" y="209227"/>
                    <a:pt x="170481" y="235057"/>
                  </a:cubicBezTo>
                  <a:cubicBezTo>
                    <a:pt x="211810" y="260887"/>
                    <a:pt x="271220" y="346129"/>
                    <a:pt x="309966" y="374542"/>
                  </a:cubicBezTo>
                  <a:cubicBezTo>
                    <a:pt x="348712" y="402955"/>
                    <a:pt x="369376" y="390040"/>
                    <a:pt x="402956" y="405538"/>
                  </a:cubicBezTo>
                  <a:cubicBezTo>
                    <a:pt x="436536" y="421036"/>
                    <a:pt x="464949" y="464949"/>
                    <a:pt x="511444" y="467532"/>
                  </a:cubicBezTo>
                  <a:cubicBezTo>
                    <a:pt x="557939" y="470115"/>
                    <a:pt x="640596" y="415871"/>
                    <a:pt x="681925" y="421037"/>
                  </a:cubicBezTo>
                  <a:cubicBezTo>
                    <a:pt x="723254" y="426203"/>
                    <a:pt x="728420" y="472698"/>
                    <a:pt x="759417" y="498528"/>
                  </a:cubicBezTo>
                  <a:cubicBezTo>
                    <a:pt x="790414" y="524359"/>
                    <a:pt x="834326" y="565688"/>
                    <a:pt x="867905" y="576020"/>
                  </a:cubicBezTo>
                  <a:cubicBezTo>
                    <a:pt x="901484" y="586352"/>
                    <a:pt x="909233" y="563105"/>
                    <a:pt x="960894" y="560522"/>
                  </a:cubicBezTo>
                  <a:cubicBezTo>
                    <a:pt x="1012555" y="557939"/>
                    <a:pt x="1113295" y="550190"/>
                    <a:pt x="1177871" y="560522"/>
                  </a:cubicBezTo>
                  <a:cubicBezTo>
                    <a:pt x="1242447" y="570854"/>
                    <a:pt x="1309606" y="599268"/>
                    <a:pt x="1348352" y="622515"/>
                  </a:cubicBezTo>
                  <a:cubicBezTo>
                    <a:pt x="1387098" y="645762"/>
                    <a:pt x="1389681" y="692257"/>
                    <a:pt x="1410345" y="700006"/>
                  </a:cubicBezTo>
                  <a:cubicBezTo>
                    <a:pt x="1431010" y="707755"/>
                    <a:pt x="1443925" y="658678"/>
                    <a:pt x="1472339" y="669010"/>
                  </a:cubicBezTo>
                  <a:cubicBezTo>
                    <a:pt x="1500753" y="679342"/>
                    <a:pt x="1560163" y="754250"/>
                    <a:pt x="1580827" y="761999"/>
                  </a:cubicBezTo>
                  <a:cubicBezTo>
                    <a:pt x="1601491" y="769748"/>
                    <a:pt x="1583410" y="715505"/>
                    <a:pt x="1596325" y="715505"/>
                  </a:cubicBezTo>
                  <a:cubicBezTo>
                    <a:pt x="1609240" y="715505"/>
                    <a:pt x="1653152" y="756833"/>
                    <a:pt x="1658318" y="761999"/>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p:cNvSpPr/>
            <p:nvPr/>
          </p:nvSpPr>
          <p:spPr>
            <a:xfrm>
              <a:off x="2590800" y="3241357"/>
              <a:ext cx="2362200" cy="492443"/>
            </a:xfrm>
            <a:prstGeom prst="rect">
              <a:avLst/>
            </a:prstGeom>
            <a:noFill/>
          </p:spPr>
          <p:txBody>
            <a:bodyPr wrap="square">
              <a:spAutoFit/>
            </a:bodyPr>
            <a:lstStyle/>
            <a:p>
              <a:pPr algn="ctr"/>
              <a:r>
                <a:rPr lang="en-US" sz="2600" b="1" dirty="0" smtClean="0"/>
                <a:t>Mohawk River</a:t>
              </a:r>
              <a:endParaRPr lang="en-US" sz="2600" b="1" dirty="0"/>
            </a:p>
          </p:txBody>
        </p:sp>
      </p:grpSp>
      <p:sp>
        <p:nvSpPr>
          <p:cNvPr id="14" name="Freeform 13"/>
          <p:cNvSpPr/>
          <p:nvPr/>
        </p:nvSpPr>
        <p:spPr>
          <a:xfrm>
            <a:off x="880820" y="1149458"/>
            <a:ext cx="6018508" cy="5264258"/>
          </a:xfrm>
          <a:custGeom>
            <a:avLst/>
            <a:gdLst>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746502 w 6018508"/>
              <a:gd name="connsiteY60" fmla="*/ 2105186 h 5264258"/>
              <a:gd name="connsiteX0" fmla="*/ 756834 w 6028840"/>
              <a:gd name="connsiteY0" fmla="*/ 2105186 h 5264258"/>
              <a:gd name="connsiteX1" fmla="*/ 1221783 w 6028840"/>
              <a:gd name="connsiteY1" fmla="*/ 1965701 h 5264258"/>
              <a:gd name="connsiteX2" fmla="*/ 1810719 w 6028840"/>
              <a:gd name="connsiteY2" fmla="*/ 2027695 h 5264258"/>
              <a:gd name="connsiteX3" fmla="*/ 2027695 w 6028840"/>
              <a:gd name="connsiteY3" fmla="*/ 2151681 h 5264258"/>
              <a:gd name="connsiteX4" fmla="*/ 2213675 w 6028840"/>
              <a:gd name="connsiteY4" fmla="*/ 2167179 h 5264258"/>
              <a:gd name="connsiteX5" fmla="*/ 2585634 w 6028840"/>
              <a:gd name="connsiteY5" fmla="*/ 2151681 h 5264258"/>
              <a:gd name="connsiteX6" fmla="*/ 2756115 w 6028840"/>
              <a:gd name="connsiteY6" fmla="*/ 2120684 h 5264258"/>
              <a:gd name="connsiteX7" fmla="*/ 3050583 w 6028840"/>
              <a:gd name="connsiteY7" fmla="*/ 1872711 h 5264258"/>
              <a:gd name="connsiteX8" fmla="*/ 3221065 w 6028840"/>
              <a:gd name="connsiteY8" fmla="*/ 1857213 h 5264258"/>
              <a:gd name="connsiteX9" fmla="*/ 3298556 w 6028840"/>
              <a:gd name="connsiteY9" fmla="*/ 1795220 h 5264258"/>
              <a:gd name="connsiteX10" fmla="*/ 3314054 w 6028840"/>
              <a:gd name="connsiteY10" fmla="*/ 1469756 h 5264258"/>
              <a:gd name="connsiteX11" fmla="*/ 3314054 w 6028840"/>
              <a:gd name="connsiteY11" fmla="*/ 1407762 h 5264258"/>
              <a:gd name="connsiteX12" fmla="*/ 3360549 w 6028840"/>
              <a:gd name="connsiteY12" fmla="*/ 1345769 h 5264258"/>
              <a:gd name="connsiteX13" fmla="*/ 3360549 w 6028840"/>
              <a:gd name="connsiteY13" fmla="*/ 1221783 h 5264258"/>
              <a:gd name="connsiteX14" fmla="*/ 3221065 w 6028840"/>
              <a:gd name="connsiteY14" fmla="*/ 1190786 h 5264258"/>
              <a:gd name="connsiteX15" fmla="*/ 3221065 w 6028840"/>
              <a:gd name="connsiteY15" fmla="*/ 1113295 h 5264258"/>
              <a:gd name="connsiteX16" fmla="*/ 3608522 w 6028840"/>
              <a:gd name="connsiteY16" fmla="*/ 834325 h 5264258"/>
              <a:gd name="connsiteX17" fmla="*/ 3701512 w 6028840"/>
              <a:gd name="connsiteY17" fmla="*/ 663844 h 5264258"/>
              <a:gd name="connsiteX18" fmla="*/ 4321444 w 6028840"/>
              <a:gd name="connsiteY18" fmla="*/ 121403 h 5264258"/>
              <a:gd name="connsiteX19" fmla="*/ 4522922 w 6028840"/>
              <a:gd name="connsiteY19" fmla="*/ 12915 h 5264258"/>
              <a:gd name="connsiteX20" fmla="*/ 5018868 w 6028840"/>
              <a:gd name="connsiteY20" fmla="*/ 43911 h 5264258"/>
              <a:gd name="connsiteX21" fmla="*/ 5700793 w 6028840"/>
              <a:gd name="connsiteY21" fmla="*/ 12915 h 5264258"/>
              <a:gd name="connsiteX22" fmla="*/ 5917770 w 6028840"/>
              <a:gd name="connsiteY22" fmla="*/ 28413 h 5264258"/>
              <a:gd name="connsiteX23" fmla="*/ 5917770 w 6028840"/>
              <a:gd name="connsiteY23" fmla="*/ 167898 h 5264258"/>
              <a:gd name="connsiteX24" fmla="*/ 5886773 w 6028840"/>
              <a:gd name="connsiteY24" fmla="*/ 384874 h 5264258"/>
              <a:gd name="connsiteX25" fmla="*/ 5886773 w 6028840"/>
              <a:gd name="connsiteY25" fmla="*/ 555356 h 5264258"/>
              <a:gd name="connsiteX26" fmla="*/ 5917770 w 6028840"/>
              <a:gd name="connsiteY26" fmla="*/ 648345 h 5264258"/>
              <a:gd name="connsiteX27" fmla="*/ 5933268 w 6028840"/>
              <a:gd name="connsiteY27" fmla="*/ 803328 h 5264258"/>
              <a:gd name="connsiteX28" fmla="*/ 5902271 w 6028840"/>
              <a:gd name="connsiteY28" fmla="*/ 958311 h 5264258"/>
              <a:gd name="connsiteX29" fmla="*/ 5855776 w 6028840"/>
              <a:gd name="connsiteY29" fmla="*/ 1097796 h 5264258"/>
              <a:gd name="connsiteX30" fmla="*/ 5840278 w 6028840"/>
              <a:gd name="connsiteY30" fmla="*/ 1268278 h 5264258"/>
              <a:gd name="connsiteX31" fmla="*/ 5855776 w 6028840"/>
              <a:gd name="connsiteY31" fmla="*/ 1469756 h 5264258"/>
              <a:gd name="connsiteX32" fmla="*/ 5886773 w 6028840"/>
              <a:gd name="connsiteY32" fmla="*/ 1578244 h 5264258"/>
              <a:gd name="connsiteX33" fmla="*/ 5824780 w 6028840"/>
              <a:gd name="connsiteY33" fmla="*/ 1733227 h 5264258"/>
              <a:gd name="connsiteX34" fmla="*/ 5902271 w 6028840"/>
              <a:gd name="connsiteY34" fmla="*/ 1733227 h 5264258"/>
              <a:gd name="connsiteX35" fmla="*/ 6010759 w 6028840"/>
              <a:gd name="connsiteY35" fmla="*/ 1795220 h 5264258"/>
              <a:gd name="connsiteX36" fmla="*/ 6010759 w 6028840"/>
              <a:gd name="connsiteY36" fmla="*/ 2384156 h 5264258"/>
              <a:gd name="connsiteX37" fmla="*/ 5979763 w 6028840"/>
              <a:gd name="connsiteY37" fmla="*/ 2849105 h 5264258"/>
              <a:gd name="connsiteX38" fmla="*/ 5933268 w 6028840"/>
              <a:gd name="connsiteY38" fmla="*/ 3050583 h 5264258"/>
              <a:gd name="connsiteX39" fmla="*/ 5824780 w 6028840"/>
              <a:gd name="connsiteY39" fmla="*/ 3655017 h 5264258"/>
              <a:gd name="connsiteX40" fmla="*/ 5824780 w 6028840"/>
              <a:gd name="connsiteY40" fmla="*/ 3825498 h 5264258"/>
              <a:gd name="connsiteX41" fmla="*/ 5762787 w 6028840"/>
              <a:gd name="connsiteY41" fmla="*/ 4646908 h 5264258"/>
              <a:gd name="connsiteX42" fmla="*/ 5824780 w 6028840"/>
              <a:gd name="connsiteY42" fmla="*/ 4708901 h 5264258"/>
              <a:gd name="connsiteX43" fmla="*/ 5623302 w 6028840"/>
              <a:gd name="connsiteY43" fmla="*/ 4817389 h 5264258"/>
              <a:gd name="connsiteX44" fmla="*/ 5654298 w 6028840"/>
              <a:gd name="connsiteY44" fmla="*/ 4925878 h 5264258"/>
              <a:gd name="connsiteX45" fmla="*/ 5685295 w 6028840"/>
              <a:gd name="connsiteY45" fmla="*/ 5018867 h 5264258"/>
              <a:gd name="connsiteX46" fmla="*/ 5530312 w 6028840"/>
              <a:gd name="connsiteY46" fmla="*/ 5235844 h 5264258"/>
              <a:gd name="connsiteX47" fmla="*/ 5437322 w 6028840"/>
              <a:gd name="connsiteY47" fmla="*/ 5189349 h 5264258"/>
              <a:gd name="connsiteX48" fmla="*/ 5452820 w 6028840"/>
              <a:gd name="connsiteY48" fmla="*/ 4987871 h 5264258"/>
              <a:gd name="connsiteX49" fmla="*/ 5142854 w 6028840"/>
              <a:gd name="connsiteY49" fmla="*/ 4801891 h 5264258"/>
              <a:gd name="connsiteX50" fmla="*/ 4615912 w 6028840"/>
              <a:gd name="connsiteY50" fmla="*/ 4445430 h 5264258"/>
              <a:gd name="connsiteX51" fmla="*/ 4398936 w 6028840"/>
              <a:gd name="connsiteY51" fmla="*/ 4305945 h 5264258"/>
              <a:gd name="connsiteX52" fmla="*/ 4336943 w 6028840"/>
              <a:gd name="connsiteY52" fmla="*/ 3995979 h 5264258"/>
              <a:gd name="connsiteX53" fmla="*/ 4181959 w 6028840"/>
              <a:gd name="connsiteY53" fmla="*/ 3871993 h 5264258"/>
              <a:gd name="connsiteX54" fmla="*/ 4088970 w 6028840"/>
              <a:gd name="connsiteY54" fmla="*/ 3732508 h 5264258"/>
              <a:gd name="connsiteX55" fmla="*/ 3794502 w 6028840"/>
              <a:gd name="connsiteY55" fmla="*/ 3732508 h 5264258"/>
              <a:gd name="connsiteX56" fmla="*/ 1113295 w 6028840"/>
              <a:gd name="connsiteY56" fmla="*/ 3686013 h 5264258"/>
              <a:gd name="connsiteX57" fmla="*/ 260888 w 6028840"/>
              <a:gd name="connsiteY57" fmla="*/ 3624020 h 5264258"/>
              <a:gd name="connsiteX58" fmla="*/ 43912 w 6028840"/>
              <a:gd name="connsiteY58" fmla="*/ 3593023 h 5264258"/>
              <a:gd name="connsiteX59" fmla="*/ 59410 w 6028840"/>
              <a:gd name="connsiteY59" fmla="*/ 3314054 h 5264258"/>
              <a:gd name="connsiteX60" fmla="*/ 400373 w 6028840"/>
              <a:gd name="connsiteY60" fmla="*/ 2647627 h 5264258"/>
              <a:gd name="connsiteX61" fmla="*/ 756834 w 6028840"/>
              <a:gd name="connsiteY61" fmla="*/ 2105186 h 5264258"/>
              <a:gd name="connsiteX0" fmla="*/ 756834 w 6028840"/>
              <a:gd name="connsiteY0" fmla="*/ 2105186 h 5264258"/>
              <a:gd name="connsiteX1" fmla="*/ 1221783 w 6028840"/>
              <a:gd name="connsiteY1" fmla="*/ 1965701 h 5264258"/>
              <a:gd name="connsiteX2" fmla="*/ 1810719 w 6028840"/>
              <a:gd name="connsiteY2" fmla="*/ 2027695 h 5264258"/>
              <a:gd name="connsiteX3" fmla="*/ 2027695 w 6028840"/>
              <a:gd name="connsiteY3" fmla="*/ 2151681 h 5264258"/>
              <a:gd name="connsiteX4" fmla="*/ 2213675 w 6028840"/>
              <a:gd name="connsiteY4" fmla="*/ 2167179 h 5264258"/>
              <a:gd name="connsiteX5" fmla="*/ 2585634 w 6028840"/>
              <a:gd name="connsiteY5" fmla="*/ 2151681 h 5264258"/>
              <a:gd name="connsiteX6" fmla="*/ 2756115 w 6028840"/>
              <a:gd name="connsiteY6" fmla="*/ 2120684 h 5264258"/>
              <a:gd name="connsiteX7" fmla="*/ 3050583 w 6028840"/>
              <a:gd name="connsiteY7" fmla="*/ 1872711 h 5264258"/>
              <a:gd name="connsiteX8" fmla="*/ 3221065 w 6028840"/>
              <a:gd name="connsiteY8" fmla="*/ 1857213 h 5264258"/>
              <a:gd name="connsiteX9" fmla="*/ 3298556 w 6028840"/>
              <a:gd name="connsiteY9" fmla="*/ 1795220 h 5264258"/>
              <a:gd name="connsiteX10" fmla="*/ 3314054 w 6028840"/>
              <a:gd name="connsiteY10" fmla="*/ 1469756 h 5264258"/>
              <a:gd name="connsiteX11" fmla="*/ 3314054 w 6028840"/>
              <a:gd name="connsiteY11" fmla="*/ 1407762 h 5264258"/>
              <a:gd name="connsiteX12" fmla="*/ 3360549 w 6028840"/>
              <a:gd name="connsiteY12" fmla="*/ 1345769 h 5264258"/>
              <a:gd name="connsiteX13" fmla="*/ 3360549 w 6028840"/>
              <a:gd name="connsiteY13" fmla="*/ 1221783 h 5264258"/>
              <a:gd name="connsiteX14" fmla="*/ 3221065 w 6028840"/>
              <a:gd name="connsiteY14" fmla="*/ 1190786 h 5264258"/>
              <a:gd name="connsiteX15" fmla="*/ 3221065 w 6028840"/>
              <a:gd name="connsiteY15" fmla="*/ 1113295 h 5264258"/>
              <a:gd name="connsiteX16" fmla="*/ 3608522 w 6028840"/>
              <a:gd name="connsiteY16" fmla="*/ 834325 h 5264258"/>
              <a:gd name="connsiteX17" fmla="*/ 3701512 w 6028840"/>
              <a:gd name="connsiteY17" fmla="*/ 663844 h 5264258"/>
              <a:gd name="connsiteX18" fmla="*/ 4321444 w 6028840"/>
              <a:gd name="connsiteY18" fmla="*/ 121403 h 5264258"/>
              <a:gd name="connsiteX19" fmla="*/ 4522922 w 6028840"/>
              <a:gd name="connsiteY19" fmla="*/ 12915 h 5264258"/>
              <a:gd name="connsiteX20" fmla="*/ 5018868 w 6028840"/>
              <a:gd name="connsiteY20" fmla="*/ 43911 h 5264258"/>
              <a:gd name="connsiteX21" fmla="*/ 5700793 w 6028840"/>
              <a:gd name="connsiteY21" fmla="*/ 12915 h 5264258"/>
              <a:gd name="connsiteX22" fmla="*/ 5917770 w 6028840"/>
              <a:gd name="connsiteY22" fmla="*/ 28413 h 5264258"/>
              <a:gd name="connsiteX23" fmla="*/ 5917770 w 6028840"/>
              <a:gd name="connsiteY23" fmla="*/ 167898 h 5264258"/>
              <a:gd name="connsiteX24" fmla="*/ 5886773 w 6028840"/>
              <a:gd name="connsiteY24" fmla="*/ 384874 h 5264258"/>
              <a:gd name="connsiteX25" fmla="*/ 5886773 w 6028840"/>
              <a:gd name="connsiteY25" fmla="*/ 555356 h 5264258"/>
              <a:gd name="connsiteX26" fmla="*/ 5917770 w 6028840"/>
              <a:gd name="connsiteY26" fmla="*/ 648345 h 5264258"/>
              <a:gd name="connsiteX27" fmla="*/ 5933268 w 6028840"/>
              <a:gd name="connsiteY27" fmla="*/ 803328 h 5264258"/>
              <a:gd name="connsiteX28" fmla="*/ 5902271 w 6028840"/>
              <a:gd name="connsiteY28" fmla="*/ 958311 h 5264258"/>
              <a:gd name="connsiteX29" fmla="*/ 5855776 w 6028840"/>
              <a:gd name="connsiteY29" fmla="*/ 1097796 h 5264258"/>
              <a:gd name="connsiteX30" fmla="*/ 5840278 w 6028840"/>
              <a:gd name="connsiteY30" fmla="*/ 1268278 h 5264258"/>
              <a:gd name="connsiteX31" fmla="*/ 5855776 w 6028840"/>
              <a:gd name="connsiteY31" fmla="*/ 1469756 h 5264258"/>
              <a:gd name="connsiteX32" fmla="*/ 5886773 w 6028840"/>
              <a:gd name="connsiteY32" fmla="*/ 1578244 h 5264258"/>
              <a:gd name="connsiteX33" fmla="*/ 5824780 w 6028840"/>
              <a:gd name="connsiteY33" fmla="*/ 1733227 h 5264258"/>
              <a:gd name="connsiteX34" fmla="*/ 5902271 w 6028840"/>
              <a:gd name="connsiteY34" fmla="*/ 1733227 h 5264258"/>
              <a:gd name="connsiteX35" fmla="*/ 6010759 w 6028840"/>
              <a:gd name="connsiteY35" fmla="*/ 1795220 h 5264258"/>
              <a:gd name="connsiteX36" fmla="*/ 6010759 w 6028840"/>
              <a:gd name="connsiteY36" fmla="*/ 2384156 h 5264258"/>
              <a:gd name="connsiteX37" fmla="*/ 5979763 w 6028840"/>
              <a:gd name="connsiteY37" fmla="*/ 2849105 h 5264258"/>
              <a:gd name="connsiteX38" fmla="*/ 5933268 w 6028840"/>
              <a:gd name="connsiteY38" fmla="*/ 3050583 h 5264258"/>
              <a:gd name="connsiteX39" fmla="*/ 5824780 w 6028840"/>
              <a:gd name="connsiteY39" fmla="*/ 3655017 h 5264258"/>
              <a:gd name="connsiteX40" fmla="*/ 5824780 w 6028840"/>
              <a:gd name="connsiteY40" fmla="*/ 3825498 h 5264258"/>
              <a:gd name="connsiteX41" fmla="*/ 5762787 w 6028840"/>
              <a:gd name="connsiteY41" fmla="*/ 4646908 h 5264258"/>
              <a:gd name="connsiteX42" fmla="*/ 5824780 w 6028840"/>
              <a:gd name="connsiteY42" fmla="*/ 4708901 h 5264258"/>
              <a:gd name="connsiteX43" fmla="*/ 5623302 w 6028840"/>
              <a:gd name="connsiteY43" fmla="*/ 4817389 h 5264258"/>
              <a:gd name="connsiteX44" fmla="*/ 5654298 w 6028840"/>
              <a:gd name="connsiteY44" fmla="*/ 4925878 h 5264258"/>
              <a:gd name="connsiteX45" fmla="*/ 5685295 w 6028840"/>
              <a:gd name="connsiteY45" fmla="*/ 5018867 h 5264258"/>
              <a:gd name="connsiteX46" fmla="*/ 5530312 w 6028840"/>
              <a:gd name="connsiteY46" fmla="*/ 5235844 h 5264258"/>
              <a:gd name="connsiteX47" fmla="*/ 5437322 w 6028840"/>
              <a:gd name="connsiteY47" fmla="*/ 5189349 h 5264258"/>
              <a:gd name="connsiteX48" fmla="*/ 5452820 w 6028840"/>
              <a:gd name="connsiteY48" fmla="*/ 4987871 h 5264258"/>
              <a:gd name="connsiteX49" fmla="*/ 5142854 w 6028840"/>
              <a:gd name="connsiteY49" fmla="*/ 4801891 h 5264258"/>
              <a:gd name="connsiteX50" fmla="*/ 4615912 w 6028840"/>
              <a:gd name="connsiteY50" fmla="*/ 4445430 h 5264258"/>
              <a:gd name="connsiteX51" fmla="*/ 4398936 w 6028840"/>
              <a:gd name="connsiteY51" fmla="*/ 4305945 h 5264258"/>
              <a:gd name="connsiteX52" fmla="*/ 4336943 w 6028840"/>
              <a:gd name="connsiteY52" fmla="*/ 3995979 h 5264258"/>
              <a:gd name="connsiteX53" fmla="*/ 4181959 w 6028840"/>
              <a:gd name="connsiteY53" fmla="*/ 3871993 h 5264258"/>
              <a:gd name="connsiteX54" fmla="*/ 4088970 w 6028840"/>
              <a:gd name="connsiteY54" fmla="*/ 3732508 h 5264258"/>
              <a:gd name="connsiteX55" fmla="*/ 3794502 w 6028840"/>
              <a:gd name="connsiteY55" fmla="*/ 3732508 h 5264258"/>
              <a:gd name="connsiteX56" fmla="*/ 1113295 w 6028840"/>
              <a:gd name="connsiteY56" fmla="*/ 3686013 h 5264258"/>
              <a:gd name="connsiteX57" fmla="*/ 260888 w 6028840"/>
              <a:gd name="connsiteY57" fmla="*/ 3624020 h 5264258"/>
              <a:gd name="connsiteX58" fmla="*/ 43912 w 6028840"/>
              <a:gd name="connsiteY58" fmla="*/ 3593023 h 5264258"/>
              <a:gd name="connsiteX59" fmla="*/ 59410 w 6028840"/>
              <a:gd name="connsiteY59" fmla="*/ 3314054 h 5264258"/>
              <a:gd name="connsiteX60" fmla="*/ 400373 w 6028840"/>
              <a:gd name="connsiteY60" fmla="*/ 2647627 h 5264258"/>
              <a:gd name="connsiteX61" fmla="*/ 648346 w 6028840"/>
              <a:gd name="connsiteY61" fmla="*/ 2291166 h 5264258"/>
              <a:gd name="connsiteX62" fmla="*/ 756834 w 6028840"/>
              <a:gd name="connsiteY62"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390041 w 6018508"/>
              <a:gd name="connsiteY61" fmla="*/ 2647627 h 5264258"/>
              <a:gd name="connsiteX62" fmla="*/ 638014 w 6018508"/>
              <a:gd name="connsiteY62" fmla="*/ 2291166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390041 w 6018508"/>
              <a:gd name="connsiteY61" fmla="*/ 2647627 h 5264258"/>
              <a:gd name="connsiteX62" fmla="*/ 7193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871780 w 6018508"/>
              <a:gd name="connsiteY61" fmla="*/ 2584342 h 5264258"/>
              <a:gd name="connsiteX62" fmla="*/ 7193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173065 w 6018508"/>
              <a:gd name="connsiteY60" fmla="*/ 2988589 h 5264258"/>
              <a:gd name="connsiteX61" fmla="*/ 871780 w 6018508"/>
              <a:gd name="connsiteY61" fmla="*/ 2584342 h 5264258"/>
              <a:gd name="connsiteX62" fmla="*/ 7955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871780 w 6018508"/>
              <a:gd name="connsiteY61" fmla="*/ 2584342 h 5264258"/>
              <a:gd name="connsiteX62" fmla="*/ 795580 w 6018508"/>
              <a:gd name="connsiteY62" fmla="*/ 2355742 h 5264258"/>
              <a:gd name="connsiteX63" fmla="*/ 746502 w 6018508"/>
              <a:gd name="connsiteY63"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578329 w 6018508"/>
              <a:gd name="connsiteY61" fmla="*/ 2838882 h 5264258"/>
              <a:gd name="connsiteX62" fmla="*/ 871780 w 6018508"/>
              <a:gd name="connsiteY62" fmla="*/ 2584342 h 5264258"/>
              <a:gd name="connsiteX63" fmla="*/ 795580 w 6018508"/>
              <a:gd name="connsiteY63" fmla="*/ 2355742 h 5264258"/>
              <a:gd name="connsiteX64" fmla="*/ 746502 w 6018508"/>
              <a:gd name="connsiteY64"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643180 w 6018508"/>
              <a:gd name="connsiteY61" fmla="*/ 2889142 h 5264258"/>
              <a:gd name="connsiteX62" fmla="*/ 871780 w 6018508"/>
              <a:gd name="connsiteY62" fmla="*/ 2584342 h 5264258"/>
              <a:gd name="connsiteX63" fmla="*/ 795580 w 6018508"/>
              <a:gd name="connsiteY63" fmla="*/ 2355742 h 5264258"/>
              <a:gd name="connsiteX64" fmla="*/ 746502 w 6018508"/>
              <a:gd name="connsiteY64"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643180 w 6018508"/>
              <a:gd name="connsiteY61" fmla="*/ 2889142 h 5264258"/>
              <a:gd name="connsiteX62" fmla="*/ 802065 w 6018508"/>
              <a:gd name="connsiteY62" fmla="*/ 2663785 h 5264258"/>
              <a:gd name="connsiteX63" fmla="*/ 871780 w 6018508"/>
              <a:gd name="connsiteY63" fmla="*/ 2584342 h 5264258"/>
              <a:gd name="connsiteX64" fmla="*/ 795580 w 6018508"/>
              <a:gd name="connsiteY64" fmla="*/ 2355742 h 5264258"/>
              <a:gd name="connsiteX65" fmla="*/ 746502 w 6018508"/>
              <a:gd name="connsiteY65" fmla="*/ 2105186 h 5264258"/>
              <a:gd name="connsiteX0" fmla="*/ 746502 w 6018508"/>
              <a:gd name="connsiteY0" fmla="*/ 2105186 h 5264258"/>
              <a:gd name="connsiteX1" fmla="*/ 1211451 w 6018508"/>
              <a:gd name="connsiteY1" fmla="*/ 1965701 h 5264258"/>
              <a:gd name="connsiteX2" fmla="*/ 1800387 w 6018508"/>
              <a:gd name="connsiteY2" fmla="*/ 2027695 h 5264258"/>
              <a:gd name="connsiteX3" fmla="*/ 2017363 w 6018508"/>
              <a:gd name="connsiteY3" fmla="*/ 2151681 h 5264258"/>
              <a:gd name="connsiteX4" fmla="*/ 2203343 w 6018508"/>
              <a:gd name="connsiteY4" fmla="*/ 2167179 h 5264258"/>
              <a:gd name="connsiteX5" fmla="*/ 2575302 w 6018508"/>
              <a:gd name="connsiteY5" fmla="*/ 2151681 h 5264258"/>
              <a:gd name="connsiteX6" fmla="*/ 2745783 w 6018508"/>
              <a:gd name="connsiteY6" fmla="*/ 2120684 h 5264258"/>
              <a:gd name="connsiteX7" fmla="*/ 3040251 w 6018508"/>
              <a:gd name="connsiteY7" fmla="*/ 1872711 h 5264258"/>
              <a:gd name="connsiteX8" fmla="*/ 3210733 w 6018508"/>
              <a:gd name="connsiteY8" fmla="*/ 1857213 h 5264258"/>
              <a:gd name="connsiteX9" fmla="*/ 3288224 w 6018508"/>
              <a:gd name="connsiteY9" fmla="*/ 1795220 h 5264258"/>
              <a:gd name="connsiteX10" fmla="*/ 3303722 w 6018508"/>
              <a:gd name="connsiteY10" fmla="*/ 1469756 h 5264258"/>
              <a:gd name="connsiteX11" fmla="*/ 3303722 w 6018508"/>
              <a:gd name="connsiteY11" fmla="*/ 1407762 h 5264258"/>
              <a:gd name="connsiteX12" fmla="*/ 3350217 w 6018508"/>
              <a:gd name="connsiteY12" fmla="*/ 1345769 h 5264258"/>
              <a:gd name="connsiteX13" fmla="*/ 3350217 w 6018508"/>
              <a:gd name="connsiteY13" fmla="*/ 1221783 h 5264258"/>
              <a:gd name="connsiteX14" fmla="*/ 3210733 w 6018508"/>
              <a:gd name="connsiteY14" fmla="*/ 1190786 h 5264258"/>
              <a:gd name="connsiteX15" fmla="*/ 3210733 w 6018508"/>
              <a:gd name="connsiteY15" fmla="*/ 1113295 h 5264258"/>
              <a:gd name="connsiteX16" fmla="*/ 3598190 w 6018508"/>
              <a:gd name="connsiteY16" fmla="*/ 834325 h 5264258"/>
              <a:gd name="connsiteX17" fmla="*/ 3691180 w 6018508"/>
              <a:gd name="connsiteY17" fmla="*/ 663844 h 5264258"/>
              <a:gd name="connsiteX18" fmla="*/ 4311112 w 6018508"/>
              <a:gd name="connsiteY18" fmla="*/ 121403 h 5264258"/>
              <a:gd name="connsiteX19" fmla="*/ 4512590 w 6018508"/>
              <a:gd name="connsiteY19" fmla="*/ 12915 h 5264258"/>
              <a:gd name="connsiteX20" fmla="*/ 5008536 w 6018508"/>
              <a:gd name="connsiteY20" fmla="*/ 43911 h 5264258"/>
              <a:gd name="connsiteX21" fmla="*/ 5690461 w 6018508"/>
              <a:gd name="connsiteY21" fmla="*/ 12915 h 5264258"/>
              <a:gd name="connsiteX22" fmla="*/ 5907438 w 6018508"/>
              <a:gd name="connsiteY22" fmla="*/ 28413 h 5264258"/>
              <a:gd name="connsiteX23" fmla="*/ 5907438 w 6018508"/>
              <a:gd name="connsiteY23" fmla="*/ 167898 h 5264258"/>
              <a:gd name="connsiteX24" fmla="*/ 5876441 w 6018508"/>
              <a:gd name="connsiteY24" fmla="*/ 384874 h 5264258"/>
              <a:gd name="connsiteX25" fmla="*/ 5876441 w 6018508"/>
              <a:gd name="connsiteY25" fmla="*/ 555356 h 5264258"/>
              <a:gd name="connsiteX26" fmla="*/ 5907438 w 6018508"/>
              <a:gd name="connsiteY26" fmla="*/ 648345 h 5264258"/>
              <a:gd name="connsiteX27" fmla="*/ 5922936 w 6018508"/>
              <a:gd name="connsiteY27" fmla="*/ 803328 h 5264258"/>
              <a:gd name="connsiteX28" fmla="*/ 5891939 w 6018508"/>
              <a:gd name="connsiteY28" fmla="*/ 958311 h 5264258"/>
              <a:gd name="connsiteX29" fmla="*/ 5845444 w 6018508"/>
              <a:gd name="connsiteY29" fmla="*/ 1097796 h 5264258"/>
              <a:gd name="connsiteX30" fmla="*/ 5829946 w 6018508"/>
              <a:gd name="connsiteY30" fmla="*/ 1268278 h 5264258"/>
              <a:gd name="connsiteX31" fmla="*/ 5845444 w 6018508"/>
              <a:gd name="connsiteY31" fmla="*/ 1469756 h 5264258"/>
              <a:gd name="connsiteX32" fmla="*/ 5876441 w 6018508"/>
              <a:gd name="connsiteY32" fmla="*/ 1578244 h 5264258"/>
              <a:gd name="connsiteX33" fmla="*/ 5814448 w 6018508"/>
              <a:gd name="connsiteY33" fmla="*/ 1733227 h 5264258"/>
              <a:gd name="connsiteX34" fmla="*/ 5891939 w 6018508"/>
              <a:gd name="connsiteY34" fmla="*/ 1733227 h 5264258"/>
              <a:gd name="connsiteX35" fmla="*/ 6000427 w 6018508"/>
              <a:gd name="connsiteY35" fmla="*/ 1795220 h 5264258"/>
              <a:gd name="connsiteX36" fmla="*/ 6000427 w 6018508"/>
              <a:gd name="connsiteY36" fmla="*/ 2384156 h 5264258"/>
              <a:gd name="connsiteX37" fmla="*/ 5969431 w 6018508"/>
              <a:gd name="connsiteY37" fmla="*/ 2849105 h 5264258"/>
              <a:gd name="connsiteX38" fmla="*/ 5922936 w 6018508"/>
              <a:gd name="connsiteY38" fmla="*/ 3050583 h 5264258"/>
              <a:gd name="connsiteX39" fmla="*/ 5814448 w 6018508"/>
              <a:gd name="connsiteY39" fmla="*/ 3655017 h 5264258"/>
              <a:gd name="connsiteX40" fmla="*/ 5814448 w 6018508"/>
              <a:gd name="connsiteY40" fmla="*/ 3825498 h 5264258"/>
              <a:gd name="connsiteX41" fmla="*/ 5752455 w 6018508"/>
              <a:gd name="connsiteY41" fmla="*/ 4646908 h 5264258"/>
              <a:gd name="connsiteX42" fmla="*/ 5814448 w 6018508"/>
              <a:gd name="connsiteY42" fmla="*/ 4708901 h 5264258"/>
              <a:gd name="connsiteX43" fmla="*/ 5612970 w 6018508"/>
              <a:gd name="connsiteY43" fmla="*/ 4817389 h 5264258"/>
              <a:gd name="connsiteX44" fmla="*/ 5643966 w 6018508"/>
              <a:gd name="connsiteY44" fmla="*/ 4925878 h 5264258"/>
              <a:gd name="connsiteX45" fmla="*/ 5674963 w 6018508"/>
              <a:gd name="connsiteY45" fmla="*/ 5018867 h 5264258"/>
              <a:gd name="connsiteX46" fmla="*/ 5519980 w 6018508"/>
              <a:gd name="connsiteY46" fmla="*/ 5235844 h 5264258"/>
              <a:gd name="connsiteX47" fmla="*/ 5426990 w 6018508"/>
              <a:gd name="connsiteY47" fmla="*/ 5189349 h 5264258"/>
              <a:gd name="connsiteX48" fmla="*/ 5442488 w 6018508"/>
              <a:gd name="connsiteY48" fmla="*/ 4987871 h 5264258"/>
              <a:gd name="connsiteX49" fmla="*/ 5132522 w 6018508"/>
              <a:gd name="connsiteY49" fmla="*/ 4801891 h 5264258"/>
              <a:gd name="connsiteX50" fmla="*/ 4605580 w 6018508"/>
              <a:gd name="connsiteY50" fmla="*/ 4445430 h 5264258"/>
              <a:gd name="connsiteX51" fmla="*/ 4388604 w 6018508"/>
              <a:gd name="connsiteY51" fmla="*/ 4305945 h 5264258"/>
              <a:gd name="connsiteX52" fmla="*/ 4326611 w 6018508"/>
              <a:gd name="connsiteY52" fmla="*/ 3995979 h 5264258"/>
              <a:gd name="connsiteX53" fmla="*/ 4171627 w 6018508"/>
              <a:gd name="connsiteY53" fmla="*/ 3871993 h 5264258"/>
              <a:gd name="connsiteX54" fmla="*/ 4078638 w 6018508"/>
              <a:gd name="connsiteY54" fmla="*/ 3732508 h 5264258"/>
              <a:gd name="connsiteX55" fmla="*/ 3784170 w 6018508"/>
              <a:gd name="connsiteY55" fmla="*/ 3732508 h 5264258"/>
              <a:gd name="connsiteX56" fmla="*/ 1102963 w 6018508"/>
              <a:gd name="connsiteY56" fmla="*/ 3686013 h 5264258"/>
              <a:gd name="connsiteX57" fmla="*/ 250556 w 6018508"/>
              <a:gd name="connsiteY57" fmla="*/ 3624020 h 5264258"/>
              <a:gd name="connsiteX58" fmla="*/ 33580 w 6018508"/>
              <a:gd name="connsiteY58" fmla="*/ 3593023 h 5264258"/>
              <a:gd name="connsiteX59" fmla="*/ 49078 w 6018508"/>
              <a:gd name="connsiteY59" fmla="*/ 3314054 h 5264258"/>
              <a:gd name="connsiteX60" fmla="*/ 338380 w 6018508"/>
              <a:gd name="connsiteY60" fmla="*/ 3041542 h 5264258"/>
              <a:gd name="connsiteX61" fmla="*/ 643180 w 6018508"/>
              <a:gd name="connsiteY61" fmla="*/ 2889142 h 5264258"/>
              <a:gd name="connsiteX62" fmla="*/ 871780 w 6018508"/>
              <a:gd name="connsiteY62" fmla="*/ 2736742 h 5264258"/>
              <a:gd name="connsiteX63" fmla="*/ 871780 w 6018508"/>
              <a:gd name="connsiteY63" fmla="*/ 2584342 h 5264258"/>
              <a:gd name="connsiteX64" fmla="*/ 795580 w 6018508"/>
              <a:gd name="connsiteY64" fmla="*/ 2355742 h 5264258"/>
              <a:gd name="connsiteX65" fmla="*/ 746502 w 6018508"/>
              <a:gd name="connsiteY65" fmla="*/ 2105186 h 526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18508" h="5264258">
                <a:moveTo>
                  <a:pt x="746502" y="2105186"/>
                </a:moveTo>
                <a:cubicBezTo>
                  <a:pt x="891153" y="2041901"/>
                  <a:pt x="1035804" y="1978616"/>
                  <a:pt x="1211451" y="1965701"/>
                </a:cubicBezTo>
                <a:cubicBezTo>
                  <a:pt x="1387098" y="1952786"/>
                  <a:pt x="1666068" y="1996698"/>
                  <a:pt x="1800387" y="2027695"/>
                </a:cubicBezTo>
                <a:cubicBezTo>
                  <a:pt x="1934706" y="2058692"/>
                  <a:pt x="1950204" y="2128434"/>
                  <a:pt x="2017363" y="2151681"/>
                </a:cubicBezTo>
                <a:cubicBezTo>
                  <a:pt x="2084522" y="2174928"/>
                  <a:pt x="2110353" y="2167179"/>
                  <a:pt x="2203343" y="2167179"/>
                </a:cubicBezTo>
                <a:cubicBezTo>
                  <a:pt x="2296333" y="2167179"/>
                  <a:pt x="2484895" y="2159430"/>
                  <a:pt x="2575302" y="2151681"/>
                </a:cubicBezTo>
                <a:cubicBezTo>
                  <a:pt x="2665709" y="2143932"/>
                  <a:pt x="2668292" y="2167179"/>
                  <a:pt x="2745783" y="2120684"/>
                </a:cubicBezTo>
                <a:cubicBezTo>
                  <a:pt x="2823274" y="2074189"/>
                  <a:pt x="2962759" y="1916623"/>
                  <a:pt x="3040251" y="1872711"/>
                </a:cubicBezTo>
                <a:cubicBezTo>
                  <a:pt x="3117743" y="1828799"/>
                  <a:pt x="3169404" y="1870128"/>
                  <a:pt x="3210733" y="1857213"/>
                </a:cubicBezTo>
                <a:cubicBezTo>
                  <a:pt x="3252062" y="1844298"/>
                  <a:pt x="3272726" y="1859796"/>
                  <a:pt x="3288224" y="1795220"/>
                </a:cubicBezTo>
                <a:cubicBezTo>
                  <a:pt x="3303722" y="1730644"/>
                  <a:pt x="3301139" y="1534332"/>
                  <a:pt x="3303722" y="1469756"/>
                </a:cubicBezTo>
                <a:cubicBezTo>
                  <a:pt x="3306305" y="1405180"/>
                  <a:pt x="3295973" y="1428427"/>
                  <a:pt x="3303722" y="1407762"/>
                </a:cubicBezTo>
                <a:cubicBezTo>
                  <a:pt x="3311471" y="1387098"/>
                  <a:pt x="3342468" y="1376766"/>
                  <a:pt x="3350217" y="1345769"/>
                </a:cubicBezTo>
                <a:cubicBezTo>
                  <a:pt x="3357966" y="1314772"/>
                  <a:pt x="3373464" y="1247613"/>
                  <a:pt x="3350217" y="1221783"/>
                </a:cubicBezTo>
                <a:cubicBezTo>
                  <a:pt x="3326970" y="1195953"/>
                  <a:pt x="3233980" y="1208867"/>
                  <a:pt x="3210733" y="1190786"/>
                </a:cubicBezTo>
                <a:cubicBezTo>
                  <a:pt x="3187486" y="1172705"/>
                  <a:pt x="3146157" y="1172705"/>
                  <a:pt x="3210733" y="1113295"/>
                </a:cubicBezTo>
                <a:cubicBezTo>
                  <a:pt x="3275309" y="1053885"/>
                  <a:pt x="3518116" y="909233"/>
                  <a:pt x="3598190" y="834325"/>
                </a:cubicBezTo>
                <a:cubicBezTo>
                  <a:pt x="3678264" y="759417"/>
                  <a:pt x="3572360" y="782664"/>
                  <a:pt x="3691180" y="663844"/>
                </a:cubicBezTo>
                <a:cubicBezTo>
                  <a:pt x="3810000" y="545024"/>
                  <a:pt x="4174210" y="229891"/>
                  <a:pt x="4311112" y="121403"/>
                </a:cubicBezTo>
                <a:cubicBezTo>
                  <a:pt x="4448014" y="12915"/>
                  <a:pt x="4396353" y="25830"/>
                  <a:pt x="4512590" y="12915"/>
                </a:cubicBezTo>
                <a:cubicBezTo>
                  <a:pt x="4628827" y="0"/>
                  <a:pt x="4812224" y="43911"/>
                  <a:pt x="5008536" y="43911"/>
                </a:cubicBezTo>
                <a:cubicBezTo>
                  <a:pt x="5204848" y="43911"/>
                  <a:pt x="5540644" y="15498"/>
                  <a:pt x="5690461" y="12915"/>
                </a:cubicBezTo>
                <a:cubicBezTo>
                  <a:pt x="5840278" y="10332"/>
                  <a:pt x="5871275" y="2583"/>
                  <a:pt x="5907438" y="28413"/>
                </a:cubicBezTo>
                <a:cubicBezTo>
                  <a:pt x="5943601" y="54244"/>
                  <a:pt x="5912604" y="108488"/>
                  <a:pt x="5907438" y="167898"/>
                </a:cubicBezTo>
                <a:cubicBezTo>
                  <a:pt x="5902272" y="227308"/>
                  <a:pt x="5881607" y="320298"/>
                  <a:pt x="5876441" y="384874"/>
                </a:cubicBezTo>
                <a:cubicBezTo>
                  <a:pt x="5871275" y="449450"/>
                  <a:pt x="5871275" y="511444"/>
                  <a:pt x="5876441" y="555356"/>
                </a:cubicBezTo>
                <a:cubicBezTo>
                  <a:pt x="5881607" y="599268"/>
                  <a:pt x="5899689" y="607016"/>
                  <a:pt x="5907438" y="648345"/>
                </a:cubicBezTo>
                <a:cubicBezTo>
                  <a:pt x="5915187" y="689674"/>
                  <a:pt x="5925519" y="751667"/>
                  <a:pt x="5922936" y="803328"/>
                </a:cubicBezTo>
                <a:cubicBezTo>
                  <a:pt x="5920353" y="854989"/>
                  <a:pt x="5904854" y="909233"/>
                  <a:pt x="5891939" y="958311"/>
                </a:cubicBezTo>
                <a:cubicBezTo>
                  <a:pt x="5879024" y="1007389"/>
                  <a:pt x="5855776" y="1046135"/>
                  <a:pt x="5845444" y="1097796"/>
                </a:cubicBezTo>
                <a:cubicBezTo>
                  <a:pt x="5835112" y="1149457"/>
                  <a:pt x="5829946" y="1206285"/>
                  <a:pt x="5829946" y="1268278"/>
                </a:cubicBezTo>
                <a:cubicBezTo>
                  <a:pt x="5829946" y="1330271"/>
                  <a:pt x="5837695" y="1418095"/>
                  <a:pt x="5845444" y="1469756"/>
                </a:cubicBezTo>
                <a:cubicBezTo>
                  <a:pt x="5853193" y="1521417"/>
                  <a:pt x="5881607" y="1534332"/>
                  <a:pt x="5876441" y="1578244"/>
                </a:cubicBezTo>
                <a:cubicBezTo>
                  <a:pt x="5871275" y="1622156"/>
                  <a:pt x="5811865" y="1707397"/>
                  <a:pt x="5814448" y="1733227"/>
                </a:cubicBezTo>
                <a:cubicBezTo>
                  <a:pt x="5817031" y="1759057"/>
                  <a:pt x="5860943" y="1722895"/>
                  <a:pt x="5891939" y="1733227"/>
                </a:cubicBezTo>
                <a:cubicBezTo>
                  <a:pt x="5922935" y="1743559"/>
                  <a:pt x="5982346" y="1686732"/>
                  <a:pt x="6000427" y="1795220"/>
                </a:cubicBezTo>
                <a:cubicBezTo>
                  <a:pt x="6018508" y="1903708"/>
                  <a:pt x="6005593" y="2208509"/>
                  <a:pt x="6000427" y="2384156"/>
                </a:cubicBezTo>
                <a:cubicBezTo>
                  <a:pt x="5995261" y="2559804"/>
                  <a:pt x="5982346" y="2738034"/>
                  <a:pt x="5969431" y="2849105"/>
                </a:cubicBezTo>
                <a:cubicBezTo>
                  <a:pt x="5956516" y="2960176"/>
                  <a:pt x="5948766" y="2916264"/>
                  <a:pt x="5922936" y="3050583"/>
                </a:cubicBezTo>
                <a:cubicBezTo>
                  <a:pt x="5897106" y="3184902"/>
                  <a:pt x="5832529" y="3525865"/>
                  <a:pt x="5814448" y="3655017"/>
                </a:cubicBezTo>
                <a:cubicBezTo>
                  <a:pt x="5796367" y="3784170"/>
                  <a:pt x="5824780" y="3660183"/>
                  <a:pt x="5814448" y="3825498"/>
                </a:cubicBezTo>
                <a:cubicBezTo>
                  <a:pt x="5804116" y="3990813"/>
                  <a:pt x="5752455" y="4499674"/>
                  <a:pt x="5752455" y="4646908"/>
                </a:cubicBezTo>
                <a:cubicBezTo>
                  <a:pt x="5752455" y="4794142"/>
                  <a:pt x="5837695" y="4680488"/>
                  <a:pt x="5814448" y="4708901"/>
                </a:cubicBezTo>
                <a:cubicBezTo>
                  <a:pt x="5791201" y="4737314"/>
                  <a:pt x="5641384" y="4781226"/>
                  <a:pt x="5612970" y="4817389"/>
                </a:cubicBezTo>
                <a:cubicBezTo>
                  <a:pt x="5584556" y="4853552"/>
                  <a:pt x="5633634" y="4892298"/>
                  <a:pt x="5643966" y="4925878"/>
                </a:cubicBezTo>
                <a:cubicBezTo>
                  <a:pt x="5654298" y="4959458"/>
                  <a:pt x="5695627" y="4967206"/>
                  <a:pt x="5674963" y="5018867"/>
                </a:cubicBezTo>
                <a:cubicBezTo>
                  <a:pt x="5654299" y="5070528"/>
                  <a:pt x="5561309" y="5207430"/>
                  <a:pt x="5519980" y="5235844"/>
                </a:cubicBezTo>
                <a:cubicBezTo>
                  <a:pt x="5478651" y="5264258"/>
                  <a:pt x="5439905" y="5230678"/>
                  <a:pt x="5426990" y="5189349"/>
                </a:cubicBezTo>
                <a:cubicBezTo>
                  <a:pt x="5414075" y="5148020"/>
                  <a:pt x="5491566" y="5052447"/>
                  <a:pt x="5442488" y="4987871"/>
                </a:cubicBezTo>
                <a:cubicBezTo>
                  <a:pt x="5393410" y="4923295"/>
                  <a:pt x="5272007" y="4892298"/>
                  <a:pt x="5132522" y="4801891"/>
                </a:cubicBezTo>
                <a:cubicBezTo>
                  <a:pt x="4993037" y="4711484"/>
                  <a:pt x="4729566" y="4528088"/>
                  <a:pt x="4605580" y="4445430"/>
                </a:cubicBezTo>
                <a:cubicBezTo>
                  <a:pt x="4481594" y="4362772"/>
                  <a:pt x="4435099" y="4380853"/>
                  <a:pt x="4388604" y="4305945"/>
                </a:cubicBezTo>
                <a:cubicBezTo>
                  <a:pt x="4342109" y="4231037"/>
                  <a:pt x="4362774" y="4068304"/>
                  <a:pt x="4326611" y="3995979"/>
                </a:cubicBezTo>
                <a:cubicBezTo>
                  <a:pt x="4290448" y="3923654"/>
                  <a:pt x="4212956" y="3915905"/>
                  <a:pt x="4171627" y="3871993"/>
                </a:cubicBezTo>
                <a:cubicBezTo>
                  <a:pt x="4130298" y="3828081"/>
                  <a:pt x="4143214" y="3755755"/>
                  <a:pt x="4078638" y="3732508"/>
                </a:cubicBezTo>
                <a:cubicBezTo>
                  <a:pt x="4014062" y="3709261"/>
                  <a:pt x="3784170" y="3732508"/>
                  <a:pt x="3784170" y="3732508"/>
                </a:cubicBezTo>
                <a:lnTo>
                  <a:pt x="1102963" y="3686013"/>
                </a:lnTo>
                <a:cubicBezTo>
                  <a:pt x="514027" y="3667932"/>
                  <a:pt x="428787" y="3639518"/>
                  <a:pt x="250556" y="3624020"/>
                </a:cubicBezTo>
                <a:cubicBezTo>
                  <a:pt x="72326" y="3608522"/>
                  <a:pt x="67160" y="3644684"/>
                  <a:pt x="33580" y="3593023"/>
                </a:cubicBezTo>
                <a:cubicBezTo>
                  <a:pt x="0" y="3541362"/>
                  <a:pt x="25831" y="3414793"/>
                  <a:pt x="49078" y="3314054"/>
                </a:cubicBezTo>
                <a:lnTo>
                  <a:pt x="338380" y="3041542"/>
                </a:lnTo>
                <a:lnTo>
                  <a:pt x="643180" y="2889142"/>
                </a:lnTo>
                <a:lnTo>
                  <a:pt x="871780" y="2736742"/>
                </a:lnTo>
                <a:lnTo>
                  <a:pt x="871780" y="2584342"/>
                </a:lnTo>
                <a:lnTo>
                  <a:pt x="795580" y="2355742"/>
                </a:lnTo>
                <a:lnTo>
                  <a:pt x="746502" y="2105186"/>
                </a:lnTo>
                <a:close/>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6019800" y="22098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76800" y="1455003"/>
            <a:ext cx="1752600" cy="830997"/>
          </a:xfrm>
          <a:prstGeom prst="rect">
            <a:avLst/>
          </a:prstGeom>
          <a:noFill/>
        </p:spPr>
        <p:txBody>
          <a:bodyPr wrap="square">
            <a:spAutoFit/>
          </a:bodyPr>
          <a:lstStyle/>
          <a:p>
            <a:pPr algn="ctr"/>
            <a:r>
              <a:rPr lang="en-US" sz="2400" b="1" dirty="0" smtClean="0">
                <a:latin typeface="Tempus Sans ITC" pitchFamily="82" charset="0"/>
              </a:rPr>
              <a:t>Lake Tear of </a:t>
            </a:r>
          </a:p>
          <a:p>
            <a:pPr algn="ctr"/>
            <a:r>
              <a:rPr lang="en-US" sz="2400" b="1" dirty="0" smtClean="0">
                <a:latin typeface="Tempus Sans ITC" pitchFamily="82" charset="0"/>
              </a:rPr>
              <a:t>the Clouds</a:t>
            </a:r>
            <a:endParaRPr lang="en-US" sz="2400" b="1" dirty="0">
              <a:latin typeface="Tempus Sans ITC" pitchFamily="82" charset="0"/>
            </a:endParaRPr>
          </a:p>
        </p:txBody>
      </p:sp>
      <p:grpSp>
        <p:nvGrpSpPr>
          <p:cNvPr id="24" name="Group 23"/>
          <p:cNvGrpSpPr/>
          <p:nvPr/>
        </p:nvGrpSpPr>
        <p:grpSpPr>
          <a:xfrm>
            <a:off x="4953000" y="2286000"/>
            <a:ext cx="2057400" cy="4343400"/>
            <a:chOff x="2209800" y="1785257"/>
            <a:chExt cx="2057400" cy="3929743"/>
          </a:xfrm>
        </p:grpSpPr>
        <p:sp>
          <p:nvSpPr>
            <p:cNvPr id="17" name="Rectangle 16"/>
            <p:cNvSpPr/>
            <p:nvPr/>
          </p:nvSpPr>
          <p:spPr>
            <a:xfrm>
              <a:off x="2209800" y="3508828"/>
              <a:ext cx="2057400" cy="584775"/>
            </a:xfrm>
            <a:prstGeom prst="rect">
              <a:avLst/>
            </a:prstGeom>
            <a:solidFill>
              <a:srgbClr val="E6E6E6"/>
            </a:solidFill>
            <a:ln w="50800">
              <a:solidFill>
                <a:srgbClr val="FF0000"/>
              </a:solidFill>
            </a:ln>
          </p:spPr>
          <p:txBody>
            <a:bodyPr wrap="square">
              <a:spAutoFit/>
            </a:bodyPr>
            <a:lstStyle/>
            <a:p>
              <a:pPr algn="ctr"/>
              <a:r>
                <a:rPr lang="en-US" sz="3200" b="1" dirty="0" smtClean="0"/>
                <a:t>315 miles</a:t>
              </a:r>
              <a:endParaRPr lang="en-US" sz="3200" b="1" dirty="0"/>
            </a:p>
          </p:txBody>
        </p:sp>
        <p:cxnSp>
          <p:nvCxnSpPr>
            <p:cNvPr id="19" name="Straight Arrow Connector 18"/>
            <p:cNvCxnSpPr>
              <a:stCxn id="17" idx="2"/>
            </p:cNvCxnSpPr>
            <p:nvPr/>
          </p:nvCxnSpPr>
          <p:spPr>
            <a:xfrm flipH="1">
              <a:off x="3200400" y="4093603"/>
              <a:ext cx="38100" cy="1621397"/>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0"/>
            </p:cNvCxnSpPr>
            <p:nvPr/>
          </p:nvCxnSpPr>
          <p:spPr>
            <a:xfrm flipV="1">
              <a:off x="3238500" y="1785257"/>
              <a:ext cx="38100" cy="1723571"/>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3048000" y="4038600"/>
            <a:ext cx="2209800" cy="584775"/>
          </a:xfrm>
          <a:prstGeom prst="rect">
            <a:avLst/>
          </a:prstGeom>
          <a:blipFill dpi="0" rotWithShape="1">
            <a:blip r:embed="rId4" cstate="print"/>
            <a:srcRect/>
            <a:tile tx="0" ty="0" sx="100000" sy="100000" flip="none" algn="tl"/>
          </a:blipFill>
          <a:ln w="50800">
            <a:solidFill>
              <a:schemeClr val="accent5">
                <a:lumMod val="75000"/>
              </a:schemeClr>
            </a:solidFill>
          </a:ln>
        </p:spPr>
        <p:txBody>
          <a:bodyPr wrap="square">
            <a:spAutoFit/>
          </a:bodyPr>
          <a:lstStyle/>
          <a:p>
            <a:pPr algn="ctr"/>
            <a:r>
              <a:rPr lang="en-US" sz="3200" b="1" dirty="0" smtClean="0"/>
              <a:t>13,400</a:t>
            </a:r>
            <a:r>
              <a:rPr lang="en-US" sz="3200" b="1" baseline="30000" dirty="0" smtClean="0"/>
              <a:t>2</a:t>
            </a:r>
            <a:r>
              <a:rPr lang="en-US" sz="3200" b="1" dirty="0" smtClean="0"/>
              <a:t> mi</a:t>
            </a:r>
            <a:endParaRPr lang="en-US" sz="3200" b="1" dirty="0"/>
          </a:p>
        </p:txBody>
      </p:sp>
      <p:pic>
        <p:nvPicPr>
          <p:cNvPr id="31" name="Picture 1" descr="Lake Tear of the Clouds and Mt. Marcy"/>
          <p:cNvPicPr>
            <a:picLocks noChangeAspect="1" noChangeArrowheads="1"/>
          </p:cNvPicPr>
          <p:nvPr/>
        </p:nvPicPr>
        <p:blipFill>
          <a:blip r:embed="rId5" cstate="print"/>
          <a:srcRect/>
          <a:stretch>
            <a:fillRect/>
          </a:stretch>
        </p:blipFill>
        <p:spPr bwMode="auto">
          <a:xfrm>
            <a:off x="76200" y="2743200"/>
            <a:ext cx="5959450" cy="3962400"/>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31"/>
                                        </p:tgtEl>
                                        <p:attrNameLst>
                                          <p:attrName>ppt_w</p:attrName>
                                        </p:attrNameLst>
                                      </p:cBhvr>
                                      <p:tavLst>
                                        <p:tav tm="0">
                                          <p:val>
                                            <p:strVal val="ppt_w"/>
                                          </p:val>
                                        </p:tav>
                                        <p:tav tm="100000">
                                          <p:val>
                                            <p:fltVal val="0"/>
                                          </p:val>
                                        </p:tav>
                                      </p:tavLst>
                                    </p:anim>
                                    <p:anim calcmode="lin" valueType="num">
                                      <p:cBhvr>
                                        <p:cTn id="7" dur="1000"/>
                                        <p:tgtEl>
                                          <p:spTgt spid="31"/>
                                        </p:tgtEl>
                                        <p:attrNameLst>
                                          <p:attrName>ppt_h</p:attrName>
                                        </p:attrNameLst>
                                      </p:cBhvr>
                                      <p:tavLst>
                                        <p:tav tm="0">
                                          <p:val>
                                            <p:strVal val="ppt_h"/>
                                          </p:val>
                                        </p:tav>
                                        <p:tav tm="100000">
                                          <p:val>
                                            <p:fltVal val="0"/>
                                          </p:val>
                                        </p:tav>
                                      </p:tavLst>
                                    </p:anim>
                                    <p:animEffect transition="out" filter="fade">
                                      <p:cBhvr>
                                        <p:cTn id="8" dur="1000"/>
                                        <p:tgtEl>
                                          <p:spTgt spid="31"/>
                                        </p:tgtEl>
                                      </p:cBhvr>
                                    </p:animEffect>
                                    <p:set>
                                      <p:cBhvr>
                                        <p:cTn id="9" dur="1" fill="hold">
                                          <p:stCondLst>
                                            <p:cond delay="999"/>
                                          </p:stCondLst>
                                        </p:cTn>
                                        <p:tgtEl>
                                          <p:spTgt spid="31"/>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out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4"/>
                                        </p:tgtEl>
                                      </p:cBhvr>
                                    </p:animEffect>
                                    <p:set>
                                      <p:cBhvr>
                                        <p:cTn id="29" dur="1" fill="hold">
                                          <p:stCondLst>
                                            <p:cond delay="999"/>
                                          </p:stCondLst>
                                        </p:cTn>
                                        <p:tgtEl>
                                          <p:spTgt spid="24"/>
                                        </p:tgtEl>
                                        <p:attrNameLst>
                                          <p:attrName>style.visibility</p:attrName>
                                        </p:attrNameLst>
                                      </p:cBhvr>
                                      <p:to>
                                        <p:strVal val="hidden"/>
                                      </p:to>
                                    </p:se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53"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fltVal val="0"/>
                                          </p:val>
                                        </p:tav>
                                        <p:tav tm="100000">
                                          <p:val>
                                            <p:strVal val="#ppt_w"/>
                                          </p:val>
                                        </p:tav>
                                      </p:tavLst>
                                    </p:anim>
                                    <p:anim calcmode="lin" valueType="num">
                                      <p:cBhvr>
                                        <p:cTn id="42" dur="1000" fill="hold"/>
                                        <p:tgtEl>
                                          <p:spTgt spid="4"/>
                                        </p:tgtEl>
                                        <p:attrNameLst>
                                          <p:attrName>ppt_h</p:attrName>
                                        </p:attrNameLst>
                                      </p:cBhvr>
                                      <p:tavLst>
                                        <p:tav tm="0">
                                          <p:val>
                                            <p:fltVal val="0"/>
                                          </p:val>
                                        </p:tav>
                                        <p:tav tm="100000">
                                          <p:val>
                                            <p:strVal val="#ppt_h"/>
                                          </p:val>
                                        </p:tav>
                                      </p:tavLst>
                                    </p:anim>
                                    <p:animEffect transition="in" filter="fade">
                                      <p:cBhvr>
                                        <p:cTn id="43" dur="1000"/>
                                        <p:tgtEl>
                                          <p:spTgt spid="4"/>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0"/>
                                        <p:tgtEl>
                                          <p:spTgt spid="13"/>
                                        </p:tgtEl>
                                      </p:cBhvr>
                                    </p:animEffect>
                                  </p:childTnLst>
                                </p:cTn>
                              </p:par>
                            </p:childTnLst>
                          </p:cTn>
                        </p:par>
                        <p:par>
                          <p:cTn id="48" fill="hold">
                            <p:stCondLst>
                              <p:cond delay="6000"/>
                            </p:stCondLst>
                            <p:childTnLst>
                              <p:par>
                                <p:cTn id="49" presetID="53"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Effect transition="in" filter="fade">
                                      <p:cBhvr>
                                        <p:cTn id="5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4" grpId="0" animBg="1"/>
      <p:bldP spid="14" grpId="0" animBg="1"/>
      <p:bldP spid="16" grpId="0"/>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0" y="0"/>
            <a:ext cx="9296400" cy="6858000"/>
            <a:chOff x="0" y="0"/>
            <a:chExt cx="9296400" cy="6858000"/>
          </a:xfrm>
        </p:grpSpPr>
        <p:pic>
          <p:nvPicPr>
            <p:cNvPr id="46" name="Picture 3"/>
            <p:cNvPicPr>
              <a:picLocks noChangeAspect="1" noChangeArrowheads="1"/>
            </p:cNvPicPr>
            <p:nvPr/>
          </p:nvPicPr>
          <p:blipFill>
            <a:blip r:embed="rId2" cstate="print"/>
            <a:srcRect/>
            <a:stretch>
              <a:fillRect/>
            </a:stretch>
          </p:blipFill>
          <p:spPr bwMode="auto">
            <a:xfrm>
              <a:off x="1905000" y="1066800"/>
              <a:ext cx="4171576" cy="5791200"/>
            </a:xfrm>
            <a:prstGeom prst="rect">
              <a:avLst/>
            </a:prstGeom>
            <a:noFill/>
            <a:ln w="9525">
              <a:noFill/>
              <a:miter lim="800000"/>
              <a:headEnd/>
              <a:tailEnd/>
            </a:ln>
            <a:effectLst/>
          </p:spPr>
        </p:pic>
        <p:sp>
          <p:nvSpPr>
            <p:cNvPr id="47" name="TextBox 46"/>
            <p:cNvSpPr txBox="1"/>
            <p:nvPr/>
          </p:nvSpPr>
          <p:spPr>
            <a:xfrm>
              <a:off x="0" y="0"/>
              <a:ext cx="9144000" cy="1015663"/>
            </a:xfrm>
            <a:prstGeom prst="rect">
              <a:avLst/>
            </a:prstGeom>
            <a:noFill/>
            <a:effectLst/>
          </p:spPr>
          <p:txBody>
            <a:bodyPr wrap="square" rtlCol="0">
              <a:spAutoFit/>
            </a:bodyPr>
            <a:lstStyle/>
            <a:p>
              <a:pPr algn="ctr"/>
              <a:r>
                <a:rPr lang="en-US" sz="3200" b="1" dirty="0" smtClean="0">
                  <a:solidFill>
                    <a:schemeClr val="bg1"/>
                  </a:solidFill>
                </a:rPr>
                <a:t>DAY 5: MONDAY, May 19</a:t>
              </a:r>
            </a:p>
            <a:p>
              <a:pPr algn="ctr"/>
              <a:r>
                <a:rPr lang="en-US" sz="2800" dirty="0" smtClean="0">
                  <a:solidFill>
                    <a:schemeClr val="bg1"/>
                  </a:solidFill>
                </a:rPr>
                <a:t>Rhinebeck </a:t>
              </a:r>
              <a:r>
                <a:rPr lang="en-US" sz="2800" dirty="0" smtClean="0">
                  <a:solidFill>
                    <a:schemeClr val="bg1"/>
                  </a:solidFill>
                  <a:sym typeface="Wingdings"/>
                </a:rPr>
                <a:t></a:t>
              </a:r>
              <a:r>
                <a:rPr lang="en-US" sz="2800" dirty="0" smtClean="0">
                  <a:solidFill>
                    <a:schemeClr val="bg1"/>
                  </a:solidFill>
                </a:rPr>
                <a:t>West Point </a:t>
              </a:r>
              <a:r>
                <a:rPr lang="en-US" sz="2800" dirty="0" smtClean="0">
                  <a:solidFill>
                    <a:schemeClr val="bg1"/>
                  </a:solidFill>
                  <a:sym typeface="Wingdings" pitchFamily="2" charset="2"/>
                </a:rPr>
                <a:t> Newark Airport</a:t>
              </a:r>
              <a:endParaRPr lang="en-US" sz="2800" dirty="0">
                <a:solidFill>
                  <a:schemeClr val="bg1"/>
                </a:solidFill>
              </a:endParaRPr>
            </a:p>
          </p:txBody>
        </p:sp>
        <p:sp useBgFill="1">
          <p:nvSpPr>
            <p:cNvPr id="48" name="Rectangle 47"/>
            <p:cNvSpPr/>
            <p:nvPr/>
          </p:nvSpPr>
          <p:spPr>
            <a:xfrm>
              <a:off x="1447800" y="533400"/>
              <a:ext cx="6248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4419600" y="1534180"/>
              <a:ext cx="4419600" cy="523220"/>
              <a:chOff x="533400" y="5877581"/>
              <a:chExt cx="4419600" cy="523220"/>
            </a:xfrm>
          </p:grpSpPr>
          <p:sp>
            <p:nvSpPr>
              <p:cNvPr id="60" name="Rectangle 3"/>
              <p:cNvSpPr>
                <a:spLocks noChangeArrowheads="1"/>
              </p:cNvSpPr>
              <p:nvPr/>
            </p:nvSpPr>
            <p:spPr bwMode="auto">
              <a:xfrm>
                <a:off x="2667000" y="5877581"/>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Rhinebeck</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61" name="Straight Arrow Connector 7"/>
              <p:cNvCxnSpPr/>
              <p:nvPr/>
            </p:nvCxnSpPr>
            <p:spPr>
              <a:xfrm flipH="1" flipV="1">
                <a:off x="533400" y="6096001"/>
                <a:ext cx="2057400" cy="1018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a:off x="3937000" y="1143000"/>
              <a:ext cx="419099" cy="5486400"/>
            </a:xfrm>
            <a:custGeom>
              <a:avLst/>
              <a:gdLst>
                <a:gd name="connsiteX0" fmla="*/ 637540 w 680720"/>
                <a:gd name="connsiteY0" fmla="*/ 0 h 5471160"/>
                <a:gd name="connsiteX1" fmla="*/ 530860 w 680720"/>
                <a:gd name="connsiteY1" fmla="*/ 411480 h 5471160"/>
                <a:gd name="connsiteX2" fmla="*/ 210820 w 680720"/>
                <a:gd name="connsiteY2" fmla="*/ 960120 h 5471160"/>
                <a:gd name="connsiteX3" fmla="*/ 27940 w 680720"/>
                <a:gd name="connsiteY3" fmla="*/ 1356360 h 5471160"/>
                <a:gd name="connsiteX4" fmla="*/ 43180 w 680720"/>
                <a:gd name="connsiteY4" fmla="*/ 1600200 h 5471160"/>
                <a:gd name="connsiteX5" fmla="*/ 43180 w 680720"/>
                <a:gd name="connsiteY5" fmla="*/ 1996440 h 5471160"/>
                <a:gd name="connsiteX6" fmla="*/ 73660 w 680720"/>
                <a:gd name="connsiteY6" fmla="*/ 2377440 h 5471160"/>
                <a:gd name="connsiteX7" fmla="*/ 256540 w 680720"/>
                <a:gd name="connsiteY7" fmla="*/ 2758440 h 5471160"/>
                <a:gd name="connsiteX8" fmla="*/ 424180 w 680720"/>
                <a:gd name="connsiteY8" fmla="*/ 3017520 h 5471160"/>
                <a:gd name="connsiteX9" fmla="*/ 652780 w 680720"/>
                <a:gd name="connsiteY9" fmla="*/ 3230880 h 5471160"/>
                <a:gd name="connsiteX10" fmla="*/ 591820 w 680720"/>
                <a:gd name="connsiteY10" fmla="*/ 3627120 h 5471160"/>
                <a:gd name="connsiteX11" fmla="*/ 408940 w 680720"/>
                <a:gd name="connsiteY11" fmla="*/ 4267200 h 5471160"/>
                <a:gd name="connsiteX12" fmla="*/ 241300 w 680720"/>
                <a:gd name="connsiteY12" fmla="*/ 4663440 h 5471160"/>
                <a:gd name="connsiteX13" fmla="*/ 424180 w 680720"/>
                <a:gd name="connsiteY13" fmla="*/ 4907280 h 5471160"/>
                <a:gd name="connsiteX14" fmla="*/ 622300 w 680720"/>
                <a:gd name="connsiteY14" fmla="*/ 5029200 h 5471160"/>
                <a:gd name="connsiteX15" fmla="*/ 591820 w 680720"/>
                <a:gd name="connsiteY15" fmla="*/ 5181600 h 5471160"/>
                <a:gd name="connsiteX16" fmla="*/ 668020 w 680720"/>
                <a:gd name="connsiteY16" fmla="*/ 5471160 h 5471160"/>
                <a:gd name="connsiteX0" fmla="*/ 17780 w 698500"/>
                <a:gd name="connsiteY0" fmla="*/ 0 h 5394960"/>
                <a:gd name="connsiteX1" fmla="*/ 548640 w 698500"/>
                <a:gd name="connsiteY1" fmla="*/ 335280 h 5394960"/>
                <a:gd name="connsiteX2" fmla="*/ 228600 w 698500"/>
                <a:gd name="connsiteY2" fmla="*/ 883920 h 5394960"/>
                <a:gd name="connsiteX3" fmla="*/ 45720 w 698500"/>
                <a:gd name="connsiteY3" fmla="*/ 1280160 h 5394960"/>
                <a:gd name="connsiteX4" fmla="*/ 60960 w 698500"/>
                <a:gd name="connsiteY4" fmla="*/ 1524000 h 5394960"/>
                <a:gd name="connsiteX5" fmla="*/ 60960 w 698500"/>
                <a:gd name="connsiteY5" fmla="*/ 1920240 h 5394960"/>
                <a:gd name="connsiteX6" fmla="*/ 91440 w 698500"/>
                <a:gd name="connsiteY6" fmla="*/ 2301240 h 5394960"/>
                <a:gd name="connsiteX7" fmla="*/ 274320 w 698500"/>
                <a:gd name="connsiteY7" fmla="*/ 2682240 h 5394960"/>
                <a:gd name="connsiteX8" fmla="*/ 441960 w 698500"/>
                <a:gd name="connsiteY8" fmla="*/ 2941320 h 5394960"/>
                <a:gd name="connsiteX9" fmla="*/ 670560 w 698500"/>
                <a:gd name="connsiteY9" fmla="*/ 3154680 h 5394960"/>
                <a:gd name="connsiteX10" fmla="*/ 609600 w 698500"/>
                <a:gd name="connsiteY10" fmla="*/ 3550920 h 5394960"/>
                <a:gd name="connsiteX11" fmla="*/ 426720 w 698500"/>
                <a:gd name="connsiteY11" fmla="*/ 4191000 h 5394960"/>
                <a:gd name="connsiteX12" fmla="*/ 259080 w 698500"/>
                <a:gd name="connsiteY12" fmla="*/ 4587240 h 5394960"/>
                <a:gd name="connsiteX13" fmla="*/ 441960 w 698500"/>
                <a:gd name="connsiteY13" fmla="*/ 4831080 h 5394960"/>
                <a:gd name="connsiteX14" fmla="*/ 640080 w 698500"/>
                <a:gd name="connsiteY14" fmla="*/ 4953000 h 5394960"/>
                <a:gd name="connsiteX15" fmla="*/ 609600 w 698500"/>
                <a:gd name="connsiteY15" fmla="*/ 5105400 h 5394960"/>
                <a:gd name="connsiteX16" fmla="*/ 685800 w 698500"/>
                <a:gd name="connsiteY16" fmla="*/ 5394960 h 5394960"/>
                <a:gd name="connsiteX0" fmla="*/ 739328 w 1420048"/>
                <a:gd name="connsiteY0" fmla="*/ 0 h 5394960"/>
                <a:gd name="connsiteX1" fmla="*/ 35136 w 1420048"/>
                <a:gd name="connsiteY1" fmla="*/ 381000 h 5394960"/>
                <a:gd name="connsiteX2" fmla="*/ 950148 w 1420048"/>
                <a:gd name="connsiteY2" fmla="*/ 883920 h 5394960"/>
                <a:gd name="connsiteX3" fmla="*/ 767268 w 1420048"/>
                <a:gd name="connsiteY3" fmla="*/ 1280160 h 5394960"/>
                <a:gd name="connsiteX4" fmla="*/ 782508 w 1420048"/>
                <a:gd name="connsiteY4" fmla="*/ 1524000 h 5394960"/>
                <a:gd name="connsiteX5" fmla="*/ 782508 w 1420048"/>
                <a:gd name="connsiteY5" fmla="*/ 1920240 h 5394960"/>
                <a:gd name="connsiteX6" fmla="*/ 812988 w 1420048"/>
                <a:gd name="connsiteY6" fmla="*/ 2301240 h 5394960"/>
                <a:gd name="connsiteX7" fmla="*/ 995868 w 1420048"/>
                <a:gd name="connsiteY7" fmla="*/ 2682240 h 5394960"/>
                <a:gd name="connsiteX8" fmla="*/ 1163508 w 1420048"/>
                <a:gd name="connsiteY8" fmla="*/ 2941320 h 5394960"/>
                <a:gd name="connsiteX9" fmla="*/ 1392108 w 1420048"/>
                <a:gd name="connsiteY9" fmla="*/ 3154680 h 5394960"/>
                <a:gd name="connsiteX10" fmla="*/ 1331148 w 1420048"/>
                <a:gd name="connsiteY10" fmla="*/ 3550920 h 5394960"/>
                <a:gd name="connsiteX11" fmla="*/ 1148268 w 1420048"/>
                <a:gd name="connsiteY11" fmla="*/ 4191000 h 5394960"/>
                <a:gd name="connsiteX12" fmla="*/ 980628 w 1420048"/>
                <a:gd name="connsiteY12" fmla="*/ 4587240 h 5394960"/>
                <a:gd name="connsiteX13" fmla="*/ 1163508 w 1420048"/>
                <a:gd name="connsiteY13" fmla="*/ 4831080 h 5394960"/>
                <a:gd name="connsiteX14" fmla="*/ 1361628 w 1420048"/>
                <a:gd name="connsiteY14" fmla="*/ 4953000 h 5394960"/>
                <a:gd name="connsiteX15" fmla="*/ 1331148 w 1420048"/>
                <a:gd name="connsiteY15" fmla="*/ 5105400 h 5394960"/>
                <a:gd name="connsiteX16" fmla="*/ 1407348 w 1420048"/>
                <a:gd name="connsiteY16" fmla="*/ 5394960 h 5394960"/>
                <a:gd name="connsiteX0" fmla="*/ 1178312 w 1859032"/>
                <a:gd name="connsiteY0" fmla="*/ 0 h 5394960"/>
                <a:gd name="connsiteX1" fmla="*/ 474120 w 1859032"/>
                <a:gd name="connsiteY1" fmla="*/ 381000 h 5394960"/>
                <a:gd name="connsiteX2" fmla="*/ 122023 w 1859032"/>
                <a:gd name="connsiteY2" fmla="*/ 990600 h 5394960"/>
                <a:gd name="connsiteX3" fmla="*/ 1206252 w 1859032"/>
                <a:gd name="connsiteY3" fmla="*/ 1280160 h 5394960"/>
                <a:gd name="connsiteX4" fmla="*/ 1221492 w 1859032"/>
                <a:gd name="connsiteY4" fmla="*/ 1524000 h 5394960"/>
                <a:gd name="connsiteX5" fmla="*/ 1221492 w 1859032"/>
                <a:gd name="connsiteY5" fmla="*/ 1920240 h 5394960"/>
                <a:gd name="connsiteX6" fmla="*/ 1251972 w 1859032"/>
                <a:gd name="connsiteY6" fmla="*/ 2301240 h 5394960"/>
                <a:gd name="connsiteX7" fmla="*/ 1434852 w 1859032"/>
                <a:gd name="connsiteY7" fmla="*/ 2682240 h 5394960"/>
                <a:gd name="connsiteX8" fmla="*/ 1602492 w 1859032"/>
                <a:gd name="connsiteY8" fmla="*/ 2941320 h 5394960"/>
                <a:gd name="connsiteX9" fmla="*/ 1831092 w 1859032"/>
                <a:gd name="connsiteY9" fmla="*/ 3154680 h 5394960"/>
                <a:gd name="connsiteX10" fmla="*/ 1770132 w 1859032"/>
                <a:gd name="connsiteY10" fmla="*/ 3550920 h 5394960"/>
                <a:gd name="connsiteX11" fmla="*/ 1587252 w 1859032"/>
                <a:gd name="connsiteY11" fmla="*/ 4191000 h 5394960"/>
                <a:gd name="connsiteX12" fmla="*/ 1419612 w 1859032"/>
                <a:gd name="connsiteY12" fmla="*/ 4587240 h 5394960"/>
                <a:gd name="connsiteX13" fmla="*/ 1602492 w 1859032"/>
                <a:gd name="connsiteY13" fmla="*/ 4831080 h 5394960"/>
                <a:gd name="connsiteX14" fmla="*/ 1800612 w 1859032"/>
                <a:gd name="connsiteY14" fmla="*/ 4953000 h 5394960"/>
                <a:gd name="connsiteX15" fmla="*/ 1770132 w 1859032"/>
                <a:gd name="connsiteY15" fmla="*/ 5105400 h 5394960"/>
                <a:gd name="connsiteX16" fmla="*/ 1846332 w 1859032"/>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1099469 w 1737009"/>
                <a:gd name="connsiteY4" fmla="*/ 1524000 h 5394960"/>
                <a:gd name="connsiteX5" fmla="*/ 1099469 w 1737009"/>
                <a:gd name="connsiteY5" fmla="*/ 1920240 h 5394960"/>
                <a:gd name="connsiteX6" fmla="*/ 1129949 w 1737009"/>
                <a:gd name="connsiteY6" fmla="*/ 2301240 h 5394960"/>
                <a:gd name="connsiteX7" fmla="*/ 1312829 w 1737009"/>
                <a:gd name="connsiteY7" fmla="*/ 268224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180849 w 1861569"/>
                <a:gd name="connsiteY0" fmla="*/ 0 h 5394960"/>
                <a:gd name="connsiteX1" fmla="*/ 476657 w 1861569"/>
                <a:gd name="connsiteY1" fmla="*/ 381000 h 5394960"/>
                <a:gd name="connsiteX2" fmla="*/ 124560 w 1861569"/>
                <a:gd name="connsiteY2" fmla="*/ 990600 h 5394960"/>
                <a:gd name="connsiteX3" fmla="*/ 476657 w 1861569"/>
                <a:gd name="connsiteY3" fmla="*/ 1295400 h 5394960"/>
                <a:gd name="connsiteX4" fmla="*/ 124560 w 1861569"/>
                <a:gd name="connsiteY4" fmla="*/ 1600200 h 5394960"/>
                <a:gd name="connsiteX5" fmla="*/ 1224029 w 1861569"/>
                <a:gd name="connsiteY5" fmla="*/ 1920240 h 5394960"/>
                <a:gd name="connsiteX6" fmla="*/ 1254509 w 1861569"/>
                <a:gd name="connsiteY6" fmla="*/ 2301240 h 5394960"/>
                <a:gd name="connsiteX7" fmla="*/ 1437389 w 1861569"/>
                <a:gd name="connsiteY7" fmla="*/ 2682240 h 5394960"/>
                <a:gd name="connsiteX8" fmla="*/ 1605029 w 1861569"/>
                <a:gd name="connsiteY8" fmla="*/ 2941320 h 5394960"/>
                <a:gd name="connsiteX9" fmla="*/ 1833629 w 1861569"/>
                <a:gd name="connsiteY9" fmla="*/ 3154680 h 5394960"/>
                <a:gd name="connsiteX10" fmla="*/ 1772669 w 1861569"/>
                <a:gd name="connsiteY10" fmla="*/ 3550920 h 5394960"/>
                <a:gd name="connsiteX11" fmla="*/ 1589789 w 1861569"/>
                <a:gd name="connsiteY11" fmla="*/ 4191000 h 5394960"/>
                <a:gd name="connsiteX12" fmla="*/ 1422149 w 1861569"/>
                <a:gd name="connsiteY12" fmla="*/ 4587240 h 5394960"/>
                <a:gd name="connsiteX13" fmla="*/ 1605029 w 1861569"/>
                <a:gd name="connsiteY13" fmla="*/ 4831080 h 5394960"/>
                <a:gd name="connsiteX14" fmla="*/ 1803149 w 1861569"/>
                <a:gd name="connsiteY14" fmla="*/ 4953000 h 5394960"/>
                <a:gd name="connsiteX15" fmla="*/ 1772669 w 1861569"/>
                <a:gd name="connsiteY15" fmla="*/ 5105400 h 5394960"/>
                <a:gd name="connsiteX16" fmla="*/ 1848869 w 1861569"/>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0 w 1737009"/>
                <a:gd name="connsiteY4" fmla="*/ 1600200 h 5394960"/>
                <a:gd name="connsiteX5" fmla="*/ 352101 w 1737009"/>
                <a:gd name="connsiteY5" fmla="*/ 2057400 h 5394960"/>
                <a:gd name="connsiteX6" fmla="*/ 1129949 w 1737009"/>
                <a:gd name="connsiteY6" fmla="*/ 2301240 h 5394960"/>
                <a:gd name="connsiteX7" fmla="*/ 1312829 w 1737009"/>
                <a:gd name="connsiteY7" fmla="*/ 268224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0 w 1737009"/>
                <a:gd name="connsiteY4" fmla="*/ 1600200 h 5394960"/>
                <a:gd name="connsiteX5" fmla="*/ 352101 w 1737009"/>
                <a:gd name="connsiteY5" fmla="*/ 2057400 h 5394960"/>
                <a:gd name="connsiteX6" fmla="*/ 352096 w 1737009"/>
                <a:gd name="connsiteY6" fmla="*/ 2514600 h 5394960"/>
                <a:gd name="connsiteX7" fmla="*/ 1312829 w 1737009"/>
                <a:gd name="connsiteY7" fmla="*/ 268224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056289 w 1737009"/>
                <a:gd name="connsiteY0" fmla="*/ 0 h 5394960"/>
                <a:gd name="connsiteX1" fmla="*/ 352097 w 1737009"/>
                <a:gd name="connsiteY1" fmla="*/ 381000 h 5394960"/>
                <a:gd name="connsiteX2" fmla="*/ 0 w 1737009"/>
                <a:gd name="connsiteY2" fmla="*/ 990600 h 5394960"/>
                <a:gd name="connsiteX3" fmla="*/ 352097 w 1737009"/>
                <a:gd name="connsiteY3" fmla="*/ 1295400 h 5394960"/>
                <a:gd name="connsiteX4" fmla="*/ 0 w 1737009"/>
                <a:gd name="connsiteY4" fmla="*/ 1600200 h 5394960"/>
                <a:gd name="connsiteX5" fmla="*/ 352101 w 1737009"/>
                <a:gd name="connsiteY5" fmla="*/ 2057400 h 5394960"/>
                <a:gd name="connsiteX6" fmla="*/ 352096 w 1737009"/>
                <a:gd name="connsiteY6" fmla="*/ 2514600 h 5394960"/>
                <a:gd name="connsiteX7" fmla="*/ 352096 w 1737009"/>
                <a:gd name="connsiteY7" fmla="*/ 2895600 h 5394960"/>
                <a:gd name="connsiteX8" fmla="*/ 1480469 w 1737009"/>
                <a:gd name="connsiteY8" fmla="*/ 2941320 h 5394960"/>
                <a:gd name="connsiteX9" fmla="*/ 1709069 w 1737009"/>
                <a:gd name="connsiteY9" fmla="*/ 3154680 h 5394960"/>
                <a:gd name="connsiteX10" fmla="*/ 1648109 w 1737009"/>
                <a:gd name="connsiteY10" fmla="*/ 3550920 h 5394960"/>
                <a:gd name="connsiteX11" fmla="*/ 1465229 w 1737009"/>
                <a:gd name="connsiteY11" fmla="*/ 4191000 h 5394960"/>
                <a:gd name="connsiteX12" fmla="*/ 1297589 w 1737009"/>
                <a:gd name="connsiteY12" fmla="*/ 4587240 h 5394960"/>
                <a:gd name="connsiteX13" fmla="*/ 1480469 w 1737009"/>
                <a:gd name="connsiteY13" fmla="*/ 4831080 h 5394960"/>
                <a:gd name="connsiteX14" fmla="*/ 1678589 w 1737009"/>
                <a:gd name="connsiteY14" fmla="*/ 4953000 h 5394960"/>
                <a:gd name="connsiteX15" fmla="*/ 1648109 w 1737009"/>
                <a:gd name="connsiteY15" fmla="*/ 5105400 h 5394960"/>
                <a:gd name="connsiteX16" fmla="*/ 1724309 w 1737009"/>
                <a:gd name="connsiteY16" fmla="*/ 5394960 h 5394960"/>
                <a:gd name="connsiteX0" fmla="*/ 1056289 w 1925071"/>
                <a:gd name="connsiteY0" fmla="*/ 0 h 5394960"/>
                <a:gd name="connsiteX1" fmla="*/ 352097 w 1925071"/>
                <a:gd name="connsiteY1" fmla="*/ 381000 h 5394960"/>
                <a:gd name="connsiteX2" fmla="*/ 0 w 1925071"/>
                <a:gd name="connsiteY2" fmla="*/ 990600 h 5394960"/>
                <a:gd name="connsiteX3" fmla="*/ 352097 w 1925071"/>
                <a:gd name="connsiteY3" fmla="*/ 1295400 h 5394960"/>
                <a:gd name="connsiteX4" fmla="*/ 0 w 1925071"/>
                <a:gd name="connsiteY4" fmla="*/ 1600200 h 5394960"/>
                <a:gd name="connsiteX5" fmla="*/ 352101 w 1925071"/>
                <a:gd name="connsiteY5" fmla="*/ 2057400 h 5394960"/>
                <a:gd name="connsiteX6" fmla="*/ 352096 w 1925071"/>
                <a:gd name="connsiteY6" fmla="*/ 2514600 h 5394960"/>
                <a:gd name="connsiteX7" fmla="*/ 352096 w 1925071"/>
                <a:gd name="connsiteY7" fmla="*/ 2895600 h 5394960"/>
                <a:gd name="connsiteX8" fmla="*/ 352096 w 1925071"/>
                <a:gd name="connsiteY8" fmla="*/ 3200400 h 5394960"/>
                <a:gd name="connsiteX9" fmla="*/ 1709069 w 1925071"/>
                <a:gd name="connsiteY9" fmla="*/ 3154680 h 5394960"/>
                <a:gd name="connsiteX10" fmla="*/ 1648109 w 1925071"/>
                <a:gd name="connsiteY10" fmla="*/ 3550920 h 5394960"/>
                <a:gd name="connsiteX11" fmla="*/ 1465229 w 1925071"/>
                <a:gd name="connsiteY11" fmla="*/ 4191000 h 5394960"/>
                <a:gd name="connsiteX12" fmla="*/ 1297589 w 1925071"/>
                <a:gd name="connsiteY12" fmla="*/ 4587240 h 5394960"/>
                <a:gd name="connsiteX13" fmla="*/ 1480469 w 1925071"/>
                <a:gd name="connsiteY13" fmla="*/ 4831080 h 5394960"/>
                <a:gd name="connsiteX14" fmla="*/ 1678589 w 1925071"/>
                <a:gd name="connsiteY14" fmla="*/ 4953000 h 5394960"/>
                <a:gd name="connsiteX15" fmla="*/ 1648109 w 1925071"/>
                <a:gd name="connsiteY15" fmla="*/ 5105400 h 5394960"/>
                <a:gd name="connsiteX16" fmla="*/ 1724309 w 1925071"/>
                <a:gd name="connsiteY16" fmla="*/ 5394960 h 5394960"/>
                <a:gd name="connsiteX0" fmla="*/ 1056289 w 1833632"/>
                <a:gd name="connsiteY0" fmla="*/ 0 h 5394960"/>
                <a:gd name="connsiteX1" fmla="*/ 352097 w 1833632"/>
                <a:gd name="connsiteY1" fmla="*/ 381000 h 5394960"/>
                <a:gd name="connsiteX2" fmla="*/ 0 w 1833632"/>
                <a:gd name="connsiteY2" fmla="*/ 990600 h 5394960"/>
                <a:gd name="connsiteX3" fmla="*/ 352097 w 1833632"/>
                <a:gd name="connsiteY3" fmla="*/ 1295400 h 5394960"/>
                <a:gd name="connsiteX4" fmla="*/ 0 w 1833632"/>
                <a:gd name="connsiteY4" fmla="*/ 1600200 h 5394960"/>
                <a:gd name="connsiteX5" fmla="*/ 352101 w 1833632"/>
                <a:gd name="connsiteY5" fmla="*/ 2057400 h 5394960"/>
                <a:gd name="connsiteX6" fmla="*/ 352096 w 1833632"/>
                <a:gd name="connsiteY6" fmla="*/ 2514600 h 5394960"/>
                <a:gd name="connsiteX7" fmla="*/ 352096 w 1833632"/>
                <a:gd name="connsiteY7" fmla="*/ 2895600 h 5394960"/>
                <a:gd name="connsiteX8" fmla="*/ 352096 w 1833632"/>
                <a:gd name="connsiteY8" fmla="*/ 3200400 h 5394960"/>
                <a:gd name="connsiteX9" fmla="*/ 352096 w 1833632"/>
                <a:gd name="connsiteY9" fmla="*/ 3429000 h 5394960"/>
                <a:gd name="connsiteX10" fmla="*/ 1648109 w 1833632"/>
                <a:gd name="connsiteY10" fmla="*/ 3550920 h 5394960"/>
                <a:gd name="connsiteX11" fmla="*/ 1465229 w 1833632"/>
                <a:gd name="connsiteY11" fmla="*/ 4191000 h 5394960"/>
                <a:gd name="connsiteX12" fmla="*/ 1297589 w 1833632"/>
                <a:gd name="connsiteY12" fmla="*/ 4587240 h 5394960"/>
                <a:gd name="connsiteX13" fmla="*/ 1480469 w 1833632"/>
                <a:gd name="connsiteY13" fmla="*/ 4831080 h 5394960"/>
                <a:gd name="connsiteX14" fmla="*/ 1678589 w 1833632"/>
                <a:gd name="connsiteY14" fmla="*/ 4953000 h 5394960"/>
                <a:gd name="connsiteX15" fmla="*/ 1648109 w 1833632"/>
                <a:gd name="connsiteY15" fmla="*/ 5105400 h 5394960"/>
                <a:gd name="connsiteX16" fmla="*/ 1724309 w 1833632"/>
                <a:gd name="connsiteY16" fmla="*/ 5394960 h 5394960"/>
                <a:gd name="connsiteX0" fmla="*/ 1056289 w 1724311"/>
                <a:gd name="connsiteY0" fmla="*/ 0 h 5394960"/>
                <a:gd name="connsiteX1" fmla="*/ 352097 w 1724311"/>
                <a:gd name="connsiteY1" fmla="*/ 381000 h 5394960"/>
                <a:gd name="connsiteX2" fmla="*/ 0 w 1724311"/>
                <a:gd name="connsiteY2" fmla="*/ 990600 h 5394960"/>
                <a:gd name="connsiteX3" fmla="*/ 352097 w 1724311"/>
                <a:gd name="connsiteY3" fmla="*/ 1295400 h 5394960"/>
                <a:gd name="connsiteX4" fmla="*/ 0 w 1724311"/>
                <a:gd name="connsiteY4" fmla="*/ 1600200 h 5394960"/>
                <a:gd name="connsiteX5" fmla="*/ 352101 w 1724311"/>
                <a:gd name="connsiteY5" fmla="*/ 2057400 h 5394960"/>
                <a:gd name="connsiteX6" fmla="*/ 352096 w 1724311"/>
                <a:gd name="connsiteY6" fmla="*/ 2514600 h 5394960"/>
                <a:gd name="connsiteX7" fmla="*/ 352096 w 1724311"/>
                <a:gd name="connsiteY7" fmla="*/ 2895600 h 5394960"/>
                <a:gd name="connsiteX8" fmla="*/ 352096 w 1724311"/>
                <a:gd name="connsiteY8" fmla="*/ 3200400 h 5394960"/>
                <a:gd name="connsiteX9" fmla="*/ 352096 w 1724311"/>
                <a:gd name="connsiteY9" fmla="*/ 3429000 h 5394960"/>
                <a:gd name="connsiteX10" fmla="*/ 1056294 w 1724311"/>
                <a:gd name="connsiteY10" fmla="*/ 3810000 h 5394960"/>
                <a:gd name="connsiteX11" fmla="*/ 1465229 w 1724311"/>
                <a:gd name="connsiteY11" fmla="*/ 4191000 h 5394960"/>
                <a:gd name="connsiteX12" fmla="*/ 1297589 w 1724311"/>
                <a:gd name="connsiteY12" fmla="*/ 4587240 h 5394960"/>
                <a:gd name="connsiteX13" fmla="*/ 1480469 w 1724311"/>
                <a:gd name="connsiteY13" fmla="*/ 4831080 h 5394960"/>
                <a:gd name="connsiteX14" fmla="*/ 1678589 w 1724311"/>
                <a:gd name="connsiteY14" fmla="*/ 4953000 h 5394960"/>
                <a:gd name="connsiteX15" fmla="*/ 1648109 w 1724311"/>
                <a:gd name="connsiteY15" fmla="*/ 5105400 h 5394960"/>
                <a:gd name="connsiteX16" fmla="*/ 1724309 w 1724311"/>
                <a:gd name="connsiteY16" fmla="*/ 5394960 h 5394960"/>
                <a:gd name="connsiteX0" fmla="*/ 1056289 w 1724311"/>
                <a:gd name="connsiteY0" fmla="*/ 0 h 5394960"/>
                <a:gd name="connsiteX1" fmla="*/ 352097 w 1724311"/>
                <a:gd name="connsiteY1" fmla="*/ 381000 h 5394960"/>
                <a:gd name="connsiteX2" fmla="*/ 0 w 1724311"/>
                <a:gd name="connsiteY2" fmla="*/ 990600 h 5394960"/>
                <a:gd name="connsiteX3" fmla="*/ 352097 w 1724311"/>
                <a:gd name="connsiteY3" fmla="*/ 1295400 h 5394960"/>
                <a:gd name="connsiteX4" fmla="*/ 0 w 1724311"/>
                <a:gd name="connsiteY4" fmla="*/ 1600200 h 5394960"/>
                <a:gd name="connsiteX5" fmla="*/ 352101 w 1724311"/>
                <a:gd name="connsiteY5" fmla="*/ 2057400 h 5394960"/>
                <a:gd name="connsiteX6" fmla="*/ 352096 w 1724311"/>
                <a:gd name="connsiteY6" fmla="*/ 2514600 h 5394960"/>
                <a:gd name="connsiteX7" fmla="*/ 352096 w 1724311"/>
                <a:gd name="connsiteY7" fmla="*/ 2895600 h 5394960"/>
                <a:gd name="connsiteX8" fmla="*/ 352096 w 1724311"/>
                <a:gd name="connsiteY8" fmla="*/ 3200400 h 5394960"/>
                <a:gd name="connsiteX9" fmla="*/ 352096 w 1724311"/>
                <a:gd name="connsiteY9" fmla="*/ 3429000 h 5394960"/>
                <a:gd name="connsiteX10" fmla="*/ 1056294 w 1724311"/>
                <a:gd name="connsiteY10" fmla="*/ 3810000 h 5394960"/>
                <a:gd name="connsiteX11" fmla="*/ 704197 w 1724311"/>
                <a:gd name="connsiteY11" fmla="*/ 4191000 h 5394960"/>
                <a:gd name="connsiteX12" fmla="*/ 1297589 w 1724311"/>
                <a:gd name="connsiteY12" fmla="*/ 4587240 h 5394960"/>
                <a:gd name="connsiteX13" fmla="*/ 1480469 w 1724311"/>
                <a:gd name="connsiteY13" fmla="*/ 4831080 h 5394960"/>
                <a:gd name="connsiteX14" fmla="*/ 1678589 w 1724311"/>
                <a:gd name="connsiteY14" fmla="*/ 4953000 h 5394960"/>
                <a:gd name="connsiteX15" fmla="*/ 1648109 w 1724311"/>
                <a:gd name="connsiteY15" fmla="*/ 5105400 h 5394960"/>
                <a:gd name="connsiteX16" fmla="*/ 1724309 w 1724311"/>
                <a:gd name="connsiteY16" fmla="*/ 5394960 h 5394960"/>
                <a:gd name="connsiteX0" fmla="*/ 1056289 w 1724311"/>
                <a:gd name="connsiteY0" fmla="*/ 0 h 5394960"/>
                <a:gd name="connsiteX1" fmla="*/ 352097 w 1724311"/>
                <a:gd name="connsiteY1" fmla="*/ 381000 h 5394960"/>
                <a:gd name="connsiteX2" fmla="*/ 0 w 1724311"/>
                <a:gd name="connsiteY2" fmla="*/ 990600 h 5394960"/>
                <a:gd name="connsiteX3" fmla="*/ 352097 w 1724311"/>
                <a:gd name="connsiteY3" fmla="*/ 1295400 h 5394960"/>
                <a:gd name="connsiteX4" fmla="*/ 0 w 1724311"/>
                <a:gd name="connsiteY4" fmla="*/ 1600200 h 5394960"/>
                <a:gd name="connsiteX5" fmla="*/ 352101 w 1724311"/>
                <a:gd name="connsiteY5" fmla="*/ 2057400 h 5394960"/>
                <a:gd name="connsiteX6" fmla="*/ 352096 w 1724311"/>
                <a:gd name="connsiteY6" fmla="*/ 2514600 h 5394960"/>
                <a:gd name="connsiteX7" fmla="*/ 352096 w 1724311"/>
                <a:gd name="connsiteY7" fmla="*/ 2895600 h 5394960"/>
                <a:gd name="connsiteX8" fmla="*/ 352096 w 1724311"/>
                <a:gd name="connsiteY8" fmla="*/ 3200400 h 5394960"/>
                <a:gd name="connsiteX9" fmla="*/ 352096 w 1724311"/>
                <a:gd name="connsiteY9" fmla="*/ 3429000 h 5394960"/>
                <a:gd name="connsiteX10" fmla="*/ 1056294 w 1724311"/>
                <a:gd name="connsiteY10" fmla="*/ 3810000 h 5394960"/>
                <a:gd name="connsiteX11" fmla="*/ 704197 w 1724311"/>
                <a:gd name="connsiteY11" fmla="*/ 4191000 h 5394960"/>
                <a:gd name="connsiteX12" fmla="*/ 352101 w 1724311"/>
                <a:gd name="connsiteY12" fmla="*/ 4572000 h 5394960"/>
                <a:gd name="connsiteX13" fmla="*/ 1480469 w 1724311"/>
                <a:gd name="connsiteY13" fmla="*/ 4831080 h 5394960"/>
                <a:gd name="connsiteX14" fmla="*/ 1678589 w 1724311"/>
                <a:gd name="connsiteY14" fmla="*/ 4953000 h 5394960"/>
                <a:gd name="connsiteX15" fmla="*/ 1648109 w 1724311"/>
                <a:gd name="connsiteY15" fmla="*/ 5105400 h 5394960"/>
                <a:gd name="connsiteX16" fmla="*/ 1724309 w 1724311"/>
                <a:gd name="connsiteY16" fmla="*/ 5394960 h 5394960"/>
                <a:gd name="connsiteX0" fmla="*/ 1084226 w 1963432"/>
                <a:gd name="connsiteY0" fmla="*/ 0 h 5394960"/>
                <a:gd name="connsiteX1" fmla="*/ 380034 w 1963432"/>
                <a:gd name="connsiteY1" fmla="*/ 381000 h 5394960"/>
                <a:gd name="connsiteX2" fmla="*/ 27937 w 1963432"/>
                <a:gd name="connsiteY2" fmla="*/ 990600 h 5394960"/>
                <a:gd name="connsiteX3" fmla="*/ 380034 w 1963432"/>
                <a:gd name="connsiteY3" fmla="*/ 1295400 h 5394960"/>
                <a:gd name="connsiteX4" fmla="*/ 27937 w 1963432"/>
                <a:gd name="connsiteY4" fmla="*/ 1600200 h 5394960"/>
                <a:gd name="connsiteX5" fmla="*/ 380038 w 1963432"/>
                <a:gd name="connsiteY5" fmla="*/ 2057400 h 5394960"/>
                <a:gd name="connsiteX6" fmla="*/ 380033 w 1963432"/>
                <a:gd name="connsiteY6" fmla="*/ 2514600 h 5394960"/>
                <a:gd name="connsiteX7" fmla="*/ 380033 w 1963432"/>
                <a:gd name="connsiteY7" fmla="*/ 2895600 h 5394960"/>
                <a:gd name="connsiteX8" fmla="*/ 380033 w 1963432"/>
                <a:gd name="connsiteY8" fmla="*/ 3200400 h 5394960"/>
                <a:gd name="connsiteX9" fmla="*/ 380033 w 1963432"/>
                <a:gd name="connsiteY9" fmla="*/ 3429000 h 5394960"/>
                <a:gd name="connsiteX10" fmla="*/ 1084231 w 1963432"/>
                <a:gd name="connsiteY10" fmla="*/ 3810000 h 5394960"/>
                <a:gd name="connsiteX11" fmla="*/ 732134 w 1963432"/>
                <a:gd name="connsiteY11" fmla="*/ 4191000 h 5394960"/>
                <a:gd name="connsiteX12" fmla="*/ 380038 w 1963432"/>
                <a:gd name="connsiteY12" fmla="*/ 4572000 h 5394960"/>
                <a:gd name="connsiteX13" fmla="*/ 1508406 w 1963432"/>
                <a:gd name="connsiteY13" fmla="*/ 4831080 h 5394960"/>
                <a:gd name="connsiteX14" fmla="*/ 27942 w 1963432"/>
                <a:gd name="connsiteY14" fmla="*/ 5029200 h 5394960"/>
                <a:gd name="connsiteX15" fmla="*/ 1676046 w 1963432"/>
                <a:gd name="connsiteY15" fmla="*/ 5105400 h 5394960"/>
                <a:gd name="connsiteX16" fmla="*/ 1752246 w 1963432"/>
                <a:gd name="connsiteY16" fmla="*/ 5394960 h 5394960"/>
                <a:gd name="connsiteX0" fmla="*/ 1330966 w 2210172"/>
                <a:gd name="connsiteY0" fmla="*/ 0 h 5394960"/>
                <a:gd name="connsiteX1" fmla="*/ 626774 w 2210172"/>
                <a:gd name="connsiteY1" fmla="*/ 381000 h 5394960"/>
                <a:gd name="connsiteX2" fmla="*/ 274677 w 2210172"/>
                <a:gd name="connsiteY2" fmla="*/ 990600 h 5394960"/>
                <a:gd name="connsiteX3" fmla="*/ 626774 w 2210172"/>
                <a:gd name="connsiteY3" fmla="*/ 1295400 h 5394960"/>
                <a:gd name="connsiteX4" fmla="*/ 274677 w 2210172"/>
                <a:gd name="connsiteY4" fmla="*/ 1600200 h 5394960"/>
                <a:gd name="connsiteX5" fmla="*/ 626778 w 2210172"/>
                <a:gd name="connsiteY5" fmla="*/ 2057400 h 5394960"/>
                <a:gd name="connsiteX6" fmla="*/ 626773 w 2210172"/>
                <a:gd name="connsiteY6" fmla="*/ 2514600 h 5394960"/>
                <a:gd name="connsiteX7" fmla="*/ 626773 w 2210172"/>
                <a:gd name="connsiteY7" fmla="*/ 2895600 h 5394960"/>
                <a:gd name="connsiteX8" fmla="*/ 626773 w 2210172"/>
                <a:gd name="connsiteY8" fmla="*/ 3200400 h 5394960"/>
                <a:gd name="connsiteX9" fmla="*/ 626773 w 2210172"/>
                <a:gd name="connsiteY9" fmla="*/ 3429000 h 5394960"/>
                <a:gd name="connsiteX10" fmla="*/ 1330971 w 2210172"/>
                <a:gd name="connsiteY10" fmla="*/ 3810000 h 5394960"/>
                <a:gd name="connsiteX11" fmla="*/ 978874 w 2210172"/>
                <a:gd name="connsiteY11" fmla="*/ 4191000 h 5394960"/>
                <a:gd name="connsiteX12" fmla="*/ 626778 w 2210172"/>
                <a:gd name="connsiteY12" fmla="*/ 4572000 h 5394960"/>
                <a:gd name="connsiteX13" fmla="*/ 274681 w 2210172"/>
                <a:gd name="connsiteY13" fmla="*/ 4876800 h 5394960"/>
                <a:gd name="connsiteX14" fmla="*/ 274682 w 2210172"/>
                <a:gd name="connsiteY14" fmla="*/ 5029200 h 5394960"/>
                <a:gd name="connsiteX15" fmla="*/ 1922786 w 2210172"/>
                <a:gd name="connsiteY15" fmla="*/ 5105400 h 5394960"/>
                <a:gd name="connsiteX16" fmla="*/ 1998986 w 2210172"/>
                <a:gd name="connsiteY16" fmla="*/ 5394960 h 5394960"/>
                <a:gd name="connsiteX0" fmla="*/ 2047856 w 2715879"/>
                <a:gd name="connsiteY0" fmla="*/ 0 h 5394960"/>
                <a:gd name="connsiteX1" fmla="*/ 1343664 w 2715879"/>
                <a:gd name="connsiteY1" fmla="*/ 381000 h 5394960"/>
                <a:gd name="connsiteX2" fmla="*/ 991567 w 2715879"/>
                <a:gd name="connsiteY2" fmla="*/ 990600 h 5394960"/>
                <a:gd name="connsiteX3" fmla="*/ 1343664 w 2715879"/>
                <a:gd name="connsiteY3" fmla="*/ 1295400 h 5394960"/>
                <a:gd name="connsiteX4" fmla="*/ 991567 w 2715879"/>
                <a:gd name="connsiteY4" fmla="*/ 1600200 h 5394960"/>
                <a:gd name="connsiteX5" fmla="*/ 1343668 w 2715879"/>
                <a:gd name="connsiteY5" fmla="*/ 2057400 h 5394960"/>
                <a:gd name="connsiteX6" fmla="*/ 1343663 w 2715879"/>
                <a:gd name="connsiteY6" fmla="*/ 2514600 h 5394960"/>
                <a:gd name="connsiteX7" fmla="*/ 1343663 w 2715879"/>
                <a:gd name="connsiteY7" fmla="*/ 2895600 h 5394960"/>
                <a:gd name="connsiteX8" fmla="*/ 1343663 w 2715879"/>
                <a:gd name="connsiteY8" fmla="*/ 3200400 h 5394960"/>
                <a:gd name="connsiteX9" fmla="*/ 1343663 w 2715879"/>
                <a:gd name="connsiteY9" fmla="*/ 3429000 h 5394960"/>
                <a:gd name="connsiteX10" fmla="*/ 2047861 w 2715879"/>
                <a:gd name="connsiteY10" fmla="*/ 3810000 h 5394960"/>
                <a:gd name="connsiteX11" fmla="*/ 1695764 w 2715879"/>
                <a:gd name="connsiteY11" fmla="*/ 4191000 h 5394960"/>
                <a:gd name="connsiteX12" fmla="*/ 1343668 w 2715879"/>
                <a:gd name="connsiteY12" fmla="*/ 4572000 h 5394960"/>
                <a:gd name="connsiteX13" fmla="*/ 991571 w 2715879"/>
                <a:gd name="connsiteY13" fmla="*/ 4876800 h 5394960"/>
                <a:gd name="connsiteX14" fmla="*/ 991572 w 2715879"/>
                <a:gd name="connsiteY14" fmla="*/ 5029200 h 5394960"/>
                <a:gd name="connsiteX15" fmla="*/ 287383 w 2715879"/>
                <a:gd name="connsiteY15" fmla="*/ 5334000 h 5394960"/>
                <a:gd name="connsiteX16" fmla="*/ 2715876 w 2715879"/>
                <a:gd name="connsiteY16" fmla="*/ 5394960 h 5394960"/>
                <a:gd name="connsiteX0" fmla="*/ 1877838 w 1936526"/>
                <a:gd name="connsiteY0" fmla="*/ 0 h 5486400"/>
                <a:gd name="connsiteX1" fmla="*/ 1173646 w 1936526"/>
                <a:gd name="connsiteY1" fmla="*/ 381000 h 5486400"/>
                <a:gd name="connsiteX2" fmla="*/ 821549 w 1936526"/>
                <a:gd name="connsiteY2" fmla="*/ 990600 h 5486400"/>
                <a:gd name="connsiteX3" fmla="*/ 1173646 w 1936526"/>
                <a:gd name="connsiteY3" fmla="*/ 1295400 h 5486400"/>
                <a:gd name="connsiteX4" fmla="*/ 821549 w 1936526"/>
                <a:gd name="connsiteY4" fmla="*/ 1600200 h 5486400"/>
                <a:gd name="connsiteX5" fmla="*/ 1173650 w 1936526"/>
                <a:gd name="connsiteY5" fmla="*/ 2057400 h 5486400"/>
                <a:gd name="connsiteX6" fmla="*/ 1173645 w 1936526"/>
                <a:gd name="connsiteY6" fmla="*/ 2514600 h 5486400"/>
                <a:gd name="connsiteX7" fmla="*/ 1173645 w 1936526"/>
                <a:gd name="connsiteY7" fmla="*/ 2895600 h 5486400"/>
                <a:gd name="connsiteX8" fmla="*/ 1173645 w 1936526"/>
                <a:gd name="connsiteY8" fmla="*/ 3200400 h 5486400"/>
                <a:gd name="connsiteX9" fmla="*/ 1173645 w 1936526"/>
                <a:gd name="connsiteY9" fmla="*/ 3429000 h 5486400"/>
                <a:gd name="connsiteX10" fmla="*/ 1877843 w 1936526"/>
                <a:gd name="connsiteY10" fmla="*/ 3810000 h 5486400"/>
                <a:gd name="connsiteX11" fmla="*/ 1525746 w 1936526"/>
                <a:gd name="connsiteY11" fmla="*/ 4191000 h 5486400"/>
                <a:gd name="connsiteX12" fmla="*/ 1173650 w 1936526"/>
                <a:gd name="connsiteY12" fmla="*/ 4572000 h 5486400"/>
                <a:gd name="connsiteX13" fmla="*/ 821553 w 1936526"/>
                <a:gd name="connsiteY13" fmla="*/ 4876800 h 5486400"/>
                <a:gd name="connsiteX14" fmla="*/ 821554 w 1936526"/>
                <a:gd name="connsiteY14" fmla="*/ 5029200 h 5486400"/>
                <a:gd name="connsiteX15" fmla="*/ 117365 w 1936526"/>
                <a:gd name="connsiteY15" fmla="*/ 5334000 h 5486400"/>
                <a:gd name="connsiteX16" fmla="*/ 117366 w 1936526"/>
                <a:gd name="connsiteY16"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6526" h="5486400">
                  <a:moveTo>
                    <a:pt x="1877838" y="0"/>
                  </a:moveTo>
                  <a:cubicBezTo>
                    <a:pt x="1860058" y="125730"/>
                    <a:pt x="1349694" y="215900"/>
                    <a:pt x="1173646" y="381000"/>
                  </a:cubicBezTo>
                  <a:cubicBezTo>
                    <a:pt x="997598" y="546100"/>
                    <a:pt x="821549" y="838200"/>
                    <a:pt x="821549" y="990600"/>
                  </a:cubicBezTo>
                  <a:cubicBezTo>
                    <a:pt x="821549" y="1143000"/>
                    <a:pt x="1173646" y="1193800"/>
                    <a:pt x="1173646" y="1295400"/>
                  </a:cubicBezTo>
                  <a:cubicBezTo>
                    <a:pt x="1173646" y="1397000"/>
                    <a:pt x="821548" y="1473200"/>
                    <a:pt x="821549" y="1600200"/>
                  </a:cubicBezTo>
                  <a:cubicBezTo>
                    <a:pt x="821550" y="1727200"/>
                    <a:pt x="1114967" y="1905000"/>
                    <a:pt x="1173650" y="2057400"/>
                  </a:cubicBezTo>
                  <a:cubicBezTo>
                    <a:pt x="1232333" y="2209800"/>
                    <a:pt x="1173646" y="2374900"/>
                    <a:pt x="1173645" y="2514600"/>
                  </a:cubicBezTo>
                  <a:cubicBezTo>
                    <a:pt x="1173644" y="2654300"/>
                    <a:pt x="1173645" y="2781300"/>
                    <a:pt x="1173645" y="2895600"/>
                  </a:cubicBezTo>
                  <a:lnTo>
                    <a:pt x="1173645" y="3200400"/>
                  </a:lnTo>
                  <a:cubicBezTo>
                    <a:pt x="1173645" y="3289300"/>
                    <a:pt x="1056279" y="3327400"/>
                    <a:pt x="1173645" y="3429000"/>
                  </a:cubicBezTo>
                  <a:cubicBezTo>
                    <a:pt x="1291011" y="3530600"/>
                    <a:pt x="1819159" y="3683000"/>
                    <a:pt x="1877843" y="3810000"/>
                  </a:cubicBezTo>
                  <a:cubicBezTo>
                    <a:pt x="1936527" y="3937000"/>
                    <a:pt x="1643111" y="4064000"/>
                    <a:pt x="1525746" y="4191000"/>
                  </a:cubicBezTo>
                  <a:cubicBezTo>
                    <a:pt x="1408381" y="4318000"/>
                    <a:pt x="1291015" y="4457700"/>
                    <a:pt x="1173650" y="4572000"/>
                  </a:cubicBezTo>
                  <a:cubicBezTo>
                    <a:pt x="1056285" y="4686300"/>
                    <a:pt x="880236" y="4800600"/>
                    <a:pt x="821553" y="4876800"/>
                  </a:cubicBezTo>
                  <a:cubicBezTo>
                    <a:pt x="762870" y="4953000"/>
                    <a:pt x="938919" y="4953000"/>
                    <a:pt x="821554" y="5029200"/>
                  </a:cubicBezTo>
                  <a:cubicBezTo>
                    <a:pt x="704189" y="5105400"/>
                    <a:pt x="234730" y="5257800"/>
                    <a:pt x="117365" y="5334000"/>
                  </a:cubicBezTo>
                  <a:cubicBezTo>
                    <a:pt x="0" y="5410200"/>
                    <a:pt x="109746" y="5450840"/>
                    <a:pt x="117366" y="5486400"/>
                  </a:cubicBezTo>
                </a:path>
              </a:pathLst>
            </a:custGeom>
            <a:ln w="76200">
              <a:solidFill>
                <a:srgbClr val="00B0F0"/>
              </a:solidFill>
            </a:ln>
            <a:effectLst>
              <a:outerShdw dist="50800" dir="7200000" algn="ctr" rotWithShape="0">
                <a:srgbClr val="005D7E"/>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13"/>
            <p:cNvGrpSpPr/>
            <p:nvPr/>
          </p:nvGrpSpPr>
          <p:grpSpPr>
            <a:xfrm>
              <a:off x="4038600" y="3591580"/>
              <a:ext cx="4724400" cy="523220"/>
              <a:chOff x="762000" y="5877581"/>
              <a:chExt cx="4724400" cy="523220"/>
            </a:xfrm>
          </p:grpSpPr>
          <p:sp>
            <p:nvSpPr>
              <p:cNvPr id="58" name="Rectangle 3"/>
              <p:cNvSpPr>
                <a:spLocks noChangeArrowheads="1"/>
              </p:cNvSpPr>
              <p:nvPr/>
            </p:nvSpPr>
            <p:spPr bwMode="auto">
              <a:xfrm>
                <a:off x="3200400" y="5877581"/>
                <a:ext cx="2286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West Point</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59" name="Straight Arrow Connector 58"/>
              <p:cNvCxnSpPr/>
              <p:nvPr/>
            </p:nvCxnSpPr>
            <p:spPr>
              <a:xfrm flipH="1" flipV="1">
                <a:off x="762000" y="6096001"/>
                <a:ext cx="2362200" cy="1018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49"/>
            <p:cNvGrpSpPr/>
            <p:nvPr/>
          </p:nvGrpSpPr>
          <p:grpSpPr>
            <a:xfrm>
              <a:off x="3657600" y="5953780"/>
              <a:ext cx="5638800" cy="523220"/>
              <a:chOff x="3657600" y="5791200"/>
              <a:chExt cx="5638800" cy="523220"/>
            </a:xfrm>
          </p:grpSpPr>
          <p:sp>
            <p:nvSpPr>
              <p:cNvPr id="56" name="Rectangle 3"/>
              <p:cNvSpPr>
                <a:spLocks noChangeArrowheads="1"/>
              </p:cNvSpPr>
              <p:nvPr/>
            </p:nvSpPr>
            <p:spPr bwMode="auto">
              <a:xfrm>
                <a:off x="6400800" y="5791200"/>
                <a:ext cx="2895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Arial" pitchFamily="34" charset="0"/>
                    <a:ea typeface="Times New Roman" pitchFamily="18" charset="0"/>
                    <a:cs typeface="Arial" pitchFamily="34" charset="0"/>
                  </a:rPr>
                  <a:t>Newark</a:t>
                </a:r>
                <a:r>
                  <a:rPr kumimoji="0" lang="en-US" sz="2800" b="1" i="0" u="none" strike="noStrike" cap="none" normalizeH="0" dirty="0" smtClean="0">
                    <a:ln>
                      <a:noFill/>
                    </a:ln>
                    <a:effectLst/>
                    <a:latin typeface="Arial" pitchFamily="34" charset="0"/>
                    <a:ea typeface="Times New Roman" pitchFamily="18" charset="0"/>
                    <a:cs typeface="Arial" pitchFamily="34" charset="0"/>
                  </a:rPr>
                  <a:t> Airport</a:t>
                </a:r>
                <a:endParaRPr kumimoji="0" lang="en-US" sz="2800" b="0" i="0" u="none" strike="noStrike" cap="none" normalizeH="0" baseline="0" dirty="0" smtClean="0">
                  <a:ln>
                    <a:noFill/>
                  </a:ln>
                  <a:effectLst/>
                  <a:latin typeface="Arial" pitchFamily="34" charset="0"/>
                  <a:cs typeface="Arial" pitchFamily="34" charset="0"/>
                </a:endParaRPr>
              </a:p>
            </p:txBody>
          </p:sp>
          <p:cxnSp>
            <p:nvCxnSpPr>
              <p:cNvPr id="57" name="Straight Arrow Connector 56"/>
              <p:cNvCxnSpPr/>
              <p:nvPr/>
            </p:nvCxnSpPr>
            <p:spPr>
              <a:xfrm flipH="1">
                <a:off x="3657600" y="6096000"/>
                <a:ext cx="2667000"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3" name="Freeform 52"/>
            <p:cNvSpPr/>
            <p:nvPr/>
          </p:nvSpPr>
          <p:spPr>
            <a:xfrm>
              <a:off x="3750590" y="1787471"/>
              <a:ext cx="495946" cy="2149098"/>
            </a:xfrm>
            <a:custGeom>
              <a:avLst/>
              <a:gdLst>
                <a:gd name="connsiteX0" fmla="*/ 495946 w 495946"/>
                <a:gd name="connsiteY0" fmla="*/ 149817 h 2149098"/>
                <a:gd name="connsiteX1" fmla="*/ 340963 w 495946"/>
                <a:gd name="connsiteY1" fmla="*/ 25831 h 2149098"/>
                <a:gd name="connsiteX2" fmla="*/ 139485 w 495946"/>
                <a:gd name="connsiteY2" fmla="*/ 56827 h 2149098"/>
                <a:gd name="connsiteX3" fmla="*/ 108488 w 495946"/>
                <a:gd name="connsiteY3" fmla="*/ 366793 h 2149098"/>
                <a:gd name="connsiteX4" fmla="*/ 77491 w 495946"/>
                <a:gd name="connsiteY4" fmla="*/ 630265 h 2149098"/>
                <a:gd name="connsiteX5" fmla="*/ 46495 w 495946"/>
                <a:gd name="connsiteY5" fmla="*/ 1033221 h 2149098"/>
                <a:gd name="connsiteX6" fmla="*/ 46495 w 495946"/>
                <a:gd name="connsiteY6" fmla="*/ 1467173 h 2149098"/>
                <a:gd name="connsiteX7" fmla="*/ 0 w 495946"/>
                <a:gd name="connsiteY7" fmla="*/ 1699648 h 2149098"/>
                <a:gd name="connsiteX8" fmla="*/ 46495 w 495946"/>
                <a:gd name="connsiteY8" fmla="*/ 1916624 h 2149098"/>
                <a:gd name="connsiteX9" fmla="*/ 247973 w 495946"/>
                <a:gd name="connsiteY9" fmla="*/ 2009614 h 2149098"/>
                <a:gd name="connsiteX10" fmla="*/ 263471 w 495946"/>
                <a:gd name="connsiteY10" fmla="*/ 2102604 h 2149098"/>
                <a:gd name="connsiteX11" fmla="*/ 387457 w 495946"/>
                <a:gd name="connsiteY11" fmla="*/ 2133600 h 214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946" h="2149098">
                  <a:moveTo>
                    <a:pt x="495946" y="149817"/>
                  </a:moveTo>
                  <a:cubicBezTo>
                    <a:pt x="448159" y="95573"/>
                    <a:pt x="400373" y="41329"/>
                    <a:pt x="340963" y="25831"/>
                  </a:cubicBezTo>
                  <a:cubicBezTo>
                    <a:pt x="281553" y="10333"/>
                    <a:pt x="178231" y="0"/>
                    <a:pt x="139485" y="56827"/>
                  </a:cubicBezTo>
                  <a:cubicBezTo>
                    <a:pt x="100739" y="113654"/>
                    <a:pt x="118820" y="271220"/>
                    <a:pt x="108488" y="366793"/>
                  </a:cubicBezTo>
                  <a:cubicBezTo>
                    <a:pt x="98156" y="462366"/>
                    <a:pt x="87823" y="519194"/>
                    <a:pt x="77491" y="630265"/>
                  </a:cubicBezTo>
                  <a:cubicBezTo>
                    <a:pt x="67159" y="741336"/>
                    <a:pt x="51661" y="893736"/>
                    <a:pt x="46495" y="1033221"/>
                  </a:cubicBezTo>
                  <a:cubicBezTo>
                    <a:pt x="41329" y="1172706"/>
                    <a:pt x="54244" y="1356102"/>
                    <a:pt x="46495" y="1467173"/>
                  </a:cubicBezTo>
                  <a:cubicBezTo>
                    <a:pt x="38746" y="1578244"/>
                    <a:pt x="0" y="1624740"/>
                    <a:pt x="0" y="1699648"/>
                  </a:cubicBezTo>
                  <a:cubicBezTo>
                    <a:pt x="0" y="1774556"/>
                    <a:pt x="5166" y="1864963"/>
                    <a:pt x="46495" y="1916624"/>
                  </a:cubicBezTo>
                  <a:cubicBezTo>
                    <a:pt x="87824" y="1968285"/>
                    <a:pt x="211810" y="1978617"/>
                    <a:pt x="247973" y="2009614"/>
                  </a:cubicBezTo>
                  <a:cubicBezTo>
                    <a:pt x="284136" y="2040611"/>
                    <a:pt x="240224" y="2081940"/>
                    <a:pt x="263471" y="2102604"/>
                  </a:cubicBezTo>
                  <a:cubicBezTo>
                    <a:pt x="286718" y="2123268"/>
                    <a:pt x="369376" y="2149098"/>
                    <a:pt x="387457" y="213360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518115" y="3952068"/>
              <a:ext cx="635431" cy="1859796"/>
            </a:xfrm>
            <a:custGeom>
              <a:avLst/>
              <a:gdLst>
                <a:gd name="connsiteX0" fmla="*/ 635431 w 635431"/>
                <a:gd name="connsiteY0" fmla="*/ 0 h 1859796"/>
                <a:gd name="connsiteX1" fmla="*/ 464949 w 635431"/>
                <a:gd name="connsiteY1" fmla="*/ 201478 h 1859796"/>
                <a:gd name="connsiteX2" fmla="*/ 402956 w 635431"/>
                <a:gd name="connsiteY2" fmla="*/ 588935 h 1859796"/>
                <a:gd name="connsiteX3" fmla="*/ 526943 w 635431"/>
                <a:gd name="connsiteY3" fmla="*/ 976393 h 1859796"/>
                <a:gd name="connsiteX4" fmla="*/ 387458 w 635431"/>
                <a:gd name="connsiteY4" fmla="*/ 1022888 h 1859796"/>
                <a:gd name="connsiteX5" fmla="*/ 356461 w 635431"/>
                <a:gd name="connsiteY5" fmla="*/ 1394847 h 1859796"/>
                <a:gd name="connsiteX6" fmla="*/ 309966 w 635431"/>
                <a:gd name="connsiteY6" fmla="*/ 1580827 h 1859796"/>
                <a:gd name="connsiteX7" fmla="*/ 123987 w 635431"/>
                <a:gd name="connsiteY7" fmla="*/ 1673817 h 1859796"/>
                <a:gd name="connsiteX8" fmla="*/ 30997 w 635431"/>
                <a:gd name="connsiteY8" fmla="*/ 1797803 h 1859796"/>
                <a:gd name="connsiteX9" fmla="*/ 0 w 635431"/>
                <a:gd name="connsiteY9" fmla="*/ 1859796 h 185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431" h="1859796">
                  <a:moveTo>
                    <a:pt x="635431" y="0"/>
                  </a:moveTo>
                  <a:cubicBezTo>
                    <a:pt x="569563" y="51661"/>
                    <a:pt x="503695" y="103322"/>
                    <a:pt x="464949" y="201478"/>
                  </a:cubicBezTo>
                  <a:cubicBezTo>
                    <a:pt x="426203" y="299634"/>
                    <a:pt x="392624" y="459782"/>
                    <a:pt x="402956" y="588935"/>
                  </a:cubicBezTo>
                  <a:cubicBezTo>
                    <a:pt x="413288" y="718088"/>
                    <a:pt x="529526" y="904068"/>
                    <a:pt x="526943" y="976393"/>
                  </a:cubicBezTo>
                  <a:cubicBezTo>
                    <a:pt x="524360" y="1048718"/>
                    <a:pt x="415872" y="953146"/>
                    <a:pt x="387458" y="1022888"/>
                  </a:cubicBezTo>
                  <a:cubicBezTo>
                    <a:pt x="359044" y="1092630"/>
                    <a:pt x="369376" y="1301857"/>
                    <a:pt x="356461" y="1394847"/>
                  </a:cubicBezTo>
                  <a:cubicBezTo>
                    <a:pt x="343546" y="1487837"/>
                    <a:pt x="348712" y="1534332"/>
                    <a:pt x="309966" y="1580827"/>
                  </a:cubicBezTo>
                  <a:cubicBezTo>
                    <a:pt x="271220" y="1627322"/>
                    <a:pt x="170482" y="1637654"/>
                    <a:pt x="123987" y="1673817"/>
                  </a:cubicBezTo>
                  <a:cubicBezTo>
                    <a:pt x="77492" y="1709980"/>
                    <a:pt x="51661" y="1766807"/>
                    <a:pt x="30997" y="1797803"/>
                  </a:cubicBezTo>
                  <a:cubicBezTo>
                    <a:pt x="10333" y="1828799"/>
                    <a:pt x="5166" y="1844297"/>
                    <a:pt x="0" y="1859796"/>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5" name="TextBox 54"/>
            <p:cNvSpPr txBox="1"/>
            <p:nvPr/>
          </p:nvSpPr>
          <p:spPr>
            <a:xfrm>
              <a:off x="0" y="533400"/>
              <a:ext cx="9144000" cy="584775"/>
            </a:xfrm>
            <a:prstGeom prst="rect">
              <a:avLst/>
            </a:prstGeom>
            <a:effectLst/>
          </p:spPr>
          <p:txBody>
            <a:bodyPr wrap="square" rtlCol="0">
              <a:spAutoFit/>
            </a:bodyPr>
            <a:lstStyle/>
            <a:p>
              <a:pPr algn="ctr"/>
              <a:r>
                <a:rPr lang="en-US" sz="3200" b="1" dirty="0" smtClean="0">
                  <a:solidFill>
                    <a:schemeClr val="bg1"/>
                  </a:solidFill>
                </a:rPr>
                <a:t>West Point Military Academy</a:t>
              </a:r>
            </a:p>
          </p:txBody>
        </p:sp>
      </p:grpSp>
      <p:sp>
        <p:nvSpPr>
          <p:cNvPr id="23" name="Rectangle 2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Print showing Anthony’s Nose, Hudson Highlands"/>
          <p:cNvPicPr>
            <a:picLocks noChangeAspect="1" noChangeArrowheads="1"/>
          </p:cNvPicPr>
          <p:nvPr/>
        </p:nvPicPr>
        <p:blipFill>
          <a:blip r:embed="rId3" cstate="print"/>
          <a:srcRect/>
          <a:stretch>
            <a:fillRect/>
          </a:stretch>
        </p:blipFill>
        <p:spPr bwMode="auto">
          <a:xfrm>
            <a:off x="-36723" y="762000"/>
            <a:ext cx="9180723" cy="6096000"/>
          </a:xfrm>
          <a:prstGeom prst="rect">
            <a:avLst/>
          </a:prstGeom>
          <a:noFill/>
        </p:spPr>
      </p:pic>
      <p:sp>
        <p:nvSpPr>
          <p:cNvPr id="3078" name="Rectangle 6">
            <a:hlinkClick r:id="rId4"/>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pic>
        <p:nvPicPr>
          <p:cNvPr id="19" name="Picture 4" descr="http://www.visitingdc.com/images/alaska-airlines-address.jpg"/>
          <p:cNvPicPr>
            <a:picLocks noChangeAspect="1" noChangeArrowheads="1"/>
          </p:cNvPicPr>
          <p:nvPr/>
        </p:nvPicPr>
        <p:blipFill>
          <a:blip r:embed="rId5" cstate="print"/>
          <a:srcRect/>
          <a:stretch>
            <a:fillRect/>
          </a:stretch>
        </p:blipFill>
        <p:spPr bwMode="auto">
          <a:xfrm rot="21057426">
            <a:off x="-1448649" y="5503755"/>
            <a:ext cx="3581400" cy="1940304"/>
          </a:xfrm>
          <a:prstGeom prst="rect">
            <a:avLst/>
          </a:prstGeom>
          <a:noFill/>
        </p:spPr>
      </p:pic>
      <p:pic>
        <p:nvPicPr>
          <p:cNvPr id="20" name="Picture 6"/>
          <p:cNvPicPr>
            <a:picLocks noChangeAspect="1" noChangeArrowheads="1"/>
          </p:cNvPicPr>
          <p:nvPr/>
        </p:nvPicPr>
        <p:blipFill>
          <a:blip r:embed="rId6" cstate="print"/>
          <a:srcRect/>
          <a:stretch>
            <a:fillRect/>
          </a:stretch>
        </p:blipFill>
        <p:spPr bwMode="auto">
          <a:xfrm>
            <a:off x="5245100" y="3352800"/>
            <a:ext cx="3822700" cy="3432175"/>
          </a:xfrm>
          <a:prstGeom prst="rect">
            <a:avLst/>
          </a:prstGeom>
          <a:noFill/>
          <a:ln w="9525">
            <a:noFill/>
            <a:miter lim="800000"/>
            <a:headEnd/>
            <a:tailEnd/>
          </a:ln>
          <a:effectLst/>
        </p:spPr>
      </p:pic>
      <p:sp>
        <p:nvSpPr>
          <p:cNvPr id="22" name="TextBox 21"/>
          <p:cNvSpPr txBox="1">
            <a:spLocks noChangeArrowheads="1"/>
          </p:cNvSpPr>
          <p:nvPr/>
        </p:nvSpPr>
        <p:spPr bwMode="auto">
          <a:xfrm>
            <a:off x="0" y="914400"/>
            <a:ext cx="9144000" cy="861774"/>
          </a:xfrm>
          <a:prstGeom prst="rect">
            <a:avLst/>
          </a:prstGeom>
          <a:noFill/>
          <a:ln w="9525">
            <a:noFill/>
            <a:miter lim="800000"/>
            <a:headEnd/>
            <a:tailEnd/>
          </a:ln>
        </p:spPr>
        <p:txBody>
          <a:bodyPr wrap="square">
            <a:spAutoFit/>
          </a:bodyPr>
          <a:lstStyle/>
          <a:p>
            <a:pPr>
              <a:defRPr/>
            </a:pPr>
            <a:r>
              <a:rPr lang="en-US" sz="5000" b="1" dirty="0" smtClean="0">
                <a:solidFill>
                  <a:schemeClr val="bg1"/>
                </a:solidFill>
                <a:effectLst>
                  <a:outerShdw blurRad="50800" dist="50800" dir="5400000" algn="ctr" rotWithShape="0">
                    <a:schemeClr val="tx1"/>
                  </a:outerShdw>
                </a:effectLst>
                <a:latin typeface="Tempus Sans ITC" pitchFamily="82" charset="0"/>
              </a:rPr>
              <a:t>   The end . . . of your travel!</a:t>
            </a:r>
          </a:p>
        </p:txBody>
      </p:sp>
      <p:sp>
        <p:nvSpPr>
          <p:cNvPr id="10" name="TextBox 9"/>
          <p:cNvSpPr txBox="1">
            <a:spLocks noChangeArrowheads="1"/>
          </p:cNvSpPr>
          <p:nvPr/>
        </p:nvSpPr>
        <p:spPr bwMode="auto">
          <a:xfrm>
            <a:off x="533400" y="1828800"/>
            <a:ext cx="8370833" cy="1200329"/>
          </a:xfrm>
          <a:prstGeom prst="rect">
            <a:avLst/>
          </a:prstGeom>
          <a:noFill/>
          <a:ln w="9525">
            <a:noFill/>
            <a:miter lim="800000"/>
            <a:headEnd/>
            <a:tailEnd/>
          </a:ln>
        </p:spPr>
        <p:txBody>
          <a:bodyPr wrap="square">
            <a:spAutoFit/>
          </a:bodyPr>
          <a:lstStyle/>
          <a:p>
            <a:pPr>
              <a:defRPr/>
            </a:pPr>
            <a:r>
              <a:rPr lang="en-US" sz="7200" b="1" dirty="0" smtClean="0">
                <a:solidFill>
                  <a:schemeClr val="bg1"/>
                </a:solidFill>
                <a:effectLst>
                  <a:outerShdw blurRad="50800" dist="50800" dir="5400000" algn="ctr" rotWithShape="0">
                    <a:schemeClr val="tx1"/>
                  </a:outerShdw>
                </a:effectLst>
                <a:latin typeface="Tempus Sans ITC" pitchFamily="82" charset="0"/>
              </a:rPr>
              <a:t>   Have a great time!</a:t>
            </a:r>
          </a:p>
        </p:txBody>
      </p:sp>
      <p:sp useBgFill="1">
        <p:nvSpPr>
          <p:cNvPr id="11"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9480000" algn="ctr" rotWithShape="0">
                    <a:srgbClr val="FFFF00"/>
                  </a:outerShdw>
                </a:effectLst>
                <a:latin typeface="Tempus Sans ITC" pitchFamily="82" charset="0"/>
              </a:rPr>
              <a:t>Hudson River Valley</a:t>
            </a:r>
            <a:endParaRPr lang="en-US" sz="5400" b="1" dirty="0">
              <a:effectLst>
                <a:outerShdw dist="50800" dir="9480000" algn="ctr" rotWithShape="0">
                  <a:srgbClr val="FFFF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xit" presetSubtype="0" fill="hold"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63" presetClass="path" presetSubtype="0" accel="50000" decel="50000" fill="hold" nodeType="withEffect">
                                  <p:stCondLst>
                                    <p:cond delay="0"/>
                                  </p:stCondLst>
                                  <p:childTnLst>
                                    <p:animMotion origin="layout" path="M 3.61111E-6 -1.48148E-6 L 1.15434 -0.79954 " pathEditMode="relative" rAng="0" ptsTypes="AA">
                                      <p:cBhvr>
                                        <p:cTn id="21" dur="3000" fill="hold"/>
                                        <p:tgtEl>
                                          <p:spTgt spid="19"/>
                                        </p:tgtEl>
                                        <p:attrNameLst>
                                          <p:attrName>ppt_x</p:attrName>
                                          <p:attrName>ppt_y</p:attrName>
                                        </p:attrNameLst>
                                      </p:cBhvr>
                                      <p:rCtr x="577" y="-400"/>
                                    </p:animMotion>
                                  </p:childTnLst>
                                </p:cTn>
                              </p:par>
                            </p:childTnLst>
                          </p:cTn>
                        </p:par>
                        <p:par>
                          <p:cTn id="22" fill="hold">
                            <p:stCondLst>
                              <p:cond delay="4000"/>
                            </p:stCondLst>
                            <p:childTnLst>
                              <p:par>
                                <p:cTn id="23" presetID="10" presetClass="exit" presetSubtype="0" fill="hold" nodeType="afterEffect">
                                  <p:stCondLst>
                                    <p:cond delay="0"/>
                                  </p:stCondLst>
                                  <p:childTnLst>
                                    <p:animEffect transition="out" filter="fade">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par>
                          <p:cTn id="29" fill="hold">
                            <p:stCondLst>
                              <p:cond delay="5000"/>
                            </p:stCondLst>
                            <p:childTnLst>
                              <p:par>
                                <p:cTn id="30" presetID="53"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1000" fill="hold"/>
                                        <p:tgtEl>
                                          <p:spTgt spid="22"/>
                                        </p:tgtEl>
                                        <p:attrNameLst>
                                          <p:attrName>ppt_w</p:attrName>
                                        </p:attrNameLst>
                                      </p:cBhvr>
                                      <p:tavLst>
                                        <p:tav tm="0">
                                          <p:val>
                                            <p:fltVal val="0"/>
                                          </p:val>
                                        </p:tav>
                                        <p:tav tm="100000">
                                          <p:val>
                                            <p:strVal val="#ppt_w"/>
                                          </p:val>
                                        </p:tav>
                                      </p:tavLst>
                                    </p:anim>
                                    <p:anim calcmode="lin" valueType="num">
                                      <p:cBhvr>
                                        <p:cTn id="33" dur="1000" fill="hold"/>
                                        <p:tgtEl>
                                          <p:spTgt spid="22"/>
                                        </p:tgtEl>
                                        <p:attrNameLst>
                                          <p:attrName>ppt_h</p:attrName>
                                        </p:attrNameLst>
                                      </p:cBhvr>
                                      <p:tavLst>
                                        <p:tav tm="0">
                                          <p:val>
                                            <p:fltVal val="0"/>
                                          </p:val>
                                        </p:tav>
                                        <p:tav tm="100000">
                                          <p:val>
                                            <p:strVal val="#ppt_h"/>
                                          </p:val>
                                        </p:tav>
                                      </p:tavLst>
                                    </p:anim>
                                    <p:animEffect transition="in" filter="fade">
                                      <p:cBhvr>
                                        <p:cTn id="34" dur="1000"/>
                                        <p:tgtEl>
                                          <p:spTgt spid="22"/>
                                        </p:tgtEl>
                                      </p:cBhvr>
                                    </p:animEffect>
                                  </p:childTnLst>
                                </p:cTn>
                              </p:par>
                            </p:childTnLst>
                          </p:cTn>
                        </p:par>
                        <p:par>
                          <p:cTn id="35" fill="hold">
                            <p:stCondLst>
                              <p:cond delay="6000"/>
                            </p:stCondLst>
                            <p:childTnLst>
                              <p:par>
                                <p:cTn id="36" presetID="53"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par>
                                <p:cTn id="41" presetID="10" presetClass="exit" presetSubtype="0" fill="hold" nodeType="withEffect">
                                  <p:stCondLst>
                                    <p:cond delay="0"/>
                                  </p:stCondLst>
                                  <p:childTnLst>
                                    <p:animEffect transition="out" filter="fade">
                                      <p:cBhvr>
                                        <p:cTn id="42" dur="1000"/>
                                        <p:tgtEl>
                                          <p:spTgt spid="20"/>
                                        </p:tgtEl>
                                      </p:cBhvr>
                                    </p:animEffect>
                                    <p:set>
                                      <p:cBhvr>
                                        <p:cTn id="43" dur="1" fill="hold">
                                          <p:stCondLst>
                                            <p:cond delay="999"/>
                                          </p:stCondLst>
                                        </p:cTn>
                                        <p:tgtEl>
                                          <p:spTgt spid="2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Map of the Hudson River watershed"/>
          <p:cNvPicPr>
            <a:picLocks noChangeAspect="1" noChangeArrowheads="1"/>
          </p:cNvPicPr>
          <p:nvPr/>
        </p:nvPicPr>
        <p:blipFill>
          <a:blip r:embed="rId3" cstate="print"/>
          <a:srcRect/>
          <a:stretch>
            <a:fillRect/>
          </a:stretch>
        </p:blipFill>
        <p:spPr bwMode="auto">
          <a:xfrm>
            <a:off x="457200" y="1010412"/>
            <a:ext cx="8001000" cy="5771388"/>
          </a:xfrm>
          <a:prstGeom prst="rect">
            <a:avLst/>
          </a:prstGeom>
          <a:noFill/>
          <a:ln w="50800">
            <a:solidFill>
              <a:srgbClr val="FF0000"/>
            </a:solidFill>
          </a:ln>
        </p:spPr>
      </p:pic>
      <p:grpSp>
        <p:nvGrpSpPr>
          <p:cNvPr id="18" name="Group 17"/>
          <p:cNvGrpSpPr/>
          <p:nvPr/>
        </p:nvGrpSpPr>
        <p:grpSpPr>
          <a:xfrm>
            <a:off x="3048000" y="2211092"/>
            <a:ext cx="4163878" cy="4210372"/>
            <a:chOff x="3048000" y="2211092"/>
            <a:chExt cx="4163878" cy="4210372"/>
          </a:xfrm>
        </p:grpSpPr>
        <p:sp>
          <p:nvSpPr>
            <p:cNvPr id="13" name="Freeform 12"/>
            <p:cNvSpPr/>
            <p:nvPr/>
          </p:nvSpPr>
          <p:spPr>
            <a:xfrm>
              <a:off x="4750231" y="2211092"/>
              <a:ext cx="2461647" cy="4210372"/>
            </a:xfrm>
            <a:custGeom>
              <a:avLst/>
              <a:gdLst>
                <a:gd name="connsiteX0" fmla="*/ 1588576 w 2461647"/>
                <a:gd name="connsiteY0" fmla="*/ 113654 h 4210372"/>
                <a:gd name="connsiteX1" fmla="*/ 1821050 w 2461647"/>
                <a:gd name="connsiteY1" fmla="*/ 36162 h 4210372"/>
                <a:gd name="connsiteX2" fmla="*/ 1852047 w 2461647"/>
                <a:gd name="connsiteY2" fmla="*/ 175647 h 4210372"/>
                <a:gd name="connsiteX3" fmla="*/ 1867545 w 2461647"/>
                <a:gd name="connsiteY3" fmla="*/ 423620 h 4210372"/>
                <a:gd name="connsiteX4" fmla="*/ 1759057 w 2461647"/>
                <a:gd name="connsiteY4" fmla="*/ 671593 h 4210372"/>
                <a:gd name="connsiteX5" fmla="*/ 1666067 w 2461647"/>
                <a:gd name="connsiteY5" fmla="*/ 904067 h 4210372"/>
                <a:gd name="connsiteX6" fmla="*/ 1712562 w 2461647"/>
                <a:gd name="connsiteY6" fmla="*/ 1090047 h 4210372"/>
                <a:gd name="connsiteX7" fmla="*/ 1883044 w 2461647"/>
                <a:gd name="connsiteY7" fmla="*/ 997057 h 4210372"/>
                <a:gd name="connsiteX8" fmla="*/ 1914040 w 2461647"/>
                <a:gd name="connsiteY8" fmla="*/ 1136542 h 4210372"/>
                <a:gd name="connsiteX9" fmla="*/ 2053525 w 2461647"/>
                <a:gd name="connsiteY9" fmla="*/ 981559 h 4210372"/>
                <a:gd name="connsiteX10" fmla="*/ 2162013 w 2461647"/>
                <a:gd name="connsiteY10" fmla="*/ 1105545 h 4210372"/>
                <a:gd name="connsiteX11" fmla="*/ 2347993 w 2461647"/>
                <a:gd name="connsiteY11" fmla="*/ 1043552 h 4210372"/>
                <a:gd name="connsiteX12" fmla="*/ 2456481 w 2461647"/>
                <a:gd name="connsiteY12" fmla="*/ 1121044 h 4210372"/>
                <a:gd name="connsiteX13" fmla="*/ 2316996 w 2461647"/>
                <a:gd name="connsiteY13" fmla="*/ 1415511 h 4210372"/>
                <a:gd name="connsiteX14" fmla="*/ 2378989 w 2461647"/>
                <a:gd name="connsiteY14" fmla="*/ 1647986 h 4210372"/>
                <a:gd name="connsiteX15" fmla="*/ 2286000 w 2461647"/>
                <a:gd name="connsiteY15" fmla="*/ 1988949 h 4210372"/>
                <a:gd name="connsiteX16" fmla="*/ 2224006 w 2461647"/>
                <a:gd name="connsiteY16" fmla="*/ 2066440 h 4210372"/>
                <a:gd name="connsiteX17" fmla="*/ 2115518 w 2461647"/>
                <a:gd name="connsiteY17" fmla="*/ 2004447 h 4210372"/>
                <a:gd name="connsiteX18" fmla="*/ 1976033 w 2461647"/>
                <a:gd name="connsiteY18" fmla="*/ 2190427 h 4210372"/>
                <a:gd name="connsiteX19" fmla="*/ 1960535 w 2461647"/>
                <a:gd name="connsiteY19" fmla="*/ 2407403 h 4210372"/>
                <a:gd name="connsiteX20" fmla="*/ 1929538 w 2461647"/>
                <a:gd name="connsiteY20" fmla="*/ 2639877 h 4210372"/>
                <a:gd name="connsiteX21" fmla="*/ 1805552 w 2461647"/>
                <a:gd name="connsiteY21" fmla="*/ 2825857 h 4210372"/>
                <a:gd name="connsiteX22" fmla="*/ 1852047 w 2461647"/>
                <a:gd name="connsiteY22" fmla="*/ 3073830 h 4210372"/>
                <a:gd name="connsiteX23" fmla="*/ 1898542 w 2461647"/>
                <a:gd name="connsiteY23" fmla="*/ 3213315 h 4210372"/>
                <a:gd name="connsiteX24" fmla="*/ 1914040 w 2461647"/>
                <a:gd name="connsiteY24" fmla="*/ 3399294 h 4210372"/>
                <a:gd name="connsiteX25" fmla="*/ 1945037 w 2461647"/>
                <a:gd name="connsiteY25" fmla="*/ 3600772 h 4210372"/>
                <a:gd name="connsiteX26" fmla="*/ 1774555 w 2461647"/>
                <a:gd name="connsiteY26" fmla="*/ 3709261 h 4210372"/>
                <a:gd name="connsiteX27" fmla="*/ 1666067 w 2461647"/>
                <a:gd name="connsiteY27" fmla="*/ 3879742 h 4210372"/>
                <a:gd name="connsiteX28" fmla="*/ 1635071 w 2461647"/>
                <a:gd name="connsiteY28" fmla="*/ 4019227 h 4210372"/>
                <a:gd name="connsiteX29" fmla="*/ 1557579 w 2461647"/>
                <a:gd name="connsiteY29" fmla="*/ 4174210 h 4210372"/>
                <a:gd name="connsiteX30" fmla="*/ 1433593 w 2461647"/>
                <a:gd name="connsiteY30" fmla="*/ 4158711 h 4210372"/>
                <a:gd name="connsiteX31" fmla="*/ 1480088 w 2461647"/>
                <a:gd name="connsiteY31" fmla="*/ 3864244 h 4210372"/>
                <a:gd name="connsiteX32" fmla="*/ 1387098 w 2461647"/>
                <a:gd name="connsiteY32" fmla="*/ 3616271 h 4210372"/>
                <a:gd name="connsiteX33" fmla="*/ 1216616 w 2461647"/>
                <a:gd name="connsiteY33" fmla="*/ 3554277 h 4210372"/>
                <a:gd name="connsiteX34" fmla="*/ 1061633 w 2461647"/>
                <a:gd name="connsiteY34" fmla="*/ 3740257 h 4210372"/>
                <a:gd name="connsiteX35" fmla="*/ 984142 w 2461647"/>
                <a:gd name="connsiteY35" fmla="*/ 3895240 h 4210372"/>
                <a:gd name="connsiteX36" fmla="*/ 813661 w 2461647"/>
                <a:gd name="connsiteY36" fmla="*/ 3879742 h 4210372"/>
                <a:gd name="connsiteX37" fmla="*/ 782664 w 2461647"/>
                <a:gd name="connsiteY37" fmla="*/ 3600772 h 4210372"/>
                <a:gd name="connsiteX38" fmla="*/ 875654 w 2461647"/>
                <a:gd name="connsiteY38" fmla="*/ 3352800 h 4210372"/>
                <a:gd name="connsiteX39" fmla="*/ 968644 w 2461647"/>
                <a:gd name="connsiteY39" fmla="*/ 3120325 h 4210372"/>
                <a:gd name="connsiteX40" fmla="*/ 999640 w 2461647"/>
                <a:gd name="connsiteY40" fmla="*/ 2748366 h 4210372"/>
                <a:gd name="connsiteX41" fmla="*/ 1061633 w 2461647"/>
                <a:gd name="connsiteY41" fmla="*/ 2639877 h 4210372"/>
                <a:gd name="connsiteX42" fmla="*/ 953145 w 2461647"/>
                <a:gd name="connsiteY42" fmla="*/ 2515891 h 4210372"/>
                <a:gd name="connsiteX43" fmla="*/ 1030637 w 2461647"/>
                <a:gd name="connsiteY43" fmla="*/ 2391905 h 4210372"/>
                <a:gd name="connsiteX44" fmla="*/ 875654 w 2461647"/>
                <a:gd name="connsiteY44" fmla="*/ 2174928 h 4210372"/>
                <a:gd name="connsiteX45" fmla="*/ 891152 w 2461647"/>
                <a:gd name="connsiteY45" fmla="*/ 1880461 h 4210372"/>
                <a:gd name="connsiteX46" fmla="*/ 751667 w 2461647"/>
                <a:gd name="connsiteY46" fmla="*/ 1678983 h 4210372"/>
                <a:gd name="connsiteX47" fmla="*/ 658677 w 2461647"/>
                <a:gd name="connsiteY47" fmla="*/ 1585993 h 4210372"/>
                <a:gd name="connsiteX48" fmla="*/ 348711 w 2461647"/>
                <a:gd name="connsiteY48" fmla="*/ 1554996 h 4210372"/>
                <a:gd name="connsiteX49" fmla="*/ 147233 w 2461647"/>
                <a:gd name="connsiteY49" fmla="*/ 1632488 h 4210372"/>
                <a:gd name="connsiteX50" fmla="*/ 7749 w 2461647"/>
                <a:gd name="connsiteY50" fmla="*/ 1508501 h 4210372"/>
                <a:gd name="connsiteX51" fmla="*/ 100738 w 2461647"/>
                <a:gd name="connsiteY51" fmla="*/ 1384515 h 4210372"/>
                <a:gd name="connsiteX52" fmla="*/ 38745 w 2461647"/>
                <a:gd name="connsiteY52" fmla="*/ 1167539 h 4210372"/>
                <a:gd name="connsiteX53" fmla="*/ 38745 w 2461647"/>
                <a:gd name="connsiteY53" fmla="*/ 966061 h 4210372"/>
                <a:gd name="connsiteX54" fmla="*/ 116237 w 2461647"/>
                <a:gd name="connsiteY54" fmla="*/ 811077 h 4210372"/>
                <a:gd name="connsiteX55" fmla="*/ 255722 w 2461647"/>
                <a:gd name="connsiteY55" fmla="*/ 873071 h 4210372"/>
                <a:gd name="connsiteX56" fmla="*/ 488196 w 2461647"/>
                <a:gd name="connsiteY56" fmla="*/ 966061 h 4210372"/>
                <a:gd name="connsiteX57" fmla="*/ 736169 w 2461647"/>
                <a:gd name="connsiteY57" fmla="*/ 749084 h 4210372"/>
                <a:gd name="connsiteX58" fmla="*/ 937647 w 2461647"/>
                <a:gd name="connsiteY58" fmla="*/ 594101 h 4210372"/>
                <a:gd name="connsiteX59" fmla="*/ 953145 w 2461647"/>
                <a:gd name="connsiteY59" fmla="*/ 423620 h 4210372"/>
                <a:gd name="connsiteX60" fmla="*/ 1123627 w 2461647"/>
                <a:gd name="connsiteY60" fmla="*/ 299633 h 4210372"/>
                <a:gd name="connsiteX61" fmla="*/ 1139125 w 2461647"/>
                <a:gd name="connsiteY61" fmla="*/ 98155 h 4210372"/>
                <a:gd name="connsiteX62" fmla="*/ 1263111 w 2461647"/>
                <a:gd name="connsiteY62" fmla="*/ 98155 h 4210372"/>
                <a:gd name="connsiteX63" fmla="*/ 1340603 w 2461647"/>
                <a:gd name="connsiteY63" fmla="*/ 5166 h 4210372"/>
                <a:gd name="connsiteX64" fmla="*/ 1464589 w 2461647"/>
                <a:gd name="connsiteY64" fmla="*/ 67159 h 4210372"/>
                <a:gd name="connsiteX65" fmla="*/ 1495586 w 2461647"/>
                <a:gd name="connsiteY65" fmla="*/ 175647 h 4210372"/>
                <a:gd name="connsiteX66" fmla="*/ 1588576 w 2461647"/>
                <a:gd name="connsiteY66" fmla="*/ 113654 h 421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61647" h="4210372">
                  <a:moveTo>
                    <a:pt x="1588576" y="113654"/>
                  </a:moveTo>
                  <a:cubicBezTo>
                    <a:pt x="1642820" y="90407"/>
                    <a:pt x="1777138" y="25830"/>
                    <a:pt x="1821050" y="36162"/>
                  </a:cubicBezTo>
                  <a:cubicBezTo>
                    <a:pt x="1864962" y="46494"/>
                    <a:pt x="1844298" y="111071"/>
                    <a:pt x="1852047" y="175647"/>
                  </a:cubicBezTo>
                  <a:cubicBezTo>
                    <a:pt x="1859796" y="240223"/>
                    <a:pt x="1883043" y="340962"/>
                    <a:pt x="1867545" y="423620"/>
                  </a:cubicBezTo>
                  <a:cubicBezTo>
                    <a:pt x="1852047" y="506278"/>
                    <a:pt x="1792637" y="591519"/>
                    <a:pt x="1759057" y="671593"/>
                  </a:cubicBezTo>
                  <a:cubicBezTo>
                    <a:pt x="1725477" y="751667"/>
                    <a:pt x="1673816" y="834325"/>
                    <a:pt x="1666067" y="904067"/>
                  </a:cubicBezTo>
                  <a:cubicBezTo>
                    <a:pt x="1658318" y="973809"/>
                    <a:pt x="1676399" y="1074549"/>
                    <a:pt x="1712562" y="1090047"/>
                  </a:cubicBezTo>
                  <a:cubicBezTo>
                    <a:pt x="1748725" y="1105545"/>
                    <a:pt x="1849464" y="989308"/>
                    <a:pt x="1883044" y="997057"/>
                  </a:cubicBezTo>
                  <a:cubicBezTo>
                    <a:pt x="1916624" y="1004806"/>
                    <a:pt x="1885627" y="1139125"/>
                    <a:pt x="1914040" y="1136542"/>
                  </a:cubicBezTo>
                  <a:cubicBezTo>
                    <a:pt x="1942453" y="1133959"/>
                    <a:pt x="2012196" y="986725"/>
                    <a:pt x="2053525" y="981559"/>
                  </a:cubicBezTo>
                  <a:cubicBezTo>
                    <a:pt x="2094854" y="976393"/>
                    <a:pt x="2112935" y="1095213"/>
                    <a:pt x="2162013" y="1105545"/>
                  </a:cubicBezTo>
                  <a:cubicBezTo>
                    <a:pt x="2211091" y="1115877"/>
                    <a:pt x="2298915" y="1040969"/>
                    <a:pt x="2347993" y="1043552"/>
                  </a:cubicBezTo>
                  <a:cubicBezTo>
                    <a:pt x="2397071" y="1046135"/>
                    <a:pt x="2461647" y="1059051"/>
                    <a:pt x="2456481" y="1121044"/>
                  </a:cubicBezTo>
                  <a:cubicBezTo>
                    <a:pt x="2451315" y="1183037"/>
                    <a:pt x="2329911" y="1327687"/>
                    <a:pt x="2316996" y="1415511"/>
                  </a:cubicBezTo>
                  <a:cubicBezTo>
                    <a:pt x="2304081" y="1503335"/>
                    <a:pt x="2384155" y="1552413"/>
                    <a:pt x="2378989" y="1647986"/>
                  </a:cubicBezTo>
                  <a:cubicBezTo>
                    <a:pt x="2373823" y="1743559"/>
                    <a:pt x="2311831" y="1919207"/>
                    <a:pt x="2286000" y="1988949"/>
                  </a:cubicBezTo>
                  <a:cubicBezTo>
                    <a:pt x="2260170" y="2058691"/>
                    <a:pt x="2252420" y="2063857"/>
                    <a:pt x="2224006" y="2066440"/>
                  </a:cubicBezTo>
                  <a:cubicBezTo>
                    <a:pt x="2195592" y="2069023"/>
                    <a:pt x="2156847" y="1983783"/>
                    <a:pt x="2115518" y="2004447"/>
                  </a:cubicBezTo>
                  <a:cubicBezTo>
                    <a:pt x="2074189" y="2025111"/>
                    <a:pt x="2001864" y="2123268"/>
                    <a:pt x="1976033" y="2190427"/>
                  </a:cubicBezTo>
                  <a:cubicBezTo>
                    <a:pt x="1950202" y="2257586"/>
                    <a:pt x="1968284" y="2332495"/>
                    <a:pt x="1960535" y="2407403"/>
                  </a:cubicBezTo>
                  <a:cubicBezTo>
                    <a:pt x="1952786" y="2482311"/>
                    <a:pt x="1955369" y="2570135"/>
                    <a:pt x="1929538" y="2639877"/>
                  </a:cubicBezTo>
                  <a:cubicBezTo>
                    <a:pt x="1903708" y="2709619"/>
                    <a:pt x="1818467" y="2753532"/>
                    <a:pt x="1805552" y="2825857"/>
                  </a:cubicBezTo>
                  <a:cubicBezTo>
                    <a:pt x="1792637" y="2898183"/>
                    <a:pt x="1836549" y="3009254"/>
                    <a:pt x="1852047" y="3073830"/>
                  </a:cubicBezTo>
                  <a:cubicBezTo>
                    <a:pt x="1867545" y="3138406"/>
                    <a:pt x="1888210" y="3159071"/>
                    <a:pt x="1898542" y="3213315"/>
                  </a:cubicBezTo>
                  <a:cubicBezTo>
                    <a:pt x="1908874" y="3267559"/>
                    <a:pt x="1906291" y="3334718"/>
                    <a:pt x="1914040" y="3399294"/>
                  </a:cubicBezTo>
                  <a:cubicBezTo>
                    <a:pt x="1921789" y="3463870"/>
                    <a:pt x="1968284" y="3549111"/>
                    <a:pt x="1945037" y="3600772"/>
                  </a:cubicBezTo>
                  <a:cubicBezTo>
                    <a:pt x="1921790" y="3652433"/>
                    <a:pt x="1821050" y="3662766"/>
                    <a:pt x="1774555" y="3709261"/>
                  </a:cubicBezTo>
                  <a:cubicBezTo>
                    <a:pt x="1728060" y="3755756"/>
                    <a:pt x="1689314" y="3828081"/>
                    <a:pt x="1666067" y="3879742"/>
                  </a:cubicBezTo>
                  <a:cubicBezTo>
                    <a:pt x="1642820" y="3931403"/>
                    <a:pt x="1653152" y="3970149"/>
                    <a:pt x="1635071" y="4019227"/>
                  </a:cubicBezTo>
                  <a:cubicBezTo>
                    <a:pt x="1616990" y="4068305"/>
                    <a:pt x="1591159" y="4150963"/>
                    <a:pt x="1557579" y="4174210"/>
                  </a:cubicBezTo>
                  <a:cubicBezTo>
                    <a:pt x="1523999" y="4197457"/>
                    <a:pt x="1446508" y="4210372"/>
                    <a:pt x="1433593" y="4158711"/>
                  </a:cubicBezTo>
                  <a:cubicBezTo>
                    <a:pt x="1420678" y="4107050"/>
                    <a:pt x="1487837" y="3954651"/>
                    <a:pt x="1480088" y="3864244"/>
                  </a:cubicBezTo>
                  <a:cubicBezTo>
                    <a:pt x="1472339" y="3773837"/>
                    <a:pt x="1431010" y="3667932"/>
                    <a:pt x="1387098" y="3616271"/>
                  </a:cubicBezTo>
                  <a:cubicBezTo>
                    <a:pt x="1343186" y="3564610"/>
                    <a:pt x="1270860" y="3533613"/>
                    <a:pt x="1216616" y="3554277"/>
                  </a:cubicBezTo>
                  <a:cubicBezTo>
                    <a:pt x="1162372" y="3574941"/>
                    <a:pt x="1100379" y="3683430"/>
                    <a:pt x="1061633" y="3740257"/>
                  </a:cubicBezTo>
                  <a:cubicBezTo>
                    <a:pt x="1022887" y="3797084"/>
                    <a:pt x="1025471" y="3871993"/>
                    <a:pt x="984142" y="3895240"/>
                  </a:cubicBezTo>
                  <a:cubicBezTo>
                    <a:pt x="942813" y="3918487"/>
                    <a:pt x="847241" y="3928820"/>
                    <a:pt x="813661" y="3879742"/>
                  </a:cubicBezTo>
                  <a:cubicBezTo>
                    <a:pt x="780081" y="3830664"/>
                    <a:pt x="772332" y="3688596"/>
                    <a:pt x="782664" y="3600772"/>
                  </a:cubicBezTo>
                  <a:cubicBezTo>
                    <a:pt x="792996" y="3512948"/>
                    <a:pt x="844657" y="3432874"/>
                    <a:pt x="875654" y="3352800"/>
                  </a:cubicBezTo>
                  <a:cubicBezTo>
                    <a:pt x="906651" y="3272726"/>
                    <a:pt x="947980" y="3221064"/>
                    <a:pt x="968644" y="3120325"/>
                  </a:cubicBezTo>
                  <a:cubicBezTo>
                    <a:pt x="989308" y="3019586"/>
                    <a:pt x="984142" y="2828441"/>
                    <a:pt x="999640" y="2748366"/>
                  </a:cubicBezTo>
                  <a:cubicBezTo>
                    <a:pt x="1015138" y="2668291"/>
                    <a:pt x="1069382" y="2678623"/>
                    <a:pt x="1061633" y="2639877"/>
                  </a:cubicBezTo>
                  <a:cubicBezTo>
                    <a:pt x="1053884" y="2601131"/>
                    <a:pt x="958311" y="2557220"/>
                    <a:pt x="953145" y="2515891"/>
                  </a:cubicBezTo>
                  <a:cubicBezTo>
                    <a:pt x="947979" y="2474562"/>
                    <a:pt x="1043552" y="2448732"/>
                    <a:pt x="1030637" y="2391905"/>
                  </a:cubicBezTo>
                  <a:cubicBezTo>
                    <a:pt x="1017722" y="2335078"/>
                    <a:pt x="898902" y="2260169"/>
                    <a:pt x="875654" y="2174928"/>
                  </a:cubicBezTo>
                  <a:cubicBezTo>
                    <a:pt x="852407" y="2089687"/>
                    <a:pt x="911817" y="1963119"/>
                    <a:pt x="891152" y="1880461"/>
                  </a:cubicBezTo>
                  <a:cubicBezTo>
                    <a:pt x="870487" y="1797803"/>
                    <a:pt x="790413" y="1728061"/>
                    <a:pt x="751667" y="1678983"/>
                  </a:cubicBezTo>
                  <a:cubicBezTo>
                    <a:pt x="712921" y="1629905"/>
                    <a:pt x="725836" y="1606657"/>
                    <a:pt x="658677" y="1585993"/>
                  </a:cubicBezTo>
                  <a:cubicBezTo>
                    <a:pt x="591518" y="1565329"/>
                    <a:pt x="433952" y="1547247"/>
                    <a:pt x="348711" y="1554996"/>
                  </a:cubicBezTo>
                  <a:cubicBezTo>
                    <a:pt x="263470" y="1562745"/>
                    <a:pt x="204060" y="1640237"/>
                    <a:pt x="147233" y="1632488"/>
                  </a:cubicBezTo>
                  <a:cubicBezTo>
                    <a:pt x="90406" y="1624739"/>
                    <a:pt x="15498" y="1549830"/>
                    <a:pt x="7749" y="1508501"/>
                  </a:cubicBezTo>
                  <a:cubicBezTo>
                    <a:pt x="0" y="1467172"/>
                    <a:pt x="95572" y="1441342"/>
                    <a:pt x="100738" y="1384515"/>
                  </a:cubicBezTo>
                  <a:cubicBezTo>
                    <a:pt x="105904" y="1327688"/>
                    <a:pt x="49077" y="1237281"/>
                    <a:pt x="38745" y="1167539"/>
                  </a:cubicBezTo>
                  <a:cubicBezTo>
                    <a:pt x="28413" y="1097797"/>
                    <a:pt x="25830" y="1025471"/>
                    <a:pt x="38745" y="966061"/>
                  </a:cubicBezTo>
                  <a:cubicBezTo>
                    <a:pt x="51660" y="906651"/>
                    <a:pt x="80074" y="826575"/>
                    <a:pt x="116237" y="811077"/>
                  </a:cubicBezTo>
                  <a:cubicBezTo>
                    <a:pt x="152400" y="795579"/>
                    <a:pt x="193729" y="847240"/>
                    <a:pt x="255722" y="873071"/>
                  </a:cubicBezTo>
                  <a:cubicBezTo>
                    <a:pt x="317715" y="898902"/>
                    <a:pt x="408122" y="986726"/>
                    <a:pt x="488196" y="966061"/>
                  </a:cubicBezTo>
                  <a:cubicBezTo>
                    <a:pt x="568271" y="945397"/>
                    <a:pt x="661261" y="811077"/>
                    <a:pt x="736169" y="749084"/>
                  </a:cubicBezTo>
                  <a:cubicBezTo>
                    <a:pt x="811078" y="687091"/>
                    <a:pt x="901484" y="648345"/>
                    <a:pt x="937647" y="594101"/>
                  </a:cubicBezTo>
                  <a:cubicBezTo>
                    <a:pt x="973810" y="539857"/>
                    <a:pt x="922148" y="472698"/>
                    <a:pt x="953145" y="423620"/>
                  </a:cubicBezTo>
                  <a:cubicBezTo>
                    <a:pt x="984142" y="374542"/>
                    <a:pt x="1092630" y="353877"/>
                    <a:pt x="1123627" y="299633"/>
                  </a:cubicBezTo>
                  <a:cubicBezTo>
                    <a:pt x="1154624" y="245389"/>
                    <a:pt x="1115878" y="131735"/>
                    <a:pt x="1139125" y="98155"/>
                  </a:cubicBezTo>
                  <a:cubicBezTo>
                    <a:pt x="1162372" y="64575"/>
                    <a:pt x="1229531" y="113653"/>
                    <a:pt x="1263111" y="98155"/>
                  </a:cubicBezTo>
                  <a:cubicBezTo>
                    <a:pt x="1296691" y="82657"/>
                    <a:pt x="1307023" y="10332"/>
                    <a:pt x="1340603" y="5166"/>
                  </a:cubicBezTo>
                  <a:cubicBezTo>
                    <a:pt x="1374183" y="0"/>
                    <a:pt x="1438759" y="38746"/>
                    <a:pt x="1464589" y="67159"/>
                  </a:cubicBezTo>
                  <a:cubicBezTo>
                    <a:pt x="1490419" y="95572"/>
                    <a:pt x="1469755" y="170481"/>
                    <a:pt x="1495586" y="175647"/>
                  </a:cubicBezTo>
                  <a:cubicBezTo>
                    <a:pt x="1521417" y="180813"/>
                    <a:pt x="1534332" y="136901"/>
                    <a:pt x="1588576" y="113654"/>
                  </a:cubicBezTo>
                  <a:close/>
                </a:path>
              </a:pathLst>
            </a:custGeom>
            <a:blipFill dpi="0" rotWithShape="1">
              <a:blip r:embed="rId4" cstate="print">
                <a:alphaModFix amt="52000"/>
              </a:blip>
              <a:srcRect/>
              <a:tile tx="0" ty="0" sx="100000" sy="100000" flip="none" algn="tl"/>
            </a:blipFill>
            <a:ln>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8000" y="4038600"/>
              <a:ext cx="2209800" cy="584775"/>
            </a:xfrm>
            <a:prstGeom prst="rect">
              <a:avLst/>
            </a:prstGeom>
            <a:blipFill dpi="0" rotWithShape="1">
              <a:blip r:embed="rId4" cstate="print"/>
              <a:srcRect/>
              <a:tile tx="0" ty="0" sx="100000" sy="100000" flip="none" algn="tl"/>
            </a:blipFill>
            <a:ln w="50800">
              <a:solidFill>
                <a:schemeClr val="accent5">
                  <a:lumMod val="75000"/>
                </a:schemeClr>
              </a:solidFill>
            </a:ln>
          </p:spPr>
          <p:txBody>
            <a:bodyPr wrap="square">
              <a:spAutoFit/>
            </a:bodyPr>
            <a:lstStyle/>
            <a:p>
              <a:pPr algn="ctr"/>
              <a:r>
                <a:rPr lang="en-US" sz="3200" b="1" dirty="0" smtClean="0"/>
                <a:t>13,400</a:t>
              </a:r>
              <a:r>
                <a:rPr lang="en-US" sz="3200" b="1" baseline="30000" dirty="0" smtClean="0"/>
                <a:t>2</a:t>
              </a:r>
              <a:r>
                <a:rPr lang="en-US" sz="3200" b="1" dirty="0" smtClean="0"/>
                <a:t> mi</a:t>
              </a:r>
              <a:endParaRPr lang="en-US" sz="3200" b="1" dirty="0"/>
            </a:p>
          </p:txBody>
        </p:sp>
      </p:grpSp>
      <p:grpSp>
        <p:nvGrpSpPr>
          <p:cNvPr id="2" name="Group 9"/>
          <p:cNvGrpSpPr/>
          <p:nvPr/>
        </p:nvGrpSpPr>
        <p:grpSpPr>
          <a:xfrm>
            <a:off x="4419600" y="1701225"/>
            <a:ext cx="2514600" cy="4808063"/>
            <a:chOff x="4419600" y="1701225"/>
            <a:chExt cx="2514600" cy="4808063"/>
          </a:xfrm>
        </p:grpSpPr>
        <p:sp>
          <p:nvSpPr>
            <p:cNvPr id="7" name="Freeform 6"/>
            <p:cNvSpPr/>
            <p:nvPr/>
          </p:nvSpPr>
          <p:spPr>
            <a:xfrm>
              <a:off x="6083085" y="2293749"/>
              <a:ext cx="490779" cy="4215539"/>
            </a:xfrm>
            <a:custGeom>
              <a:avLst/>
              <a:gdLst>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26203 w 490779"/>
                <a:gd name="connsiteY12" fmla="*/ 1038387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0779" h="4215539">
                  <a:moveTo>
                    <a:pt x="54244" y="0"/>
                  </a:moveTo>
                  <a:cubicBezTo>
                    <a:pt x="65867" y="54244"/>
                    <a:pt x="77491" y="108488"/>
                    <a:pt x="69742" y="139485"/>
                  </a:cubicBezTo>
                  <a:cubicBezTo>
                    <a:pt x="61993" y="170482"/>
                    <a:pt x="15498" y="152400"/>
                    <a:pt x="7749" y="185980"/>
                  </a:cubicBezTo>
                  <a:cubicBezTo>
                    <a:pt x="0" y="219560"/>
                    <a:pt x="12915" y="304800"/>
                    <a:pt x="23247" y="340963"/>
                  </a:cubicBezTo>
                  <a:cubicBezTo>
                    <a:pt x="33579" y="377126"/>
                    <a:pt x="59410" y="377126"/>
                    <a:pt x="69742" y="402956"/>
                  </a:cubicBezTo>
                  <a:cubicBezTo>
                    <a:pt x="80074" y="428787"/>
                    <a:pt x="72325" y="485614"/>
                    <a:pt x="85240" y="495946"/>
                  </a:cubicBezTo>
                  <a:cubicBezTo>
                    <a:pt x="98155" y="506278"/>
                    <a:pt x="123987" y="444285"/>
                    <a:pt x="147234" y="464949"/>
                  </a:cubicBezTo>
                  <a:cubicBezTo>
                    <a:pt x="170482" y="485613"/>
                    <a:pt x="201478" y="576020"/>
                    <a:pt x="224725" y="619932"/>
                  </a:cubicBezTo>
                  <a:cubicBezTo>
                    <a:pt x="247972" y="663844"/>
                    <a:pt x="286718" y="694840"/>
                    <a:pt x="286718" y="728420"/>
                  </a:cubicBezTo>
                  <a:cubicBezTo>
                    <a:pt x="286718" y="762000"/>
                    <a:pt x="227308" y="769749"/>
                    <a:pt x="224725" y="821410"/>
                  </a:cubicBezTo>
                  <a:cubicBezTo>
                    <a:pt x="222142" y="873071"/>
                    <a:pt x="245390" y="1009973"/>
                    <a:pt x="271220" y="1038387"/>
                  </a:cubicBezTo>
                  <a:cubicBezTo>
                    <a:pt x="297051" y="1066801"/>
                    <a:pt x="353878" y="991892"/>
                    <a:pt x="379708" y="991892"/>
                  </a:cubicBezTo>
                  <a:cubicBezTo>
                    <a:pt x="405538" y="991892"/>
                    <a:pt x="410705" y="1012557"/>
                    <a:pt x="426203" y="1038387"/>
                  </a:cubicBezTo>
                  <a:cubicBezTo>
                    <a:pt x="441701" y="1064217"/>
                    <a:pt x="462366" y="1095214"/>
                    <a:pt x="472698" y="1146875"/>
                  </a:cubicBezTo>
                  <a:cubicBezTo>
                    <a:pt x="483030" y="1198536"/>
                    <a:pt x="490779" y="1296692"/>
                    <a:pt x="488196" y="1348353"/>
                  </a:cubicBezTo>
                  <a:cubicBezTo>
                    <a:pt x="485613" y="1400014"/>
                    <a:pt x="472698" y="1407763"/>
                    <a:pt x="457200" y="1456841"/>
                  </a:cubicBezTo>
                  <a:cubicBezTo>
                    <a:pt x="441702" y="1505919"/>
                    <a:pt x="413288" y="1578244"/>
                    <a:pt x="395207" y="1642820"/>
                  </a:cubicBezTo>
                  <a:cubicBezTo>
                    <a:pt x="377126" y="1707396"/>
                    <a:pt x="356461" y="1777139"/>
                    <a:pt x="348712" y="1844298"/>
                  </a:cubicBezTo>
                  <a:cubicBezTo>
                    <a:pt x="340963" y="1911457"/>
                    <a:pt x="356461" y="1986366"/>
                    <a:pt x="348712" y="2045776"/>
                  </a:cubicBezTo>
                  <a:cubicBezTo>
                    <a:pt x="340963" y="2105186"/>
                    <a:pt x="322881" y="2151681"/>
                    <a:pt x="302217" y="2200759"/>
                  </a:cubicBezTo>
                  <a:cubicBezTo>
                    <a:pt x="281553" y="2249837"/>
                    <a:pt x="242806" y="2280834"/>
                    <a:pt x="224725" y="2340244"/>
                  </a:cubicBezTo>
                  <a:cubicBezTo>
                    <a:pt x="206644" y="2399654"/>
                    <a:pt x="196312" y="2484895"/>
                    <a:pt x="193729" y="2557220"/>
                  </a:cubicBezTo>
                  <a:cubicBezTo>
                    <a:pt x="191146" y="2629545"/>
                    <a:pt x="214393" y="2712204"/>
                    <a:pt x="209227" y="2774197"/>
                  </a:cubicBezTo>
                  <a:cubicBezTo>
                    <a:pt x="204061" y="2836190"/>
                    <a:pt x="165315" y="2874936"/>
                    <a:pt x="162732" y="2929180"/>
                  </a:cubicBezTo>
                  <a:cubicBezTo>
                    <a:pt x="160149" y="2983424"/>
                    <a:pt x="196312" y="3050583"/>
                    <a:pt x="193729" y="3099661"/>
                  </a:cubicBezTo>
                  <a:cubicBezTo>
                    <a:pt x="191146" y="3148739"/>
                    <a:pt x="152400" y="3177153"/>
                    <a:pt x="147234" y="3223648"/>
                  </a:cubicBezTo>
                  <a:cubicBezTo>
                    <a:pt x="142068" y="3270143"/>
                    <a:pt x="160149" y="3332136"/>
                    <a:pt x="162732" y="3378631"/>
                  </a:cubicBezTo>
                  <a:cubicBezTo>
                    <a:pt x="165315" y="3425126"/>
                    <a:pt x="154983" y="3463871"/>
                    <a:pt x="162732" y="3502617"/>
                  </a:cubicBezTo>
                  <a:cubicBezTo>
                    <a:pt x="170481" y="3541363"/>
                    <a:pt x="201478" y="3574942"/>
                    <a:pt x="209227" y="3611105"/>
                  </a:cubicBezTo>
                  <a:cubicBezTo>
                    <a:pt x="216976" y="3647268"/>
                    <a:pt x="209227" y="3719593"/>
                    <a:pt x="209227" y="3719593"/>
                  </a:cubicBezTo>
                  <a:cubicBezTo>
                    <a:pt x="209227" y="3750590"/>
                    <a:pt x="211810" y="3748007"/>
                    <a:pt x="209227" y="3797085"/>
                  </a:cubicBezTo>
                  <a:cubicBezTo>
                    <a:pt x="206644" y="3846163"/>
                    <a:pt x="209227" y="3944319"/>
                    <a:pt x="193729" y="4014061"/>
                  </a:cubicBezTo>
                  <a:cubicBezTo>
                    <a:pt x="178231" y="4083803"/>
                    <a:pt x="147234" y="4149671"/>
                    <a:pt x="116237" y="4215539"/>
                  </a:cubicBezTo>
                </a:path>
              </a:pathLst>
            </a:custGeom>
            <a:ln w="76200">
              <a:solidFill>
                <a:srgbClr val="0070C0"/>
              </a:solidFill>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4419600" y="1701225"/>
              <a:ext cx="2514600" cy="584775"/>
            </a:xfrm>
            <a:prstGeom prst="rect">
              <a:avLst/>
            </a:prstGeom>
            <a:noFill/>
          </p:spPr>
          <p:txBody>
            <a:bodyPr wrap="square">
              <a:spAutoFit/>
            </a:bodyPr>
            <a:lstStyle/>
            <a:p>
              <a:pPr algn="ctr"/>
              <a:r>
                <a:rPr lang="en-US" sz="3200" b="1" dirty="0" smtClean="0"/>
                <a:t>Hudson River</a:t>
              </a:r>
              <a:endParaRPr lang="en-US" sz="3200" b="1" dirty="0"/>
            </a:p>
          </p:txBody>
        </p:sp>
      </p:grpSp>
      <p:grpSp>
        <p:nvGrpSpPr>
          <p:cNvPr id="3" name="Group 11"/>
          <p:cNvGrpSpPr/>
          <p:nvPr/>
        </p:nvGrpSpPr>
        <p:grpSpPr>
          <a:xfrm>
            <a:off x="2587752" y="3174570"/>
            <a:ext cx="3875041" cy="769748"/>
            <a:chOff x="2587752" y="3174570"/>
            <a:chExt cx="3875041" cy="769748"/>
          </a:xfrm>
        </p:grpSpPr>
        <p:sp>
          <p:nvSpPr>
            <p:cNvPr id="8" name="Freeform 7"/>
            <p:cNvSpPr/>
            <p:nvPr/>
          </p:nvSpPr>
          <p:spPr>
            <a:xfrm>
              <a:off x="4804475" y="3174570"/>
              <a:ext cx="1658318" cy="769748"/>
            </a:xfrm>
            <a:custGeom>
              <a:avLst/>
              <a:gdLst>
                <a:gd name="connsiteX0" fmla="*/ 0 w 1658318"/>
                <a:gd name="connsiteY0" fmla="*/ 18081 h 769748"/>
                <a:gd name="connsiteX1" fmla="*/ 154983 w 1658318"/>
                <a:gd name="connsiteY1" fmla="*/ 18081 h 769748"/>
                <a:gd name="connsiteX2" fmla="*/ 108488 w 1658318"/>
                <a:gd name="connsiteY2" fmla="*/ 126569 h 769748"/>
                <a:gd name="connsiteX3" fmla="*/ 61993 w 1658318"/>
                <a:gd name="connsiteY3" fmla="*/ 219559 h 769748"/>
                <a:gd name="connsiteX4" fmla="*/ 170481 w 1658318"/>
                <a:gd name="connsiteY4" fmla="*/ 235057 h 769748"/>
                <a:gd name="connsiteX5" fmla="*/ 309966 w 1658318"/>
                <a:gd name="connsiteY5" fmla="*/ 374542 h 769748"/>
                <a:gd name="connsiteX6" fmla="*/ 402956 w 1658318"/>
                <a:gd name="connsiteY6" fmla="*/ 405538 h 769748"/>
                <a:gd name="connsiteX7" fmla="*/ 511444 w 1658318"/>
                <a:gd name="connsiteY7" fmla="*/ 467532 h 769748"/>
                <a:gd name="connsiteX8" fmla="*/ 681925 w 1658318"/>
                <a:gd name="connsiteY8" fmla="*/ 421037 h 769748"/>
                <a:gd name="connsiteX9" fmla="*/ 759417 w 1658318"/>
                <a:gd name="connsiteY9" fmla="*/ 498528 h 769748"/>
                <a:gd name="connsiteX10" fmla="*/ 867905 w 1658318"/>
                <a:gd name="connsiteY10" fmla="*/ 576020 h 769748"/>
                <a:gd name="connsiteX11" fmla="*/ 960894 w 1658318"/>
                <a:gd name="connsiteY11" fmla="*/ 560522 h 769748"/>
                <a:gd name="connsiteX12" fmla="*/ 1177871 w 1658318"/>
                <a:gd name="connsiteY12" fmla="*/ 560522 h 769748"/>
                <a:gd name="connsiteX13" fmla="*/ 1348352 w 1658318"/>
                <a:gd name="connsiteY13" fmla="*/ 622515 h 769748"/>
                <a:gd name="connsiteX14" fmla="*/ 1410345 w 1658318"/>
                <a:gd name="connsiteY14" fmla="*/ 700006 h 769748"/>
                <a:gd name="connsiteX15" fmla="*/ 1472339 w 1658318"/>
                <a:gd name="connsiteY15" fmla="*/ 669010 h 769748"/>
                <a:gd name="connsiteX16" fmla="*/ 1580827 w 1658318"/>
                <a:gd name="connsiteY16" fmla="*/ 761999 h 769748"/>
                <a:gd name="connsiteX17" fmla="*/ 1596325 w 1658318"/>
                <a:gd name="connsiteY17" fmla="*/ 715505 h 769748"/>
                <a:gd name="connsiteX18" fmla="*/ 1658318 w 1658318"/>
                <a:gd name="connsiteY18" fmla="*/ 761999 h 7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8318" h="769748">
                  <a:moveTo>
                    <a:pt x="0" y="18081"/>
                  </a:moveTo>
                  <a:cubicBezTo>
                    <a:pt x="68451" y="9040"/>
                    <a:pt x="136902" y="0"/>
                    <a:pt x="154983" y="18081"/>
                  </a:cubicBezTo>
                  <a:cubicBezTo>
                    <a:pt x="173064" y="36162"/>
                    <a:pt x="123986" y="92989"/>
                    <a:pt x="108488" y="126569"/>
                  </a:cubicBezTo>
                  <a:cubicBezTo>
                    <a:pt x="92990" y="160149"/>
                    <a:pt x="51661" y="201478"/>
                    <a:pt x="61993" y="219559"/>
                  </a:cubicBezTo>
                  <a:cubicBezTo>
                    <a:pt x="72325" y="237640"/>
                    <a:pt x="129152" y="209227"/>
                    <a:pt x="170481" y="235057"/>
                  </a:cubicBezTo>
                  <a:cubicBezTo>
                    <a:pt x="211810" y="260887"/>
                    <a:pt x="271220" y="346129"/>
                    <a:pt x="309966" y="374542"/>
                  </a:cubicBezTo>
                  <a:cubicBezTo>
                    <a:pt x="348712" y="402955"/>
                    <a:pt x="369376" y="390040"/>
                    <a:pt x="402956" y="405538"/>
                  </a:cubicBezTo>
                  <a:cubicBezTo>
                    <a:pt x="436536" y="421036"/>
                    <a:pt x="464949" y="464949"/>
                    <a:pt x="511444" y="467532"/>
                  </a:cubicBezTo>
                  <a:cubicBezTo>
                    <a:pt x="557939" y="470115"/>
                    <a:pt x="640596" y="415871"/>
                    <a:pt x="681925" y="421037"/>
                  </a:cubicBezTo>
                  <a:cubicBezTo>
                    <a:pt x="723254" y="426203"/>
                    <a:pt x="728420" y="472698"/>
                    <a:pt x="759417" y="498528"/>
                  </a:cubicBezTo>
                  <a:cubicBezTo>
                    <a:pt x="790414" y="524359"/>
                    <a:pt x="834326" y="565688"/>
                    <a:pt x="867905" y="576020"/>
                  </a:cubicBezTo>
                  <a:cubicBezTo>
                    <a:pt x="901484" y="586352"/>
                    <a:pt x="909233" y="563105"/>
                    <a:pt x="960894" y="560522"/>
                  </a:cubicBezTo>
                  <a:cubicBezTo>
                    <a:pt x="1012555" y="557939"/>
                    <a:pt x="1113295" y="550190"/>
                    <a:pt x="1177871" y="560522"/>
                  </a:cubicBezTo>
                  <a:cubicBezTo>
                    <a:pt x="1242447" y="570854"/>
                    <a:pt x="1309606" y="599268"/>
                    <a:pt x="1348352" y="622515"/>
                  </a:cubicBezTo>
                  <a:cubicBezTo>
                    <a:pt x="1387098" y="645762"/>
                    <a:pt x="1389681" y="692257"/>
                    <a:pt x="1410345" y="700006"/>
                  </a:cubicBezTo>
                  <a:cubicBezTo>
                    <a:pt x="1431010" y="707755"/>
                    <a:pt x="1443925" y="658678"/>
                    <a:pt x="1472339" y="669010"/>
                  </a:cubicBezTo>
                  <a:cubicBezTo>
                    <a:pt x="1500753" y="679342"/>
                    <a:pt x="1560163" y="754250"/>
                    <a:pt x="1580827" y="761999"/>
                  </a:cubicBezTo>
                  <a:cubicBezTo>
                    <a:pt x="1601491" y="769748"/>
                    <a:pt x="1583410" y="715505"/>
                    <a:pt x="1596325" y="715505"/>
                  </a:cubicBezTo>
                  <a:cubicBezTo>
                    <a:pt x="1609240" y="715505"/>
                    <a:pt x="1653152" y="756833"/>
                    <a:pt x="1658318" y="761999"/>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2587752" y="3246120"/>
              <a:ext cx="2359152" cy="492443"/>
            </a:xfrm>
            <a:prstGeom prst="rect">
              <a:avLst/>
            </a:prstGeom>
            <a:noFill/>
          </p:spPr>
          <p:txBody>
            <a:bodyPr wrap="square">
              <a:spAutoFit/>
            </a:bodyPr>
            <a:lstStyle/>
            <a:p>
              <a:pPr algn="ctr"/>
              <a:r>
                <a:rPr lang="en-US" sz="2600" b="1" dirty="0" smtClean="0"/>
                <a:t>Mohawk River</a:t>
              </a:r>
              <a:endParaRPr lang="en-US" sz="2600" b="1" dirty="0"/>
            </a:p>
          </p:txBody>
        </p:sp>
      </p:grpSp>
      <p:sp>
        <p:nvSpPr>
          <p:cNvPr id="14" name="Rectangle 13"/>
          <p:cNvSpPr/>
          <p:nvPr/>
        </p:nvSpPr>
        <p:spPr>
          <a:xfrm>
            <a:off x="5867400" y="3733800"/>
            <a:ext cx="10668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19800" y="22098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5" cstate="print"/>
          <a:srcRect l="3125" t="20834" r="60156" b="11458"/>
          <a:stretch>
            <a:fillRect/>
          </a:stretch>
        </p:blipFill>
        <p:spPr bwMode="auto">
          <a:xfrm>
            <a:off x="3962400" y="8106"/>
            <a:ext cx="4953000" cy="6849894"/>
          </a:xfrm>
          <a:prstGeom prst="rect">
            <a:avLst/>
          </a:prstGeom>
          <a:noFill/>
          <a:ln w="9525">
            <a:noFill/>
            <a:miter lim="800000"/>
            <a:headEnd/>
            <a:tailEnd/>
          </a:ln>
        </p:spPr>
      </p:pic>
      <p:sp useBgFill="1">
        <p:nvSpPr>
          <p:cNvPr id="20"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sp useBgFill="1">
        <p:nvSpPr>
          <p:cNvPr id="4" name="Rectangle 3"/>
          <p:cNvSpPr/>
          <p:nvPr/>
        </p:nvSpPr>
        <p:spPr>
          <a:xfrm>
            <a:off x="0" y="0"/>
            <a:ext cx="9144000" cy="830997"/>
          </a:xfrm>
          <a:prstGeom prst="rect">
            <a:avLst/>
          </a:prstGeom>
        </p:spPr>
        <p:txBody>
          <a:bodyPr wrap="square">
            <a:spAutoFit/>
          </a:bodyPr>
          <a:lstStyle/>
          <a:p>
            <a:pPr algn="ctr"/>
            <a:r>
              <a:rPr lang="en-US" sz="4800" b="1" dirty="0" smtClean="0">
                <a:solidFill>
                  <a:schemeClr val="bg1"/>
                </a:solidFill>
              </a:rPr>
              <a:t>Hudson River watershed</a:t>
            </a:r>
            <a:endParaRPr lang="en-US" sz="4800" b="1" dirty="0">
              <a:solidFill>
                <a:schemeClr val="bg1"/>
              </a:solidFill>
            </a:endParaRPr>
          </a:p>
        </p:txBody>
      </p:sp>
      <p:sp>
        <p:nvSpPr>
          <p:cNvPr id="19" name="Rectangle 18"/>
          <p:cNvSpPr/>
          <p:nvPr/>
        </p:nvSpPr>
        <p:spPr>
          <a:xfrm>
            <a:off x="1219200" y="4648200"/>
            <a:ext cx="4038600" cy="1077218"/>
          </a:xfrm>
          <a:prstGeom prst="rect">
            <a:avLst/>
          </a:prstGeom>
          <a:solidFill>
            <a:schemeClr val="bg1"/>
          </a:solidFill>
          <a:ln w="50800">
            <a:solidFill>
              <a:schemeClr val="accent5">
                <a:lumMod val="75000"/>
              </a:schemeClr>
            </a:solidFill>
          </a:ln>
        </p:spPr>
        <p:txBody>
          <a:bodyPr wrap="square">
            <a:spAutoFit/>
          </a:bodyPr>
          <a:lstStyle/>
          <a:p>
            <a:pPr algn="ctr"/>
            <a:r>
              <a:rPr lang="en-US" sz="3200" b="1" dirty="0" smtClean="0"/>
              <a:t>~ 1% area of </a:t>
            </a:r>
          </a:p>
          <a:p>
            <a:pPr algn="ctr"/>
            <a:r>
              <a:rPr lang="en-US" sz="3200" b="1" dirty="0" smtClean="0"/>
              <a:t>Mississippi watershed</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9"/>
                                        </p:tgtEl>
                                      </p:cBhvr>
                                    </p:animEffect>
                                    <p:set>
                                      <p:cBhvr>
                                        <p:cTn id="12" dur="1" fill="hold">
                                          <p:stCondLst>
                                            <p:cond delay="999"/>
                                          </p:stCondLst>
                                        </p:cTn>
                                        <p:tgtEl>
                                          <p:spTgt spid="1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1000"/>
                                        <p:tgtEl>
                                          <p:spTgt spid="14"/>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Effect transition="in" filter="fade">
                                      <p:cBhvr>
                                        <p:cTn id="25" dur="1000"/>
                                        <p:tgtEl>
                                          <p:spTgt spid="17"/>
                                        </p:tgtEl>
                                      </p:cBhvr>
                                    </p:animEffect>
                                  </p:childTnLst>
                                </p:cTn>
                              </p:par>
                              <p:par>
                                <p:cTn id="26" presetID="10" presetClass="exit" presetSubtype="0" fill="hold" grpId="1" nodeType="withEffect">
                                  <p:stCondLst>
                                    <p:cond delay="50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10" presetClass="exit" presetSubtype="0" fill="hold" nodeType="withEffect">
                                  <p:stCondLst>
                                    <p:cond delay="500"/>
                                  </p:stCondLst>
                                  <p:childTnLst>
                                    <p:animEffect transition="out" filter="fade">
                                      <p:cBhvr>
                                        <p:cTn id="30" dur="1000"/>
                                        <p:tgtEl>
                                          <p:spTgt spid="2"/>
                                        </p:tgtEl>
                                      </p:cBhvr>
                                    </p:animEffect>
                                    <p:set>
                                      <p:cBhvr>
                                        <p:cTn id="31" dur="1" fill="hold">
                                          <p:stCondLst>
                                            <p:cond delay="999"/>
                                          </p:stCondLst>
                                        </p:cTn>
                                        <p:tgtEl>
                                          <p:spTgt spid="2"/>
                                        </p:tgtEl>
                                        <p:attrNameLst>
                                          <p:attrName>style.visibility</p:attrName>
                                        </p:attrNameLst>
                                      </p:cBhvr>
                                      <p:to>
                                        <p:strVal val="hidden"/>
                                      </p:to>
                                    </p:set>
                                  </p:childTnLst>
                                </p:cTn>
                              </p:par>
                              <p:par>
                                <p:cTn id="32" presetID="10" presetClass="exit" presetSubtype="0" fill="hold" nodeType="withEffect">
                                  <p:stCondLst>
                                    <p:cond delay="500"/>
                                  </p:stCondLst>
                                  <p:childTnLst>
                                    <p:animEffect transition="out" filter="fade">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grpId="0" nodeType="withEffect">
                                  <p:stCondLst>
                                    <p:cond delay="500"/>
                                  </p:stCondLst>
                                  <p:childTnLst>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l="3125" t="20834" r="60156" b="11458"/>
          <a:stretch>
            <a:fillRect/>
          </a:stretch>
        </p:blipFill>
        <p:spPr bwMode="auto">
          <a:xfrm>
            <a:off x="3962400" y="8106"/>
            <a:ext cx="4953000" cy="6849894"/>
          </a:xfrm>
          <a:prstGeom prst="rect">
            <a:avLst/>
          </a:prstGeom>
          <a:noFill/>
          <a:ln w="9525">
            <a:noFill/>
            <a:miter lim="800000"/>
            <a:headEnd/>
            <a:tailEnd/>
          </a:ln>
        </p:spPr>
      </p:pic>
      <p:sp>
        <p:nvSpPr>
          <p:cNvPr id="3" name="Oval 2"/>
          <p:cNvSpPr/>
          <p:nvPr/>
        </p:nvSpPr>
        <p:spPr>
          <a:xfrm>
            <a:off x="4267200" y="1295400"/>
            <a:ext cx="36576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0" y="5410200"/>
            <a:ext cx="6019800" cy="1212329"/>
            <a:chOff x="0" y="5410200"/>
            <a:chExt cx="6019800" cy="1212329"/>
          </a:xfrm>
        </p:grpSpPr>
        <p:cxnSp>
          <p:nvCxnSpPr>
            <p:cNvPr id="6" name="Straight Arrow Connector 5"/>
            <p:cNvCxnSpPr>
              <a:stCxn id="4" idx="3"/>
              <a:endCxn id="22" idx="1"/>
            </p:cNvCxnSpPr>
            <p:nvPr/>
          </p:nvCxnSpPr>
          <p:spPr>
            <a:xfrm>
              <a:off x="2895600" y="5702588"/>
              <a:ext cx="3124200" cy="919941"/>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useBgFill="1">
          <p:nvSpPr>
            <p:cNvPr id="4" name="Rectangle 3"/>
            <p:cNvSpPr/>
            <p:nvPr/>
          </p:nvSpPr>
          <p:spPr>
            <a:xfrm>
              <a:off x="0" y="5410200"/>
              <a:ext cx="2895600" cy="584775"/>
            </a:xfrm>
            <a:prstGeom prst="rect">
              <a:avLst/>
            </a:prstGeom>
            <a:ln w="38100">
              <a:solidFill>
                <a:schemeClr val="tx1"/>
              </a:solidFill>
            </a:ln>
          </p:spPr>
          <p:txBody>
            <a:bodyPr wrap="square">
              <a:spAutoFit/>
            </a:bodyPr>
            <a:lstStyle/>
            <a:p>
              <a:pPr algn="ctr"/>
              <a:r>
                <a:rPr lang="en-US" sz="3200" b="1" dirty="0" smtClean="0">
                  <a:solidFill>
                    <a:schemeClr val="bg1"/>
                  </a:solidFill>
                </a:rPr>
                <a:t>Newark Airport</a:t>
              </a:r>
              <a:endParaRPr lang="en-US" sz="3200" b="1" dirty="0">
                <a:solidFill>
                  <a:schemeClr val="bg1"/>
                </a:solidFill>
              </a:endParaRPr>
            </a:p>
          </p:txBody>
        </p:sp>
      </p:grpSp>
      <p:sp useBgFill="1">
        <p:nvSpPr>
          <p:cNvPr id="10" name="Rectangle 9"/>
          <p:cNvSpPr/>
          <p:nvPr/>
        </p:nvSpPr>
        <p:spPr>
          <a:xfrm>
            <a:off x="0" y="990600"/>
            <a:ext cx="3962400" cy="769441"/>
          </a:xfrm>
          <a:prstGeom prst="rect">
            <a:avLst/>
          </a:prstGeom>
          <a:ln w="38100">
            <a:noFill/>
          </a:ln>
        </p:spPr>
        <p:txBody>
          <a:bodyPr wrap="square">
            <a:spAutoFit/>
          </a:bodyPr>
          <a:lstStyle/>
          <a:p>
            <a:r>
              <a:rPr lang="en-US" sz="4400" b="1" dirty="0" smtClean="0">
                <a:solidFill>
                  <a:schemeClr val="bg1"/>
                </a:solidFill>
              </a:rPr>
              <a:t>   TRAVEL . . .</a:t>
            </a:r>
            <a:endParaRPr lang="en-US" sz="4400" b="1" dirty="0">
              <a:solidFill>
                <a:schemeClr val="bg1"/>
              </a:solidFill>
            </a:endParaRPr>
          </a:p>
        </p:txBody>
      </p:sp>
      <p:grpSp>
        <p:nvGrpSpPr>
          <p:cNvPr id="21" name="Group 20"/>
          <p:cNvGrpSpPr/>
          <p:nvPr/>
        </p:nvGrpSpPr>
        <p:grpSpPr>
          <a:xfrm>
            <a:off x="4343400" y="3272135"/>
            <a:ext cx="1752600" cy="461665"/>
            <a:chOff x="4648200" y="3200400"/>
            <a:chExt cx="1752600" cy="461665"/>
          </a:xfrm>
        </p:grpSpPr>
        <p:sp>
          <p:nvSpPr>
            <p:cNvPr id="18" name="Oval 17"/>
            <p:cNvSpPr/>
            <p:nvPr/>
          </p:nvSpPr>
          <p:spPr>
            <a:xfrm>
              <a:off x="4724400" y="3200400"/>
              <a:ext cx="1600200" cy="457200"/>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8200" y="3200400"/>
              <a:ext cx="1752600" cy="461665"/>
            </a:xfrm>
            <a:prstGeom prst="rect">
              <a:avLst/>
            </a:prstGeom>
            <a:noFill/>
            <a:ln w="38100">
              <a:noFill/>
            </a:ln>
          </p:spPr>
          <p:txBody>
            <a:bodyPr wrap="square">
              <a:spAutoFit/>
            </a:bodyPr>
            <a:lstStyle/>
            <a:p>
              <a:pPr algn="ctr"/>
              <a:r>
                <a:rPr lang="en-US" sz="2400" b="1" dirty="0" smtClean="0"/>
                <a:t>Kingston</a:t>
              </a:r>
              <a:endParaRPr lang="en-US" sz="2400" b="1" dirty="0"/>
            </a:p>
          </p:txBody>
        </p:sp>
      </p:grpSp>
      <p:sp>
        <p:nvSpPr>
          <p:cNvPr id="22" name="5-Point Star 21"/>
          <p:cNvSpPr/>
          <p:nvPr/>
        </p:nvSpPr>
        <p:spPr>
          <a:xfrm>
            <a:off x="6019800" y="64770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5943600" y="32766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267200" y="4724400"/>
            <a:ext cx="1752600" cy="461665"/>
            <a:chOff x="4648200" y="3200400"/>
            <a:chExt cx="1752600" cy="461665"/>
          </a:xfrm>
        </p:grpSpPr>
        <p:sp>
          <p:nvSpPr>
            <p:cNvPr id="25" name="Oval 24"/>
            <p:cNvSpPr/>
            <p:nvPr/>
          </p:nvSpPr>
          <p:spPr>
            <a:xfrm>
              <a:off x="4724400" y="3200400"/>
              <a:ext cx="1600200" cy="457200"/>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48200" y="3200400"/>
              <a:ext cx="1752600" cy="461665"/>
            </a:xfrm>
            <a:prstGeom prst="rect">
              <a:avLst/>
            </a:prstGeom>
            <a:noFill/>
            <a:ln w="38100">
              <a:noFill/>
            </a:ln>
          </p:spPr>
          <p:txBody>
            <a:bodyPr wrap="square">
              <a:spAutoFit/>
            </a:bodyPr>
            <a:lstStyle/>
            <a:p>
              <a:pPr algn="ctr"/>
              <a:r>
                <a:rPr lang="en-US" sz="2400" b="1" dirty="0" smtClean="0"/>
                <a:t>West Point</a:t>
              </a:r>
              <a:endParaRPr lang="en-US" sz="2400" b="1" dirty="0"/>
            </a:p>
          </p:txBody>
        </p:sp>
      </p:grpSp>
      <p:grpSp>
        <p:nvGrpSpPr>
          <p:cNvPr id="30" name="Group 29"/>
          <p:cNvGrpSpPr/>
          <p:nvPr/>
        </p:nvGrpSpPr>
        <p:grpSpPr>
          <a:xfrm>
            <a:off x="6553200" y="3576935"/>
            <a:ext cx="1752600" cy="461665"/>
            <a:chOff x="4648200" y="3200400"/>
            <a:chExt cx="1752600" cy="461665"/>
          </a:xfrm>
        </p:grpSpPr>
        <p:sp>
          <p:nvSpPr>
            <p:cNvPr id="31" name="Oval 30"/>
            <p:cNvSpPr/>
            <p:nvPr/>
          </p:nvSpPr>
          <p:spPr>
            <a:xfrm>
              <a:off x="4724400" y="3200400"/>
              <a:ext cx="1600200" cy="457200"/>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648200" y="3200400"/>
              <a:ext cx="1752600" cy="461665"/>
            </a:xfrm>
            <a:prstGeom prst="rect">
              <a:avLst/>
            </a:prstGeom>
            <a:noFill/>
            <a:ln w="38100">
              <a:noFill/>
            </a:ln>
          </p:spPr>
          <p:txBody>
            <a:bodyPr wrap="square">
              <a:spAutoFit/>
            </a:bodyPr>
            <a:lstStyle/>
            <a:p>
              <a:pPr algn="ctr"/>
              <a:r>
                <a:rPr lang="en-US" sz="2400" b="1" dirty="0" smtClean="0"/>
                <a:t>Hyde Park</a:t>
              </a:r>
              <a:endParaRPr lang="en-US" sz="2400" b="1" dirty="0"/>
            </a:p>
          </p:txBody>
        </p:sp>
      </p:grpSp>
      <p:sp>
        <p:nvSpPr>
          <p:cNvPr id="33" name="5-Point Star 32"/>
          <p:cNvSpPr/>
          <p:nvPr/>
        </p:nvSpPr>
        <p:spPr>
          <a:xfrm>
            <a:off x="5867400" y="48768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6400800" y="37338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grpSp>
        <p:nvGrpSpPr>
          <p:cNvPr id="38" name="Group 37"/>
          <p:cNvGrpSpPr/>
          <p:nvPr/>
        </p:nvGrpSpPr>
        <p:grpSpPr>
          <a:xfrm>
            <a:off x="4419600" y="5638800"/>
            <a:ext cx="2209800" cy="461665"/>
            <a:chOff x="4515971" y="3200400"/>
            <a:chExt cx="1884829" cy="461665"/>
          </a:xfrm>
        </p:grpSpPr>
        <p:sp>
          <p:nvSpPr>
            <p:cNvPr id="39" name="Oval 38"/>
            <p:cNvSpPr/>
            <p:nvPr/>
          </p:nvSpPr>
          <p:spPr>
            <a:xfrm>
              <a:off x="4515971" y="3200400"/>
              <a:ext cx="1808629" cy="457200"/>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515971" y="3200400"/>
              <a:ext cx="1884829" cy="461665"/>
            </a:xfrm>
            <a:prstGeom prst="rect">
              <a:avLst/>
            </a:prstGeom>
            <a:noFill/>
            <a:ln w="38100">
              <a:noFill/>
            </a:ln>
          </p:spPr>
          <p:txBody>
            <a:bodyPr wrap="square">
              <a:spAutoFit/>
            </a:bodyPr>
            <a:lstStyle/>
            <a:p>
              <a:pPr algn="ctr"/>
              <a:r>
                <a:rPr lang="en-US" sz="2400" b="1" dirty="0" smtClean="0"/>
                <a:t>Sleepy Hollow</a:t>
              </a:r>
              <a:endParaRPr lang="en-US" sz="2400" b="1" dirty="0"/>
            </a:p>
          </p:txBody>
        </p:sp>
      </p:grpSp>
      <p:sp>
        <p:nvSpPr>
          <p:cNvPr id="41" name="5-Point Star 40"/>
          <p:cNvSpPr/>
          <p:nvPr/>
        </p:nvSpPr>
        <p:spPr>
          <a:xfrm>
            <a:off x="6477000" y="57912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228600" y="2286000"/>
            <a:ext cx="6362700" cy="1143000"/>
            <a:chOff x="762000" y="4267200"/>
            <a:chExt cx="6362700" cy="1143000"/>
          </a:xfrm>
        </p:grpSpPr>
        <p:cxnSp>
          <p:nvCxnSpPr>
            <p:cNvPr id="48" name="Straight Arrow Connector 47"/>
            <p:cNvCxnSpPr>
              <a:stCxn id="49" idx="3"/>
              <a:endCxn id="46" idx="0"/>
            </p:cNvCxnSpPr>
            <p:nvPr/>
          </p:nvCxnSpPr>
          <p:spPr>
            <a:xfrm>
              <a:off x="3429000" y="4559588"/>
              <a:ext cx="3695700" cy="850612"/>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useBgFill="1">
          <p:nvSpPr>
            <p:cNvPr id="49" name="Rectangle 48"/>
            <p:cNvSpPr/>
            <p:nvPr/>
          </p:nvSpPr>
          <p:spPr>
            <a:xfrm>
              <a:off x="762000" y="4267200"/>
              <a:ext cx="2667000" cy="584775"/>
            </a:xfrm>
            <a:prstGeom prst="rect">
              <a:avLst/>
            </a:prstGeom>
            <a:ln w="38100">
              <a:solidFill>
                <a:schemeClr val="tx1"/>
              </a:solidFill>
            </a:ln>
          </p:spPr>
          <p:txBody>
            <a:bodyPr wrap="square">
              <a:spAutoFit/>
            </a:bodyPr>
            <a:lstStyle/>
            <a:p>
              <a:pPr algn="ctr"/>
              <a:r>
                <a:rPr lang="en-US" sz="3200" b="1" dirty="0" smtClean="0">
                  <a:solidFill>
                    <a:schemeClr val="bg1"/>
                  </a:solidFill>
                </a:rPr>
                <a:t>Delamater Inn</a:t>
              </a:r>
              <a:endParaRPr lang="en-US" sz="3200" b="1" dirty="0">
                <a:solidFill>
                  <a:schemeClr val="bg1"/>
                </a:solidFill>
              </a:endParaRPr>
            </a:p>
          </p:txBody>
        </p:sp>
      </p:grpSp>
      <p:grpSp>
        <p:nvGrpSpPr>
          <p:cNvPr id="53" name="Group 52"/>
          <p:cNvGrpSpPr/>
          <p:nvPr/>
        </p:nvGrpSpPr>
        <p:grpSpPr>
          <a:xfrm>
            <a:off x="6705600" y="3124200"/>
            <a:ext cx="2133600" cy="457200"/>
            <a:chOff x="4648200" y="3200400"/>
            <a:chExt cx="1752600" cy="457200"/>
          </a:xfrm>
        </p:grpSpPr>
        <p:sp>
          <p:nvSpPr>
            <p:cNvPr id="54" name="Oval 53"/>
            <p:cNvSpPr/>
            <p:nvPr/>
          </p:nvSpPr>
          <p:spPr>
            <a:xfrm>
              <a:off x="4648200" y="3200400"/>
              <a:ext cx="1738993" cy="457200"/>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648200" y="3200400"/>
              <a:ext cx="1752600" cy="422887"/>
            </a:xfrm>
            <a:prstGeom prst="rect">
              <a:avLst/>
            </a:prstGeom>
            <a:noFill/>
            <a:ln w="38100">
              <a:noFill/>
            </a:ln>
          </p:spPr>
          <p:txBody>
            <a:bodyPr wrap="square">
              <a:spAutoFit/>
            </a:bodyPr>
            <a:lstStyle/>
            <a:p>
              <a:pPr algn="ctr"/>
              <a:r>
                <a:rPr lang="en-US" sz="2400" b="1" dirty="0" smtClean="0"/>
                <a:t>Rhinebeck</a:t>
              </a:r>
              <a:endParaRPr lang="en-US" sz="2400" b="1" dirty="0"/>
            </a:p>
          </p:txBody>
        </p:sp>
      </p:grpSp>
      <p:sp>
        <p:nvSpPr>
          <p:cNvPr id="46" name="5-Point Star 45"/>
          <p:cNvSpPr/>
          <p:nvPr/>
        </p:nvSpPr>
        <p:spPr>
          <a:xfrm>
            <a:off x="6400800" y="32766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733800" y="4267200"/>
            <a:ext cx="2209800" cy="461665"/>
            <a:chOff x="4648200" y="3200399"/>
            <a:chExt cx="1752600" cy="390119"/>
          </a:xfrm>
        </p:grpSpPr>
        <p:sp>
          <p:nvSpPr>
            <p:cNvPr id="44" name="Oval 43"/>
            <p:cNvSpPr/>
            <p:nvPr/>
          </p:nvSpPr>
          <p:spPr>
            <a:xfrm>
              <a:off x="4724400" y="3200400"/>
              <a:ext cx="1600200" cy="386346"/>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648200" y="3200399"/>
              <a:ext cx="1752600" cy="390119"/>
            </a:xfrm>
            <a:prstGeom prst="rect">
              <a:avLst/>
            </a:prstGeom>
            <a:noFill/>
            <a:ln w="38100">
              <a:noFill/>
            </a:ln>
          </p:spPr>
          <p:txBody>
            <a:bodyPr wrap="square">
              <a:spAutoFit/>
            </a:bodyPr>
            <a:lstStyle/>
            <a:p>
              <a:pPr algn="ctr"/>
              <a:r>
                <a:rPr lang="en-US" sz="2400" b="1" dirty="0" smtClean="0"/>
                <a:t>New Winston</a:t>
              </a:r>
              <a:endParaRPr lang="en-US" sz="2400" b="1" dirty="0"/>
            </a:p>
          </p:txBody>
        </p:sp>
      </p:grpSp>
      <p:sp>
        <p:nvSpPr>
          <p:cNvPr id="34" name="5-Point Star 33"/>
          <p:cNvSpPr/>
          <p:nvPr/>
        </p:nvSpPr>
        <p:spPr>
          <a:xfrm>
            <a:off x="5867400" y="43434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3352800" y="3810000"/>
            <a:ext cx="2209800" cy="461665"/>
            <a:chOff x="4648200" y="3200399"/>
            <a:chExt cx="1752600" cy="390119"/>
          </a:xfrm>
        </p:grpSpPr>
        <p:sp>
          <p:nvSpPr>
            <p:cNvPr id="51" name="Oval 50"/>
            <p:cNvSpPr/>
            <p:nvPr/>
          </p:nvSpPr>
          <p:spPr>
            <a:xfrm>
              <a:off x="4724400" y="3200400"/>
              <a:ext cx="1600200" cy="386346"/>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48200" y="3200399"/>
              <a:ext cx="1752600" cy="390119"/>
            </a:xfrm>
            <a:prstGeom prst="rect">
              <a:avLst/>
            </a:prstGeom>
            <a:noFill/>
            <a:ln w="38100">
              <a:noFill/>
            </a:ln>
          </p:spPr>
          <p:txBody>
            <a:bodyPr wrap="square">
              <a:spAutoFit/>
            </a:bodyPr>
            <a:lstStyle/>
            <a:p>
              <a:pPr algn="ctr"/>
              <a:r>
                <a:rPr lang="en-US" sz="2400" b="1" dirty="0" err="1" smtClean="0"/>
                <a:t>Mohonk</a:t>
              </a:r>
              <a:r>
                <a:rPr lang="en-US" sz="2400" b="1" dirty="0" smtClean="0"/>
                <a:t> Mt</a:t>
              </a:r>
              <a:endParaRPr lang="en-US" sz="2400" b="1" dirty="0"/>
            </a:p>
          </p:txBody>
        </p:sp>
      </p:grpSp>
      <p:sp>
        <p:nvSpPr>
          <p:cNvPr id="56" name="5-Point Star 55"/>
          <p:cNvSpPr/>
          <p:nvPr/>
        </p:nvSpPr>
        <p:spPr>
          <a:xfrm>
            <a:off x="5486400" y="38862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6324600" y="4419600"/>
            <a:ext cx="1752600" cy="461665"/>
            <a:chOff x="4648200" y="3200400"/>
            <a:chExt cx="1752600" cy="461665"/>
          </a:xfrm>
        </p:grpSpPr>
        <p:sp>
          <p:nvSpPr>
            <p:cNvPr id="58" name="Oval 57"/>
            <p:cNvSpPr/>
            <p:nvPr/>
          </p:nvSpPr>
          <p:spPr>
            <a:xfrm>
              <a:off x="4724400" y="3200400"/>
              <a:ext cx="1600200" cy="457200"/>
            </a:xfrm>
            <a:prstGeom prst="ellipse">
              <a:avLst/>
            </a:prstGeom>
            <a:solidFill>
              <a:srgbClr val="B6AD8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648200" y="3200400"/>
              <a:ext cx="1752600" cy="461665"/>
            </a:xfrm>
            <a:prstGeom prst="rect">
              <a:avLst/>
            </a:prstGeom>
            <a:noFill/>
            <a:ln w="38100">
              <a:noFill/>
            </a:ln>
          </p:spPr>
          <p:txBody>
            <a:bodyPr wrap="square">
              <a:spAutoFit/>
            </a:bodyPr>
            <a:lstStyle/>
            <a:p>
              <a:pPr algn="ctr"/>
              <a:r>
                <a:rPr lang="en-US" sz="2400" b="1" dirty="0" smtClean="0"/>
                <a:t>Garrison</a:t>
              </a:r>
              <a:endParaRPr lang="en-US" sz="2400" b="1" dirty="0"/>
            </a:p>
          </p:txBody>
        </p:sp>
      </p:grpSp>
      <p:sp>
        <p:nvSpPr>
          <p:cNvPr id="60" name="5-Point Star 59"/>
          <p:cNvSpPr/>
          <p:nvPr/>
        </p:nvSpPr>
        <p:spPr>
          <a:xfrm>
            <a:off x="6172200" y="4576465"/>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486400" y="5486400"/>
            <a:ext cx="36576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02084 -0.00555 L -0.00416 0.31076 " pathEditMode="relative" rAng="0" ptsTypes="AA">
                                      <p:cBhvr>
                                        <p:cTn id="11" dur="1000" fill="hold"/>
                                        <p:tgtEl>
                                          <p:spTgt spid="3"/>
                                        </p:tgtEl>
                                        <p:attrNameLst>
                                          <p:attrName>ppt_x</p:attrName>
                                          <p:attrName>ppt_y</p:attrName>
                                        </p:attrNameLst>
                                      </p:cBhvr>
                                      <p:rCtr x="-13" y="158"/>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00416 0.31076 L 0.15417 0.60486 " pathEditMode="relative" rAng="0" ptsTypes="AA">
                                      <p:cBhvr>
                                        <p:cTn id="15" dur="1000" fill="hold"/>
                                        <p:tgtEl>
                                          <p:spTgt spid="3"/>
                                        </p:tgtEl>
                                        <p:attrNameLst>
                                          <p:attrName>ppt_x</p:attrName>
                                          <p:attrName>ppt_y</p:attrName>
                                        </p:attrNameLst>
                                      </p:cBhvr>
                                      <p:rCtr x="79" y="147"/>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3" nodeType="clickEffect">
                                  <p:stCondLst>
                                    <p:cond delay="0"/>
                                  </p:stCondLst>
                                  <p:childTnLst>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par>
                          <p:cTn id="30" fill="hold">
                            <p:stCondLst>
                              <p:cond delay="1000"/>
                            </p:stCondLst>
                            <p:childTnLst>
                              <p:par>
                                <p:cTn id="31" presetID="49" presetClass="entr" presetSubtype="0" decel="10000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 calcmode="lin" valueType="num">
                                      <p:cBhvr>
                                        <p:cTn id="35" dur="500" fill="hold"/>
                                        <p:tgtEl>
                                          <p:spTgt spid="22"/>
                                        </p:tgtEl>
                                        <p:attrNameLst>
                                          <p:attrName>style.rotation</p:attrName>
                                        </p:attrNameLst>
                                      </p:cBhvr>
                                      <p:tavLst>
                                        <p:tav tm="0">
                                          <p:val>
                                            <p:fltVal val="360"/>
                                          </p:val>
                                        </p:tav>
                                        <p:tav tm="100000">
                                          <p:val>
                                            <p:fltVal val="0"/>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p:cTn id="41" dur="500" fill="hold"/>
                                        <p:tgtEl>
                                          <p:spTgt spid="41"/>
                                        </p:tgtEl>
                                        <p:attrNameLst>
                                          <p:attrName>ppt_w</p:attrName>
                                        </p:attrNameLst>
                                      </p:cBhvr>
                                      <p:tavLst>
                                        <p:tav tm="0">
                                          <p:val>
                                            <p:fltVal val="0"/>
                                          </p:val>
                                        </p:tav>
                                        <p:tav tm="100000">
                                          <p:val>
                                            <p:strVal val="#ppt_w"/>
                                          </p:val>
                                        </p:tav>
                                      </p:tavLst>
                                    </p:anim>
                                    <p:anim calcmode="lin" valueType="num">
                                      <p:cBhvr>
                                        <p:cTn id="42" dur="500" fill="hold"/>
                                        <p:tgtEl>
                                          <p:spTgt spid="41"/>
                                        </p:tgtEl>
                                        <p:attrNameLst>
                                          <p:attrName>ppt_h</p:attrName>
                                        </p:attrNameLst>
                                      </p:cBhvr>
                                      <p:tavLst>
                                        <p:tav tm="0">
                                          <p:val>
                                            <p:fltVal val="0"/>
                                          </p:val>
                                        </p:tav>
                                        <p:tav tm="100000">
                                          <p:val>
                                            <p:strVal val="#ppt_h"/>
                                          </p:val>
                                        </p:tav>
                                      </p:tavLst>
                                    </p:anim>
                                    <p:anim calcmode="lin" valueType="num">
                                      <p:cBhvr>
                                        <p:cTn id="43" dur="500" fill="hold"/>
                                        <p:tgtEl>
                                          <p:spTgt spid="41"/>
                                        </p:tgtEl>
                                        <p:attrNameLst>
                                          <p:attrName>style.rotation</p:attrName>
                                        </p:attrNameLst>
                                      </p:cBhvr>
                                      <p:tavLst>
                                        <p:tav tm="0">
                                          <p:val>
                                            <p:fltVal val="360"/>
                                          </p:val>
                                        </p:tav>
                                        <p:tav tm="100000">
                                          <p:val>
                                            <p:fltVal val="0"/>
                                          </p:val>
                                        </p:tav>
                                      </p:tavLst>
                                    </p:anim>
                                    <p:animEffect transition="in" filter="fade">
                                      <p:cBhvr>
                                        <p:cTn id="44" dur="500"/>
                                        <p:tgtEl>
                                          <p:spTgt spid="41"/>
                                        </p:tgtEl>
                                      </p:cBhvr>
                                    </p:animEffect>
                                  </p:childTnLst>
                                </p:cTn>
                              </p:par>
                            </p:childTnLst>
                          </p:cTn>
                        </p:par>
                        <p:par>
                          <p:cTn id="45" fill="hold">
                            <p:stCondLst>
                              <p:cond delay="500"/>
                            </p:stCondLst>
                            <p:childTnLst>
                              <p:par>
                                <p:cTn id="46" presetID="53"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1000" fill="hold"/>
                                        <p:tgtEl>
                                          <p:spTgt spid="38"/>
                                        </p:tgtEl>
                                        <p:attrNameLst>
                                          <p:attrName>ppt_w</p:attrName>
                                        </p:attrNameLst>
                                      </p:cBhvr>
                                      <p:tavLst>
                                        <p:tav tm="0">
                                          <p:val>
                                            <p:fltVal val="0"/>
                                          </p:val>
                                        </p:tav>
                                        <p:tav tm="100000">
                                          <p:val>
                                            <p:strVal val="#ppt_w"/>
                                          </p:val>
                                        </p:tav>
                                      </p:tavLst>
                                    </p:anim>
                                    <p:anim calcmode="lin" valueType="num">
                                      <p:cBhvr>
                                        <p:cTn id="49" dur="1000" fill="hold"/>
                                        <p:tgtEl>
                                          <p:spTgt spid="38"/>
                                        </p:tgtEl>
                                        <p:attrNameLst>
                                          <p:attrName>ppt_h</p:attrName>
                                        </p:attrNameLst>
                                      </p:cBhvr>
                                      <p:tavLst>
                                        <p:tav tm="0">
                                          <p:val>
                                            <p:fltVal val="0"/>
                                          </p:val>
                                        </p:tav>
                                        <p:tav tm="100000">
                                          <p:val>
                                            <p:strVal val="#ppt_h"/>
                                          </p:val>
                                        </p:tav>
                                      </p:tavLst>
                                    </p:anim>
                                    <p:animEffect transition="in" filter="fade">
                                      <p:cBhvr>
                                        <p:cTn id="50" dur="1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 calcmode="lin" valueType="num">
                                      <p:cBhvr>
                                        <p:cTn id="57" dur="500" fill="hold"/>
                                        <p:tgtEl>
                                          <p:spTgt spid="33"/>
                                        </p:tgtEl>
                                        <p:attrNameLst>
                                          <p:attrName>style.rotation</p:attrName>
                                        </p:attrNameLst>
                                      </p:cBhvr>
                                      <p:tavLst>
                                        <p:tav tm="0">
                                          <p:val>
                                            <p:fltVal val="360"/>
                                          </p:val>
                                        </p:tav>
                                        <p:tav tm="100000">
                                          <p:val>
                                            <p:fltVal val="0"/>
                                          </p:val>
                                        </p:tav>
                                      </p:tavLst>
                                    </p:anim>
                                    <p:animEffect transition="in" filter="fade">
                                      <p:cBhvr>
                                        <p:cTn id="58" dur="500"/>
                                        <p:tgtEl>
                                          <p:spTgt spid="33"/>
                                        </p:tgtEl>
                                      </p:cBhvr>
                                    </p:animEffect>
                                  </p:childTnLst>
                                </p:cTn>
                              </p:par>
                            </p:childTnLst>
                          </p:cTn>
                        </p:par>
                        <p:par>
                          <p:cTn id="59" fill="hold">
                            <p:stCondLst>
                              <p:cond delay="500"/>
                            </p:stCondLst>
                            <p:childTnLst>
                              <p:par>
                                <p:cTn id="60" presetID="53"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ppt_w</p:attrName>
                                        </p:attrNameLst>
                                      </p:cBhvr>
                                      <p:tavLst>
                                        <p:tav tm="0">
                                          <p:val>
                                            <p:fltVal val="0"/>
                                          </p:val>
                                        </p:tav>
                                        <p:tav tm="100000">
                                          <p:val>
                                            <p:strVal val="#ppt_w"/>
                                          </p:val>
                                        </p:tav>
                                      </p:tavLst>
                                    </p:anim>
                                    <p:anim calcmode="lin" valueType="num">
                                      <p:cBhvr>
                                        <p:cTn id="63" dur="1000" fill="hold"/>
                                        <p:tgtEl>
                                          <p:spTgt spid="24"/>
                                        </p:tgtEl>
                                        <p:attrNameLst>
                                          <p:attrName>ppt_h</p:attrName>
                                        </p:attrNameLst>
                                      </p:cBhvr>
                                      <p:tavLst>
                                        <p:tav tm="0">
                                          <p:val>
                                            <p:fltVal val="0"/>
                                          </p:val>
                                        </p:tav>
                                        <p:tav tm="100000">
                                          <p:val>
                                            <p:strVal val="#ppt_h"/>
                                          </p:val>
                                        </p:tav>
                                      </p:tavLst>
                                    </p:anim>
                                    <p:animEffect transition="in" filter="fade">
                                      <p:cBhvr>
                                        <p:cTn id="64" dur="10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p:cTn id="69" dur="500" fill="hold"/>
                                        <p:tgtEl>
                                          <p:spTgt spid="60"/>
                                        </p:tgtEl>
                                        <p:attrNameLst>
                                          <p:attrName>ppt_w</p:attrName>
                                        </p:attrNameLst>
                                      </p:cBhvr>
                                      <p:tavLst>
                                        <p:tav tm="0">
                                          <p:val>
                                            <p:fltVal val="0"/>
                                          </p:val>
                                        </p:tav>
                                        <p:tav tm="100000">
                                          <p:val>
                                            <p:strVal val="#ppt_w"/>
                                          </p:val>
                                        </p:tav>
                                      </p:tavLst>
                                    </p:anim>
                                    <p:anim calcmode="lin" valueType="num">
                                      <p:cBhvr>
                                        <p:cTn id="70" dur="500" fill="hold"/>
                                        <p:tgtEl>
                                          <p:spTgt spid="60"/>
                                        </p:tgtEl>
                                        <p:attrNameLst>
                                          <p:attrName>ppt_h</p:attrName>
                                        </p:attrNameLst>
                                      </p:cBhvr>
                                      <p:tavLst>
                                        <p:tav tm="0">
                                          <p:val>
                                            <p:fltVal val="0"/>
                                          </p:val>
                                        </p:tav>
                                        <p:tav tm="100000">
                                          <p:val>
                                            <p:strVal val="#ppt_h"/>
                                          </p:val>
                                        </p:tav>
                                      </p:tavLst>
                                    </p:anim>
                                    <p:anim calcmode="lin" valueType="num">
                                      <p:cBhvr>
                                        <p:cTn id="71" dur="500" fill="hold"/>
                                        <p:tgtEl>
                                          <p:spTgt spid="60"/>
                                        </p:tgtEl>
                                        <p:attrNameLst>
                                          <p:attrName>style.rotation</p:attrName>
                                        </p:attrNameLst>
                                      </p:cBhvr>
                                      <p:tavLst>
                                        <p:tav tm="0">
                                          <p:val>
                                            <p:fltVal val="360"/>
                                          </p:val>
                                        </p:tav>
                                        <p:tav tm="100000">
                                          <p:val>
                                            <p:fltVal val="0"/>
                                          </p:val>
                                        </p:tav>
                                      </p:tavLst>
                                    </p:anim>
                                    <p:animEffect transition="in" filter="fade">
                                      <p:cBhvr>
                                        <p:cTn id="72" dur="500"/>
                                        <p:tgtEl>
                                          <p:spTgt spid="60"/>
                                        </p:tgtEl>
                                      </p:cBhvr>
                                    </p:animEffect>
                                  </p:childTnLst>
                                </p:cTn>
                              </p:par>
                            </p:childTnLst>
                          </p:cTn>
                        </p:par>
                        <p:par>
                          <p:cTn id="73" fill="hold">
                            <p:stCondLst>
                              <p:cond delay="500"/>
                            </p:stCondLst>
                            <p:childTnLst>
                              <p:par>
                                <p:cTn id="74" presetID="53" presetClass="entr" presetSubtype="0" fill="hold" nodeType="after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p:cTn id="76" dur="1000" fill="hold"/>
                                        <p:tgtEl>
                                          <p:spTgt spid="57"/>
                                        </p:tgtEl>
                                        <p:attrNameLst>
                                          <p:attrName>ppt_w</p:attrName>
                                        </p:attrNameLst>
                                      </p:cBhvr>
                                      <p:tavLst>
                                        <p:tav tm="0">
                                          <p:val>
                                            <p:fltVal val="0"/>
                                          </p:val>
                                        </p:tav>
                                        <p:tav tm="100000">
                                          <p:val>
                                            <p:strVal val="#ppt_w"/>
                                          </p:val>
                                        </p:tav>
                                      </p:tavLst>
                                    </p:anim>
                                    <p:anim calcmode="lin" valueType="num">
                                      <p:cBhvr>
                                        <p:cTn id="77" dur="1000" fill="hold"/>
                                        <p:tgtEl>
                                          <p:spTgt spid="57"/>
                                        </p:tgtEl>
                                        <p:attrNameLst>
                                          <p:attrName>ppt_h</p:attrName>
                                        </p:attrNameLst>
                                      </p:cBhvr>
                                      <p:tavLst>
                                        <p:tav tm="0">
                                          <p:val>
                                            <p:fltVal val="0"/>
                                          </p:val>
                                        </p:tav>
                                        <p:tav tm="100000">
                                          <p:val>
                                            <p:strVal val="#ppt_h"/>
                                          </p:val>
                                        </p:tav>
                                      </p:tavLst>
                                    </p:anim>
                                    <p:animEffect transition="in" filter="fade">
                                      <p:cBhvr>
                                        <p:cTn id="78" dur="1000"/>
                                        <p:tgtEl>
                                          <p:spTgt spid="57"/>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 calcmode="lin" valueType="num">
                                      <p:cBhvr>
                                        <p:cTn id="85" dur="500" fill="hold"/>
                                        <p:tgtEl>
                                          <p:spTgt spid="34"/>
                                        </p:tgtEl>
                                        <p:attrNameLst>
                                          <p:attrName>style.rotation</p:attrName>
                                        </p:attrNameLst>
                                      </p:cBhvr>
                                      <p:tavLst>
                                        <p:tav tm="0">
                                          <p:val>
                                            <p:fltVal val="360"/>
                                          </p:val>
                                        </p:tav>
                                        <p:tav tm="100000">
                                          <p:val>
                                            <p:fltVal val="0"/>
                                          </p:val>
                                        </p:tav>
                                      </p:tavLst>
                                    </p:anim>
                                    <p:animEffect transition="in" filter="fade">
                                      <p:cBhvr>
                                        <p:cTn id="86" dur="500"/>
                                        <p:tgtEl>
                                          <p:spTgt spid="34"/>
                                        </p:tgtEl>
                                      </p:cBhvr>
                                    </p:animEffect>
                                  </p:childTnLst>
                                </p:cTn>
                              </p:par>
                            </p:childTnLst>
                          </p:cTn>
                        </p:par>
                        <p:par>
                          <p:cTn id="87" fill="hold">
                            <p:stCondLst>
                              <p:cond delay="500"/>
                            </p:stCondLst>
                            <p:childTnLst>
                              <p:par>
                                <p:cTn id="88" presetID="53" presetClass="entr" presetSubtype="0" fill="hold" nodeType="after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p:cTn id="90" dur="1000" fill="hold"/>
                                        <p:tgtEl>
                                          <p:spTgt spid="43"/>
                                        </p:tgtEl>
                                        <p:attrNameLst>
                                          <p:attrName>ppt_w</p:attrName>
                                        </p:attrNameLst>
                                      </p:cBhvr>
                                      <p:tavLst>
                                        <p:tav tm="0">
                                          <p:val>
                                            <p:fltVal val="0"/>
                                          </p:val>
                                        </p:tav>
                                        <p:tav tm="100000">
                                          <p:val>
                                            <p:strVal val="#ppt_w"/>
                                          </p:val>
                                        </p:tav>
                                      </p:tavLst>
                                    </p:anim>
                                    <p:anim calcmode="lin" valueType="num">
                                      <p:cBhvr>
                                        <p:cTn id="91" dur="1000" fill="hold"/>
                                        <p:tgtEl>
                                          <p:spTgt spid="43"/>
                                        </p:tgtEl>
                                        <p:attrNameLst>
                                          <p:attrName>ppt_h</p:attrName>
                                        </p:attrNameLst>
                                      </p:cBhvr>
                                      <p:tavLst>
                                        <p:tav tm="0">
                                          <p:val>
                                            <p:fltVal val="0"/>
                                          </p:val>
                                        </p:tav>
                                        <p:tav tm="100000">
                                          <p:val>
                                            <p:strVal val="#ppt_h"/>
                                          </p:val>
                                        </p:tav>
                                      </p:tavLst>
                                    </p:anim>
                                    <p:animEffect transition="in" filter="fade">
                                      <p:cBhvr>
                                        <p:cTn id="92" dur="10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grpId="0" nodeType="click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 calcmode="lin" valueType="num">
                                      <p:cBhvr>
                                        <p:cTn id="99" dur="500" fill="hold"/>
                                        <p:tgtEl>
                                          <p:spTgt spid="56"/>
                                        </p:tgtEl>
                                        <p:attrNameLst>
                                          <p:attrName>style.rotation</p:attrName>
                                        </p:attrNameLst>
                                      </p:cBhvr>
                                      <p:tavLst>
                                        <p:tav tm="0">
                                          <p:val>
                                            <p:fltVal val="360"/>
                                          </p:val>
                                        </p:tav>
                                        <p:tav tm="100000">
                                          <p:val>
                                            <p:fltVal val="0"/>
                                          </p:val>
                                        </p:tav>
                                      </p:tavLst>
                                    </p:anim>
                                    <p:animEffect transition="in" filter="fade">
                                      <p:cBhvr>
                                        <p:cTn id="100" dur="500"/>
                                        <p:tgtEl>
                                          <p:spTgt spid="56"/>
                                        </p:tgtEl>
                                      </p:cBhvr>
                                    </p:animEffect>
                                  </p:childTnLst>
                                </p:cTn>
                              </p:par>
                            </p:childTnLst>
                          </p:cTn>
                        </p:par>
                        <p:par>
                          <p:cTn id="101" fill="hold">
                            <p:stCondLst>
                              <p:cond delay="500"/>
                            </p:stCondLst>
                            <p:childTnLst>
                              <p:par>
                                <p:cTn id="102" presetID="53" presetClass="entr" presetSubtype="0" fill="hold"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p:cTn id="104" dur="1000" fill="hold"/>
                                        <p:tgtEl>
                                          <p:spTgt spid="50"/>
                                        </p:tgtEl>
                                        <p:attrNameLst>
                                          <p:attrName>ppt_w</p:attrName>
                                        </p:attrNameLst>
                                      </p:cBhvr>
                                      <p:tavLst>
                                        <p:tav tm="0">
                                          <p:val>
                                            <p:fltVal val="0"/>
                                          </p:val>
                                        </p:tav>
                                        <p:tav tm="100000">
                                          <p:val>
                                            <p:strVal val="#ppt_w"/>
                                          </p:val>
                                        </p:tav>
                                      </p:tavLst>
                                    </p:anim>
                                    <p:anim calcmode="lin" valueType="num">
                                      <p:cBhvr>
                                        <p:cTn id="105" dur="1000" fill="hold"/>
                                        <p:tgtEl>
                                          <p:spTgt spid="50"/>
                                        </p:tgtEl>
                                        <p:attrNameLst>
                                          <p:attrName>ppt_h</p:attrName>
                                        </p:attrNameLst>
                                      </p:cBhvr>
                                      <p:tavLst>
                                        <p:tav tm="0">
                                          <p:val>
                                            <p:fltVal val="0"/>
                                          </p:val>
                                        </p:tav>
                                        <p:tav tm="100000">
                                          <p:val>
                                            <p:strVal val="#ppt_h"/>
                                          </p:val>
                                        </p:tav>
                                      </p:tavLst>
                                    </p:anim>
                                    <p:animEffect transition="in" filter="fade">
                                      <p:cBhvr>
                                        <p:cTn id="106" dur="1000"/>
                                        <p:tgtEl>
                                          <p:spTgt spid="50"/>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anim calcmode="lin" valueType="num">
                                      <p:cBhvr>
                                        <p:cTn id="113" dur="500" fill="hold"/>
                                        <p:tgtEl>
                                          <p:spTgt spid="35"/>
                                        </p:tgtEl>
                                        <p:attrNameLst>
                                          <p:attrName>style.rotation</p:attrName>
                                        </p:attrNameLst>
                                      </p:cBhvr>
                                      <p:tavLst>
                                        <p:tav tm="0">
                                          <p:val>
                                            <p:fltVal val="360"/>
                                          </p:val>
                                        </p:tav>
                                        <p:tav tm="100000">
                                          <p:val>
                                            <p:fltVal val="0"/>
                                          </p:val>
                                        </p:tav>
                                      </p:tavLst>
                                    </p:anim>
                                    <p:animEffect transition="in" filter="fade">
                                      <p:cBhvr>
                                        <p:cTn id="114" dur="500"/>
                                        <p:tgtEl>
                                          <p:spTgt spid="35"/>
                                        </p:tgtEl>
                                      </p:cBhvr>
                                    </p:animEffect>
                                  </p:childTnLst>
                                </p:cTn>
                              </p:par>
                            </p:childTnLst>
                          </p:cTn>
                        </p:par>
                        <p:par>
                          <p:cTn id="115" fill="hold">
                            <p:stCondLst>
                              <p:cond delay="500"/>
                            </p:stCondLst>
                            <p:childTnLst>
                              <p:par>
                                <p:cTn id="116" presetID="53" presetClass="entr" presetSubtype="0" fill="hold" nodeType="afterEffect">
                                  <p:stCondLst>
                                    <p:cond delay="0"/>
                                  </p:stCondLst>
                                  <p:childTnLst>
                                    <p:set>
                                      <p:cBhvr>
                                        <p:cTn id="117" dur="1" fill="hold">
                                          <p:stCondLst>
                                            <p:cond delay="0"/>
                                          </p:stCondLst>
                                        </p:cTn>
                                        <p:tgtEl>
                                          <p:spTgt spid="30"/>
                                        </p:tgtEl>
                                        <p:attrNameLst>
                                          <p:attrName>style.visibility</p:attrName>
                                        </p:attrNameLst>
                                      </p:cBhvr>
                                      <p:to>
                                        <p:strVal val="visible"/>
                                      </p:to>
                                    </p:set>
                                    <p:anim calcmode="lin" valueType="num">
                                      <p:cBhvr>
                                        <p:cTn id="118" dur="1000" fill="hold"/>
                                        <p:tgtEl>
                                          <p:spTgt spid="30"/>
                                        </p:tgtEl>
                                        <p:attrNameLst>
                                          <p:attrName>ppt_w</p:attrName>
                                        </p:attrNameLst>
                                      </p:cBhvr>
                                      <p:tavLst>
                                        <p:tav tm="0">
                                          <p:val>
                                            <p:fltVal val="0"/>
                                          </p:val>
                                        </p:tav>
                                        <p:tav tm="100000">
                                          <p:val>
                                            <p:strVal val="#ppt_w"/>
                                          </p:val>
                                        </p:tav>
                                      </p:tavLst>
                                    </p:anim>
                                    <p:anim calcmode="lin" valueType="num">
                                      <p:cBhvr>
                                        <p:cTn id="119" dur="1000" fill="hold"/>
                                        <p:tgtEl>
                                          <p:spTgt spid="30"/>
                                        </p:tgtEl>
                                        <p:attrNameLst>
                                          <p:attrName>ppt_h</p:attrName>
                                        </p:attrNameLst>
                                      </p:cBhvr>
                                      <p:tavLst>
                                        <p:tav tm="0">
                                          <p:val>
                                            <p:fltVal val="0"/>
                                          </p:val>
                                        </p:tav>
                                        <p:tav tm="100000">
                                          <p:val>
                                            <p:strVal val="#ppt_h"/>
                                          </p:val>
                                        </p:tav>
                                      </p:tavLst>
                                    </p:anim>
                                    <p:animEffect transition="in" filter="fade">
                                      <p:cBhvr>
                                        <p:cTn id="120" dur="10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ntr" presetSubtype="0" decel="100000" fill="hold" grpId="0" nodeType="click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ppt_w</p:attrName>
                                        </p:attrNameLst>
                                      </p:cBhvr>
                                      <p:tavLst>
                                        <p:tav tm="0">
                                          <p:val>
                                            <p:fltVal val="0"/>
                                          </p:val>
                                        </p:tav>
                                        <p:tav tm="100000">
                                          <p:val>
                                            <p:strVal val="#ppt_w"/>
                                          </p:val>
                                        </p:tav>
                                      </p:tavLst>
                                    </p:anim>
                                    <p:anim calcmode="lin" valueType="num">
                                      <p:cBhvr>
                                        <p:cTn id="126" dur="500" fill="hold"/>
                                        <p:tgtEl>
                                          <p:spTgt spid="23"/>
                                        </p:tgtEl>
                                        <p:attrNameLst>
                                          <p:attrName>ppt_h</p:attrName>
                                        </p:attrNameLst>
                                      </p:cBhvr>
                                      <p:tavLst>
                                        <p:tav tm="0">
                                          <p:val>
                                            <p:fltVal val="0"/>
                                          </p:val>
                                        </p:tav>
                                        <p:tav tm="100000">
                                          <p:val>
                                            <p:strVal val="#ppt_h"/>
                                          </p:val>
                                        </p:tav>
                                      </p:tavLst>
                                    </p:anim>
                                    <p:anim calcmode="lin" valueType="num">
                                      <p:cBhvr>
                                        <p:cTn id="127" dur="500" fill="hold"/>
                                        <p:tgtEl>
                                          <p:spTgt spid="23"/>
                                        </p:tgtEl>
                                        <p:attrNameLst>
                                          <p:attrName>style.rotation</p:attrName>
                                        </p:attrNameLst>
                                      </p:cBhvr>
                                      <p:tavLst>
                                        <p:tav tm="0">
                                          <p:val>
                                            <p:fltVal val="360"/>
                                          </p:val>
                                        </p:tav>
                                        <p:tav tm="100000">
                                          <p:val>
                                            <p:fltVal val="0"/>
                                          </p:val>
                                        </p:tav>
                                      </p:tavLst>
                                    </p:anim>
                                    <p:animEffect transition="in" filter="fade">
                                      <p:cBhvr>
                                        <p:cTn id="128" dur="500"/>
                                        <p:tgtEl>
                                          <p:spTgt spid="23"/>
                                        </p:tgtEl>
                                      </p:cBhvr>
                                    </p:animEffect>
                                  </p:childTnLst>
                                </p:cTn>
                              </p:par>
                            </p:childTnLst>
                          </p:cTn>
                        </p:par>
                        <p:par>
                          <p:cTn id="129" fill="hold">
                            <p:stCondLst>
                              <p:cond delay="500"/>
                            </p:stCondLst>
                            <p:childTnLst>
                              <p:par>
                                <p:cTn id="130" presetID="53" presetClass="entr" presetSubtype="0" fill="hold" nodeType="after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1000" fill="hold"/>
                                        <p:tgtEl>
                                          <p:spTgt spid="21"/>
                                        </p:tgtEl>
                                        <p:attrNameLst>
                                          <p:attrName>ppt_w</p:attrName>
                                        </p:attrNameLst>
                                      </p:cBhvr>
                                      <p:tavLst>
                                        <p:tav tm="0">
                                          <p:val>
                                            <p:fltVal val="0"/>
                                          </p:val>
                                        </p:tav>
                                        <p:tav tm="100000">
                                          <p:val>
                                            <p:strVal val="#ppt_w"/>
                                          </p:val>
                                        </p:tav>
                                      </p:tavLst>
                                    </p:anim>
                                    <p:anim calcmode="lin" valueType="num">
                                      <p:cBhvr>
                                        <p:cTn id="133" dur="1000" fill="hold"/>
                                        <p:tgtEl>
                                          <p:spTgt spid="21"/>
                                        </p:tgtEl>
                                        <p:attrNameLst>
                                          <p:attrName>ppt_h</p:attrName>
                                        </p:attrNameLst>
                                      </p:cBhvr>
                                      <p:tavLst>
                                        <p:tav tm="0">
                                          <p:val>
                                            <p:fltVal val="0"/>
                                          </p:val>
                                        </p:tav>
                                        <p:tav tm="100000">
                                          <p:val>
                                            <p:strVal val="#ppt_h"/>
                                          </p:val>
                                        </p:tav>
                                      </p:tavLst>
                                    </p:anim>
                                    <p:animEffect transition="in" filter="fade">
                                      <p:cBhvr>
                                        <p:cTn id="134" dur="1000"/>
                                        <p:tgtEl>
                                          <p:spTgt spid="21"/>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1000"/>
                                        <p:tgtEl>
                                          <p:spTgt spid="21"/>
                                        </p:tgtEl>
                                      </p:cBhvr>
                                    </p:animEffect>
                                    <p:set>
                                      <p:cBhvr>
                                        <p:cTn id="139" dur="1" fill="hold">
                                          <p:stCondLst>
                                            <p:cond delay="999"/>
                                          </p:stCondLst>
                                        </p:cTn>
                                        <p:tgtEl>
                                          <p:spTgt spid="21"/>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1000"/>
                                        <p:tgtEl>
                                          <p:spTgt spid="24"/>
                                        </p:tgtEl>
                                      </p:cBhvr>
                                    </p:animEffect>
                                    <p:set>
                                      <p:cBhvr>
                                        <p:cTn id="142" dur="1" fill="hold">
                                          <p:stCondLst>
                                            <p:cond delay="999"/>
                                          </p:stCondLst>
                                        </p:cTn>
                                        <p:tgtEl>
                                          <p:spTgt spid="24"/>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1000"/>
                                        <p:tgtEl>
                                          <p:spTgt spid="30"/>
                                        </p:tgtEl>
                                      </p:cBhvr>
                                    </p:animEffect>
                                    <p:set>
                                      <p:cBhvr>
                                        <p:cTn id="145" dur="1" fill="hold">
                                          <p:stCondLst>
                                            <p:cond delay="999"/>
                                          </p:stCondLst>
                                        </p:cTn>
                                        <p:tgtEl>
                                          <p:spTgt spid="3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1000"/>
                                        <p:tgtEl>
                                          <p:spTgt spid="8"/>
                                        </p:tgtEl>
                                      </p:cBhvr>
                                    </p:animEffect>
                                    <p:set>
                                      <p:cBhvr>
                                        <p:cTn id="148" dur="1" fill="hold">
                                          <p:stCondLst>
                                            <p:cond delay="999"/>
                                          </p:stCondLst>
                                        </p:cTn>
                                        <p:tgtEl>
                                          <p:spTgt spid="8"/>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1000"/>
                                        <p:tgtEl>
                                          <p:spTgt spid="38"/>
                                        </p:tgtEl>
                                      </p:cBhvr>
                                    </p:animEffect>
                                    <p:set>
                                      <p:cBhvr>
                                        <p:cTn id="151" dur="1" fill="hold">
                                          <p:stCondLst>
                                            <p:cond delay="999"/>
                                          </p:stCondLst>
                                        </p:cTn>
                                        <p:tgtEl>
                                          <p:spTgt spid="38"/>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1000"/>
                                        <p:tgtEl>
                                          <p:spTgt spid="43"/>
                                        </p:tgtEl>
                                      </p:cBhvr>
                                    </p:animEffect>
                                    <p:set>
                                      <p:cBhvr>
                                        <p:cTn id="154" dur="1" fill="hold">
                                          <p:stCondLst>
                                            <p:cond delay="999"/>
                                          </p:stCondLst>
                                        </p:cTn>
                                        <p:tgtEl>
                                          <p:spTgt spid="4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1000"/>
                                        <p:tgtEl>
                                          <p:spTgt spid="50"/>
                                        </p:tgtEl>
                                      </p:cBhvr>
                                    </p:animEffect>
                                    <p:set>
                                      <p:cBhvr>
                                        <p:cTn id="157" dur="1" fill="hold">
                                          <p:stCondLst>
                                            <p:cond delay="999"/>
                                          </p:stCondLst>
                                        </p:cTn>
                                        <p:tgtEl>
                                          <p:spTgt spid="50"/>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1000"/>
                                        <p:tgtEl>
                                          <p:spTgt spid="57"/>
                                        </p:tgtEl>
                                      </p:cBhvr>
                                    </p:animEffect>
                                    <p:set>
                                      <p:cBhvr>
                                        <p:cTn id="160" dur="1" fill="hold">
                                          <p:stCondLst>
                                            <p:cond delay="999"/>
                                          </p:stCondLst>
                                        </p:cTn>
                                        <p:tgtEl>
                                          <p:spTgt spid="57"/>
                                        </p:tgtEl>
                                        <p:attrNameLst>
                                          <p:attrName>style.visibility</p:attrName>
                                        </p:attrNameLst>
                                      </p:cBhvr>
                                      <p:to>
                                        <p:strVal val="hidden"/>
                                      </p:to>
                                    </p:set>
                                  </p:childTnLst>
                                </p:cTn>
                              </p:par>
                            </p:childTnLst>
                          </p:cTn>
                        </p:par>
                        <p:par>
                          <p:cTn id="161" fill="hold">
                            <p:stCondLst>
                              <p:cond delay="1000"/>
                            </p:stCondLst>
                            <p:childTnLst>
                              <p:par>
                                <p:cTn id="162" presetID="22" presetClass="entr" presetSubtype="8" fill="hold" nodeType="afterEffect">
                                  <p:stCondLst>
                                    <p:cond delay="0"/>
                                  </p:stCondLst>
                                  <p:childTnLst>
                                    <p:set>
                                      <p:cBhvr>
                                        <p:cTn id="163" dur="1" fill="hold">
                                          <p:stCondLst>
                                            <p:cond delay="0"/>
                                          </p:stCondLst>
                                        </p:cTn>
                                        <p:tgtEl>
                                          <p:spTgt spid="47"/>
                                        </p:tgtEl>
                                        <p:attrNameLst>
                                          <p:attrName>style.visibility</p:attrName>
                                        </p:attrNameLst>
                                      </p:cBhvr>
                                      <p:to>
                                        <p:strVal val="visible"/>
                                      </p:to>
                                    </p:set>
                                    <p:animEffect transition="in" filter="wipe(left)">
                                      <p:cBhvr>
                                        <p:cTn id="164" dur="1000"/>
                                        <p:tgtEl>
                                          <p:spTgt spid="47"/>
                                        </p:tgtEl>
                                      </p:cBhvr>
                                    </p:animEffect>
                                  </p:childTnLst>
                                </p:cTn>
                              </p:par>
                            </p:childTnLst>
                          </p:cTn>
                        </p:par>
                        <p:par>
                          <p:cTn id="165" fill="hold">
                            <p:stCondLst>
                              <p:cond delay="2000"/>
                            </p:stCondLst>
                            <p:childTnLst>
                              <p:par>
                                <p:cTn id="166" presetID="49" presetClass="entr" presetSubtype="0" decel="100000" fill="hold" grpId="0" nodeType="afterEffect">
                                  <p:stCondLst>
                                    <p:cond delay="0"/>
                                  </p:stCondLst>
                                  <p:childTnLst>
                                    <p:set>
                                      <p:cBhvr>
                                        <p:cTn id="167" dur="1" fill="hold">
                                          <p:stCondLst>
                                            <p:cond delay="0"/>
                                          </p:stCondLst>
                                        </p:cTn>
                                        <p:tgtEl>
                                          <p:spTgt spid="46"/>
                                        </p:tgtEl>
                                        <p:attrNameLst>
                                          <p:attrName>style.visibility</p:attrName>
                                        </p:attrNameLst>
                                      </p:cBhvr>
                                      <p:to>
                                        <p:strVal val="visible"/>
                                      </p:to>
                                    </p:set>
                                    <p:anim calcmode="lin" valueType="num">
                                      <p:cBhvr>
                                        <p:cTn id="168" dur="500" fill="hold"/>
                                        <p:tgtEl>
                                          <p:spTgt spid="46"/>
                                        </p:tgtEl>
                                        <p:attrNameLst>
                                          <p:attrName>ppt_w</p:attrName>
                                        </p:attrNameLst>
                                      </p:cBhvr>
                                      <p:tavLst>
                                        <p:tav tm="0">
                                          <p:val>
                                            <p:fltVal val="0"/>
                                          </p:val>
                                        </p:tav>
                                        <p:tav tm="100000">
                                          <p:val>
                                            <p:strVal val="#ppt_w"/>
                                          </p:val>
                                        </p:tav>
                                      </p:tavLst>
                                    </p:anim>
                                    <p:anim calcmode="lin" valueType="num">
                                      <p:cBhvr>
                                        <p:cTn id="169" dur="500" fill="hold"/>
                                        <p:tgtEl>
                                          <p:spTgt spid="46"/>
                                        </p:tgtEl>
                                        <p:attrNameLst>
                                          <p:attrName>ppt_h</p:attrName>
                                        </p:attrNameLst>
                                      </p:cBhvr>
                                      <p:tavLst>
                                        <p:tav tm="0">
                                          <p:val>
                                            <p:fltVal val="0"/>
                                          </p:val>
                                        </p:tav>
                                        <p:tav tm="100000">
                                          <p:val>
                                            <p:strVal val="#ppt_h"/>
                                          </p:val>
                                        </p:tav>
                                      </p:tavLst>
                                    </p:anim>
                                    <p:anim calcmode="lin" valueType="num">
                                      <p:cBhvr>
                                        <p:cTn id="170" dur="500" fill="hold"/>
                                        <p:tgtEl>
                                          <p:spTgt spid="46"/>
                                        </p:tgtEl>
                                        <p:attrNameLst>
                                          <p:attrName>style.rotation</p:attrName>
                                        </p:attrNameLst>
                                      </p:cBhvr>
                                      <p:tavLst>
                                        <p:tav tm="0">
                                          <p:val>
                                            <p:fltVal val="360"/>
                                          </p:val>
                                        </p:tav>
                                        <p:tav tm="100000">
                                          <p:val>
                                            <p:fltVal val="0"/>
                                          </p:val>
                                        </p:tav>
                                      </p:tavLst>
                                    </p:anim>
                                    <p:animEffect transition="in" filter="fade">
                                      <p:cBhvr>
                                        <p:cTn id="171" dur="500"/>
                                        <p:tgtEl>
                                          <p:spTgt spid="46"/>
                                        </p:tgtEl>
                                      </p:cBhvr>
                                    </p:animEffect>
                                  </p:childTnLst>
                                </p:cTn>
                              </p:par>
                            </p:childTnLst>
                          </p:cTn>
                        </p:par>
                        <p:par>
                          <p:cTn id="172" fill="hold">
                            <p:stCondLst>
                              <p:cond delay="2500"/>
                            </p:stCondLst>
                            <p:childTnLst>
                              <p:par>
                                <p:cTn id="173" presetID="53" presetClass="entr" presetSubtype="0" fill="hold" nodeType="after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1000" fill="hold"/>
                                        <p:tgtEl>
                                          <p:spTgt spid="53"/>
                                        </p:tgtEl>
                                        <p:attrNameLst>
                                          <p:attrName>ppt_w</p:attrName>
                                        </p:attrNameLst>
                                      </p:cBhvr>
                                      <p:tavLst>
                                        <p:tav tm="0">
                                          <p:val>
                                            <p:fltVal val="0"/>
                                          </p:val>
                                        </p:tav>
                                        <p:tav tm="100000">
                                          <p:val>
                                            <p:strVal val="#ppt_w"/>
                                          </p:val>
                                        </p:tav>
                                      </p:tavLst>
                                    </p:anim>
                                    <p:anim calcmode="lin" valueType="num">
                                      <p:cBhvr>
                                        <p:cTn id="176" dur="1000" fill="hold"/>
                                        <p:tgtEl>
                                          <p:spTgt spid="53"/>
                                        </p:tgtEl>
                                        <p:attrNameLst>
                                          <p:attrName>ppt_h</p:attrName>
                                        </p:attrNameLst>
                                      </p:cBhvr>
                                      <p:tavLst>
                                        <p:tav tm="0">
                                          <p:val>
                                            <p:fltVal val="0"/>
                                          </p:val>
                                        </p:tav>
                                        <p:tav tm="100000">
                                          <p:val>
                                            <p:strVal val="#ppt_h"/>
                                          </p:val>
                                        </p:tav>
                                      </p:tavLst>
                                    </p:anim>
                                    <p:animEffect transition="in" filter="fade">
                                      <p:cBhvr>
                                        <p:cTn id="177" dur="1000"/>
                                        <p:tgtEl>
                                          <p:spTgt spid="5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00"/>
                                        <p:tgtEl>
                                          <p:spTgt spid="53"/>
                                        </p:tgtEl>
                                      </p:cBhvr>
                                    </p:animEffect>
                                    <p:set>
                                      <p:cBhvr>
                                        <p:cTn id="182" dur="1" fill="hold">
                                          <p:stCondLst>
                                            <p:cond delay="999"/>
                                          </p:stCondLst>
                                        </p:cTn>
                                        <p:tgtEl>
                                          <p:spTgt spid="53"/>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1000"/>
                                        <p:tgtEl>
                                          <p:spTgt spid="47"/>
                                        </p:tgtEl>
                                      </p:cBhvr>
                                    </p:animEffect>
                                    <p:set>
                                      <p:cBhvr>
                                        <p:cTn id="185" dur="1" fill="hold">
                                          <p:stCondLst>
                                            <p:cond delay="999"/>
                                          </p:stCondLst>
                                        </p:cTn>
                                        <p:tgtEl>
                                          <p:spTgt spid="47"/>
                                        </p:tgtEl>
                                        <p:attrNameLst>
                                          <p:attrName>style.visibility</p:attrName>
                                        </p:attrNameLst>
                                      </p:cBhvr>
                                      <p:to>
                                        <p:strVal val="hidden"/>
                                      </p:to>
                                    </p:set>
                                  </p:childTnLst>
                                </p:cTn>
                              </p:par>
                            </p:childTnLst>
                          </p:cTn>
                        </p:par>
                        <p:par>
                          <p:cTn id="186" fill="hold">
                            <p:stCondLst>
                              <p:cond delay="1000"/>
                            </p:stCondLst>
                            <p:childTnLst>
                              <p:par>
                                <p:cTn id="187" presetID="22" presetClass="entr" presetSubtype="8" fill="hold" grpId="0" nodeType="afterEffect">
                                  <p:stCondLst>
                                    <p:cond delay="0"/>
                                  </p:stCondLst>
                                  <p:childTnLst>
                                    <p:set>
                                      <p:cBhvr>
                                        <p:cTn id="188" dur="1" fill="hold">
                                          <p:stCondLst>
                                            <p:cond delay="0"/>
                                          </p:stCondLst>
                                        </p:cTn>
                                        <p:tgtEl>
                                          <p:spTgt spid="36"/>
                                        </p:tgtEl>
                                        <p:attrNameLst>
                                          <p:attrName>style.visibility</p:attrName>
                                        </p:attrNameLst>
                                      </p:cBhvr>
                                      <p:to>
                                        <p:strVal val="visible"/>
                                      </p:to>
                                    </p:set>
                                    <p:animEffect transition="in" filter="wipe(left)">
                                      <p:cBhvr>
                                        <p:cTn id="189" dur="1000"/>
                                        <p:tgtEl>
                                          <p:spTgt spid="36"/>
                                        </p:tgtEl>
                                      </p:cBhvr>
                                    </p:animEffect>
                                  </p:childTnLst>
                                </p:cTn>
                              </p:par>
                            </p:childTnLst>
                          </p:cTn>
                        </p:par>
                        <p:par>
                          <p:cTn id="190" fill="hold">
                            <p:stCondLst>
                              <p:cond delay="2000"/>
                            </p:stCondLst>
                            <p:childTnLst>
                              <p:par>
                                <p:cTn id="191" presetID="64" presetClass="path" presetSubtype="0" accel="50000" decel="50000" fill="hold" grpId="1" nodeType="afterEffect">
                                  <p:stCondLst>
                                    <p:cond delay="500"/>
                                  </p:stCondLst>
                                  <p:childTnLst>
                                    <p:animMotion origin="layout" path="M -3.33333E-6 -4.39205E-6 L -0.1625 -0.29981 " pathEditMode="relative" rAng="0" ptsTypes="AA">
                                      <p:cBhvr>
                                        <p:cTn id="192" dur="1000" fill="hold"/>
                                        <p:tgtEl>
                                          <p:spTgt spid="36"/>
                                        </p:tgtEl>
                                        <p:attrNameLst>
                                          <p:attrName>ppt_x</p:attrName>
                                          <p:attrName>ppt_y</p:attrName>
                                        </p:attrNameLst>
                                      </p:cBhvr>
                                      <p:rCtr x="-81" y="-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10" grpId="0" animBg="1"/>
      <p:bldP spid="22" grpId="0" animBg="1"/>
      <p:bldP spid="23" grpId="0" animBg="1"/>
      <p:bldP spid="33" grpId="0" animBg="1"/>
      <p:bldP spid="35" grpId="0" animBg="1"/>
      <p:bldP spid="41" grpId="0" animBg="1"/>
      <p:bldP spid="46" grpId="0" animBg="1"/>
      <p:bldP spid="34" grpId="0" animBg="1"/>
      <p:bldP spid="56" grpId="0" animBg="1"/>
      <p:bldP spid="60" grpId="0"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 of the Hudson River watershed"/>
          <p:cNvPicPr>
            <a:picLocks noChangeAspect="1" noChangeArrowheads="1"/>
          </p:cNvPicPr>
          <p:nvPr/>
        </p:nvPicPr>
        <p:blipFill>
          <a:blip r:embed="rId3" cstate="print"/>
          <a:srcRect/>
          <a:stretch>
            <a:fillRect/>
          </a:stretch>
        </p:blipFill>
        <p:spPr bwMode="auto">
          <a:xfrm>
            <a:off x="76200" y="914400"/>
            <a:ext cx="8001000" cy="5771388"/>
          </a:xfrm>
          <a:prstGeom prst="rect">
            <a:avLst/>
          </a:prstGeom>
          <a:noFill/>
          <a:ln w="50800">
            <a:solidFill>
              <a:srgbClr val="FF0000"/>
            </a:solidFill>
          </a:ln>
        </p:spPr>
      </p:pic>
      <p:pic>
        <p:nvPicPr>
          <p:cNvPr id="2" name="Picture 2"/>
          <p:cNvPicPr>
            <a:picLocks noChangeAspect="1" noChangeArrowheads="1"/>
          </p:cNvPicPr>
          <p:nvPr/>
        </p:nvPicPr>
        <p:blipFill>
          <a:blip r:embed="rId4" cstate="print"/>
          <a:srcRect/>
          <a:stretch>
            <a:fillRect/>
          </a:stretch>
        </p:blipFill>
        <p:spPr bwMode="auto">
          <a:xfrm>
            <a:off x="228600" y="803275"/>
            <a:ext cx="7713663" cy="6054725"/>
          </a:xfrm>
          <a:prstGeom prst="rect">
            <a:avLst/>
          </a:prstGeom>
          <a:noFill/>
          <a:ln w="50800">
            <a:solidFill>
              <a:schemeClr val="tx1"/>
            </a:solidFill>
            <a:miter lim="800000"/>
            <a:headEnd/>
            <a:tailEnd/>
          </a:ln>
          <a:effectLst/>
        </p:spPr>
      </p:pic>
      <p:grpSp>
        <p:nvGrpSpPr>
          <p:cNvPr id="51" name="Group 50"/>
          <p:cNvGrpSpPr/>
          <p:nvPr/>
        </p:nvGrpSpPr>
        <p:grpSpPr>
          <a:xfrm>
            <a:off x="3962400" y="8106"/>
            <a:ext cx="4953000" cy="6849894"/>
            <a:chOff x="3962400" y="8106"/>
            <a:chExt cx="4953000" cy="6849894"/>
          </a:xfrm>
        </p:grpSpPr>
        <p:grpSp>
          <p:nvGrpSpPr>
            <p:cNvPr id="22" name="Group 21"/>
            <p:cNvGrpSpPr/>
            <p:nvPr/>
          </p:nvGrpSpPr>
          <p:grpSpPr>
            <a:xfrm>
              <a:off x="3962400" y="8106"/>
              <a:ext cx="4953000" cy="6849894"/>
              <a:chOff x="3962400" y="8106"/>
              <a:chExt cx="4953000" cy="6849894"/>
            </a:xfrm>
          </p:grpSpPr>
          <p:pic>
            <p:nvPicPr>
              <p:cNvPr id="23" name="Picture 2"/>
              <p:cNvPicPr>
                <a:picLocks noChangeAspect="1" noChangeArrowheads="1"/>
              </p:cNvPicPr>
              <p:nvPr/>
            </p:nvPicPr>
            <p:blipFill>
              <a:blip r:embed="rId5" cstate="print"/>
              <a:srcRect l="3125" t="20834" r="60156" b="11458"/>
              <a:stretch>
                <a:fillRect/>
              </a:stretch>
            </p:blipFill>
            <p:spPr bwMode="auto">
              <a:xfrm>
                <a:off x="3962400" y="8106"/>
                <a:ext cx="4953000" cy="6849894"/>
              </a:xfrm>
              <a:prstGeom prst="rect">
                <a:avLst/>
              </a:prstGeom>
              <a:noFill/>
              <a:ln w="9525">
                <a:noFill/>
                <a:miter lim="800000"/>
                <a:headEnd/>
                <a:tailEnd/>
              </a:ln>
            </p:spPr>
          </p:pic>
          <p:sp>
            <p:nvSpPr>
              <p:cNvPr id="26" name="5-Point Star 25"/>
              <p:cNvSpPr/>
              <p:nvPr/>
            </p:nvSpPr>
            <p:spPr>
              <a:xfrm>
                <a:off x="5867400" y="48768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6477000" y="57912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5-Point Star 43"/>
            <p:cNvSpPr/>
            <p:nvPr/>
          </p:nvSpPr>
          <p:spPr>
            <a:xfrm>
              <a:off x="6019800" y="64770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5943600" y="32766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a:off x="6400800" y="37338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p:cNvSpPr/>
            <p:nvPr/>
          </p:nvSpPr>
          <p:spPr>
            <a:xfrm>
              <a:off x="6400800" y="32766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5867400" y="43434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5486400" y="38862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6172200" y="4576465"/>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0" y="990600"/>
            <a:ext cx="7690104" cy="3105912"/>
            <a:chOff x="0" y="990600"/>
            <a:chExt cx="7690104" cy="3105912"/>
          </a:xfrm>
        </p:grpSpPr>
        <p:sp useBgFill="1">
          <p:nvSpPr>
            <p:cNvPr id="7" name="Rectangle 6"/>
            <p:cNvSpPr/>
            <p:nvPr/>
          </p:nvSpPr>
          <p:spPr>
            <a:xfrm>
              <a:off x="0" y="990600"/>
              <a:ext cx="3962400" cy="769441"/>
            </a:xfrm>
            <a:prstGeom prst="rect">
              <a:avLst/>
            </a:prstGeom>
            <a:ln w="38100">
              <a:noFill/>
            </a:ln>
          </p:spPr>
          <p:txBody>
            <a:bodyPr wrap="square">
              <a:spAutoFit/>
            </a:bodyPr>
            <a:lstStyle/>
            <a:p>
              <a:r>
                <a:rPr lang="en-US" sz="4400" b="1" dirty="0" smtClean="0">
                  <a:solidFill>
                    <a:schemeClr val="bg1"/>
                  </a:solidFill>
                </a:rPr>
                <a:t>   TRAVEL . . .</a:t>
              </a:r>
              <a:endParaRPr lang="en-US" sz="4400" b="1" dirty="0">
                <a:solidFill>
                  <a:schemeClr val="bg1"/>
                </a:solidFill>
              </a:endParaRPr>
            </a:p>
          </p:txBody>
        </p:sp>
        <p:sp>
          <p:nvSpPr>
            <p:cNvPr id="14" name="Oval 13"/>
            <p:cNvSpPr/>
            <p:nvPr/>
          </p:nvSpPr>
          <p:spPr>
            <a:xfrm>
              <a:off x="4032504" y="3410712"/>
              <a:ext cx="36576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5065776" y="3374136"/>
            <a:ext cx="1600200" cy="2921541"/>
            <a:chOff x="5065776" y="3374136"/>
            <a:chExt cx="1600200" cy="2921541"/>
          </a:xfrm>
        </p:grpSpPr>
        <p:grpSp>
          <p:nvGrpSpPr>
            <p:cNvPr id="31" name="Group 30"/>
            <p:cNvGrpSpPr>
              <a:grpSpLocks/>
            </p:cNvGrpSpPr>
            <p:nvPr/>
          </p:nvGrpSpPr>
          <p:grpSpPr>
            <a:xfrm>
              <a:off x="5065776" y="3374136"/>
              <a:ext cx="1600200" cy="2921541"/>
              <a:chOff x="3962400" y="8106"/>
              <a:chExt cx="4953000" cy="6849894"/>
            </a:xfrm>
          </p:grpSpPr>
          <p:pic>
            <p:nvPicPr>
              <p:cNvPr id="32" name="Picture 2"/>
              <p:cNvPicPr>
                <a:picLocks noChangeAspect="1" noChangeArrowheads="1"/>
              </p:cNvPicPr>
              <p:nvPr/>
            </p:nvPicPr>
            <p:blipFill>
              <a:blip r:embed="rId5" cstate="print"/>
              <a:srcRect l="3125" t="20834" r="60156" b="11458"/>
              <a:stretch>
                <a:fillRect/>
              </a:stretch>
            </p:blipFill>
            <p:spPr bwMode="auto">
              <a:xfrm>
                <a:off x="3962400" y="8106"/>
                <a:ext cx="4953000" cy="6849894"/>
              </a:xfrm>
              <a:prstGeom prst="rect">
                <a:avLst/>
              </a:prstGeom>
              <a:noFill/>
              <a:ln w="9525">
                <a:noFill/>
                <a:miter lim="800000"/>
                <a:headEnd/>
                <a:tailEnd/>
              </a:ln>
            </p:spPr>
          </p:pic>
          <p:sp>
            <p:nvSpPr>
              <p:cNvPr id="33" name="5-Point Star 32"/>
              <p:cNvSpPr/>
              <p:nvPr/>
            </p:nvSpPr>
            <p:spPr>
              <a:xfrm>
                <a:off x="5590904" y="6477000"/>
                <a:ext cx="380999"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5943600" y="32766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5867400" y="48768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6324599" y="4400896"/>
                <a:ext cx="380999"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5264331" y="3733801"/>
                <a:ext cx="380999"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6477000" y="5791200"/>
                <a:ext cx="381000"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5736046" y="4067257"/>
                <a:ext cx="380999" cy="3810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5-Point Star 40"/>
            <p:cNvSpPr/>
            <p:nvPr/>
          </p:nvSpPr>
          <p:spPr>
            <a:xfrm>
              <a:off x="5896708" y="4790500"/>
              <a:ext cx="123092" cy="1625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867400" y="4953000"/>
              <a:ext cx="123092" cy="162500"/>
            </a:xfrm>
            <a:prstGeom prst="star5">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9480000" algn="ctr" rotWithShape="0">
                    <a:srgbClr val="FFFF00"/>
                  </a:outerShdw>
                </a:effectLst>
                <a:latin typeface="Tempus Sans ITC" pitchFamily="82" charset="0"/>
              </a:rPr>
              <a:t>Hudson River Valley</a:t>
            </a:r>
            <a:endParaRPr lang="en-US" sz="4800" b="1" dirty="0">
              <a:effectLst>
                <a:outerShdw dist="50800" dir="9480000" algn="ctr" rotWithShape="0">
                  <a:srgbClr val="FFFF00"/>
                </a:outerShdw>
              </a:effectLst>
              <a:latin typeface="Tempus Sans ITC" pitchFamily="82" charset="0"/>
            </a:endParaRPr>
          </a:p>
        </p:txBody>
      </p:sp>
      <p:sp useBgFill="1">
        <p:nvSpPr>
          <p:cNvPr id="3" name="Rectangle 2"/>
          <p:cNvSpPr/>
          <p:nvPr/>
        </p:nvSpPr>
        <p:spPr>
          <a:xfrm>
            <a:off x="0" y="0"/>
            <a:ext cx="9144000" cy="707886"/>
          </a:xfrm>
          <a:prstGeom prst="rect">
            <a:avLst/>
          </a:prstGeom>
        </p:spPr>
        <p:txBody>
          <a:bodyPr wrap="square">
            <a:spAutoFit/>
          </a:bodyPr>
          <a:lstStyle/>
          <a:p>
            <a:pPr algn="ctr"/>
            <a:r>
              <a:rPr lang="en-US" sz="4000" b="1" dirty="0" smtClean="0">
                <a:solidFill>
                  <a:schemeClr val="bg1"/>
                </a:solidFill>
              </a:rPr>
              <a:t>Physiographic map of the Hudson Valley</a:t>
            </a:r>
            <a:endParaRPr lang="en-US" sz="4000" b="1" dirty="0">
              <a:solidFill>
                <a:schemeClr val="bg1"/>
              </a:solidFill>
            </a:endParaRPr>
          </a:p>
        </p:txBody>
      </p:sp>
      <p:grpSp>
        <p:nvGrpSpPr>
          <p:cNvPr id="21" name="Group 20"/>
          <p:cNvGrpSpPr/>
          <p:nvPr/>
        </p:nvGrpSpPr>
        <p:grpSpPr>
          <a:xfrm>
            <a:off x="4437682" y="2209800"/>
            <a:ext cx="1750016" cy="4215539"/>
            <a:chOff x="4437682" y="2209800"/>
            <a:chExt cx="1750016" cy="4215539"/>
          </a:xfrm>
        </p:grpSpPr>
        <p:sp>
          <p:nvSpPr>
            <p:cNvPr id="17" name="Freeform 16"/>
            <p:cNvSpPr/>
            <p:nvPr/>
          </p:nvSpPr>
          <p:spPr>
            <a:xfrm>
              <a:off x="5681421" y="2209800"/>
              <a:ext cx="506277" cy="4215539"/>
            </a:xfrm>
            <a:custGeom>
              <a:avLst/>
              <a:gdLst>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26203 w 490779"/>
                <a:gd name="connsiteY12" fmla="*/ 1038387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14579 w 490779"/>
                <a:gd name="connsiteY12" fmla="*/ 990600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506277"/>
                <a:gd name="connsiteY0" fmla="*/ 0 h 4215539"/>
                <a:gd name="connsiteX1" fmla="*/ 69742 w 506277"/>
                <a:gd name="connsiteY1" fmla="*/ 139485 h 4215539"/>
                <a:gd name="connsiteX2" fmla="*/ 7749 w 506277"/>
                <a:gd name="connsiteY2" fmla="*/ 185980 h 4215539"/>
                <a:gd name="connsiteX3" fmla="*/ 23247 w 506277"/>
                <a:gd name="connsiteY3" fmla="*/ 340963 h 4215539"/>
                <a:gd name="connsiteX4" fmla="*/ 69742 w 506277"/>
                <a:gd name="connsiteY4" fmla="*/ 402956 h 4215539"/>
                <a:gd name="connsiteX5" fmla="*/ 85240 w 506277"/>
                <a:gd name="connsiteY5" fmla="*/ 495946 h 4215539"/>
                <a:gd name="connsiteX6" fmla="*/ 147234 w 506277"/>
                <a:gd name="connsiteY6" fmla="*/ 464949 h 4215539"/>
                <a:gd name="connsiteX7" fmla="*/ 224725 w 506277"/>
                <a:gd name="connsiteY7" fmla="*/ 619932 h 4215539"/>
                <a:gd name="connsiteX8" fmla="*/ 286718 w 506277"/>
                <a:gd name="connsiteY8" fmla="*/ 728420 h 4215539"/>
                <a:gd name="connsiteX9" fmla="*/ 224725 w 506277"/>
                <a:gd name="connsiteY9" fmla="*/ 821410 h 4215539"/>
                <a:gd name="connsiteX10" fmla="*/ 271220 w 506277"/>
                <a:gd name="connsiteY10" fmla="*/ 1038387 h 4215539"/>
                <a:gd name="connsiteX11" fmla="*/ 379708 w 506277"/>
                <a:gd name="connsiteY11" fmla="*/ 991892 h 4215539"/>
                <a:gd name="connsiteX12" fmla="*/ 490779 w 506277"/>
                <a:gd name="connsiteY12" fmla="*/ 914400 h 4215539"/>
                <a:gd name="connsiteX13" fmla="*/ 472698 w 506277"/>
                <a:gd name="connsiteY13" fmla="*/ 1146875 h 4215539"/>
                <a:gd name="connsiteX14" fmla="*/ 488196 w 506277"/>
                <a:gd name="connsiteY14" fmla="*/ 1348353 h 4215539"/>
                <a:gd name="connsiteX15" fmla="*/ 457200 w 506277"/>
                <a:gd name="connsiteY15" fmla="*/ 1456841 h 4215539"/>
                <a:gd name="connsiteX16" fmla="*/ 395207 w 506277"/>
                <a:gd name="connsiteY16" fmla="*/ 1642820 h 4215539"/>
                <a:gd name="connsiteX17" fmla="*/ 348712 w 506277"/>
                <a:gd name="connsiteY17" fmla="*/ 1844298 h 4215539"/>
                <a:gd name="connsiteX18" fmla="*/ 348712 w 506277"/>
                <a:gd name="connsiteY18" fmla="*/ 2045776 h 4215539"/>
                <a:gd name="connsiteX19" fmla="*/ 302217 w 506277"/>
                <a:gd name="connsiteY19" fmla="*/ 2200759 h 4215539"/>
                <a:gd name="connsiteX20" fmla="*/ 224725 w 506277"/>
                <a:gd name="connsiteY20" fmla="*/ 2340244 h 4215539"/>
                <a:gd name="connsiteX21" fmla="*/ 193729 w 506277"/>
                <a:gd name="connsiteY21" fmla="*/ 2557220 h 4215539"/>
                <a:gd name="connsiteX22" fmla="*/ 209227 w 506277"/>
                <a:gd name="connsiteY22" fmla="*/ 2774197 h 4215539"/>
                <a:gd name="connsiteX23" fmla="*/ 162732 w 506277"/>
                <a:gd name="connsiteY23" fmla="*/ 2929180 h 4215539"/>
                <a:gd name="connsiteX24" fmla="*/ 193729 w 506277"/>
                <a:gd name="connsiteY24" fmla="*/ 3099661 h 4215539"/>
                <a:gd name="connsiteX25" fmla="*/ 147234 w 506277"/>
                <a:gd name="connsiteY25" fmla="*/ 3223648 h 4215539"/>
                <a:gd name="connsiteX26" fmla="*/ 162732 w 506277"/>
                <a:gd name="connsiteY26" fmla="*/ 3378631 h 4215539"/>
                <a:gd name="connsiteX27" fmla="*/ 162732 w 506277"/>
                <a:gd name="connsiteY27" fmla="*/ 3502617 h 4215539"/>
                <a:gd name="connsiteX28" fmla="*/ 209227 w 506277"/>
                <a:gd name="connsiteY28" fmla="*/ 3611105 h 4215539"/>
                <a:gd name="connsiteX29" fmla="*/ 209227 w 506277"/>
                <a:gd name="connsiteY29" fmla="*/ 3719593 h 4215539"/>
                <a:gd name="connsiteX30" fmla="*/ 209227 w 506277"/>
                <a:gd name="connsiteY30" fmla="*/ 3797085 h 4215539"/>
                <a:gd name="connsiteX31" fmla="*/ 193729 w 506277"/>
                <a:gd name="connsiteY31" fmla="*/ 4014061 h 4215539"/>
                <a:gd name="connsiteX32" fmla="*/ 116237 w 506277"/>
                <a:gd name="connsiteY32" fmla="*/ 4215539 h 421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6277" h="4215539">
                  <a:moveTo>
                    <a:pt x="54244" y="0"/>
                  </a:moveTo>
                  <a:cubicBezTo>
                    <a:pt x="65867" y="54244"/>
                    <a:pt x="77491" y="108488"/>
                    <a:pt x="69742" y="139485"/>
                  </a:cubicBezTo>
                  <a:cubicBezTo>
                    <a:pt x="61993" y="170482"/>
                    <a:pt x="15498" y="152400"/>
                    <a:pt x="7749" y="185980"/>
                  </a:cubicBezTo>
                  <a:cubicBezTo>
                    <a:pt x="0" y="219560"/>
                    <a:pt x="12915" y="304800"/>
                    <a:pt x="23247" y="340963"/>
                  </a:cubicBezTo>
                  <a:cubicBezTo>
                    <a:pt x="33579" y="377126"/>
                    <a:pt x="59410" y="377126"/>
                    <a:pt x="69742" y="402956"/>
                  </a:cubicBezTo>
                  <a:cubicBezTo>
                    <a:pt x="80074" y="428787"/>
                    <a:pt x="72325" y="485614"/>
                    <a:pt x="85240" y="495946"/>
                  </a:cubicBezTo>
                  <a:cubicBezTo>
                    <a:pt x="98155" y="506278"/>
                    <a:pt x="123987" y="444285"/>
                    <a:pt x="147234" y="464949"/>
                  </a:cubicBezTo>
                  <a:cubicBezTo>
                    <a:pt x="170482" y="485613"/>
                    <a:pt x="201478" y="576020"/>
                    <a:pt x="224725" y="619932"/>
                  </a:cubicBezTo>
                  <a:cubicBezTo>
                    <a:pt x="247972" y="663844"/>
                    <a:pt x="286718" y="694840"/>
                    <a:pt x="286718" y="728420"/>
                  </a:cubicBezTo>
                  <a:cubicBezTo>
                    <a:pt x="286718" y="762000"/>
                    <a:pt x="227308" y="769749"/>
                    <a:pt x="224725" y="821410"/>
                  </a:cubicBezTo>
                  <a:cubicBezTo>
                    <a:pt x="222142" y="873071"/>
                    <a:pt x="245390" y="1009973"/>
                    <a:pt x="271220" y="1038387"/>
                  </a:cubicBezTo>
                  <a:cubicBezTo>
                    <a:pt x="297051" y="1066801"/>
                    <a:pt x="343115" y="1012557"/>
                    <a:pt x="379708" y="991892"/>
                  </a:cubicBezTo>
                  <a:cubicBezTo>
                    <a:pt x="416301" y="971228"/>
                    <a:pt x="475281" y="888570"/>
                    <a:pt x="490779" y="914400"/>
                  </a:cubicBezTo>
                  <a:cubicBezTo>
                    <a:pt x="506277" y="940230"/>
                    <a:pt x="473128" y="1074550"/>
                    <a:pt x="472698" y="1146875"/>
                  </a:cubicBezTo>
                  <a:cubicBezTo>
                    <a:pt x="472268" y="1219200"/>
                    <a:pt x="490779" y="1296692"/>
                    <a:pt x="488196" y="1348353"/>
                  </a:cubicBezTo>
                  <a:cubicBezTo>
                    <a:pt x="485613" y="1400014"/>
                    <a:pt x="472698" y="1407763"/>
                    <a:pt x="457200" y="1456841"/>
                  </a:cubicBezTo>
                  <a:cubicBezTo>
                    <a:pt x="441702" y="1505919"/>
                    <a:pt x="413288" y="1578244"/>
                    <a:pt x="395207" y="1642820"/>
                  </a:cubicBezTo>
                  <a:cubicBezTo>
                    <a:pt x="377126" y="1707396"/>
                    <a:pt x="356461" y="1777139"/>
                    <a:pt x="348712" y="1844298"/>
                  </a:cubicBezTo>
                  <a:cubicBezTo>
                    <a:pt x="340963" y="1911457"/>
                    <a:pt x="356461" y="1986366"/>
                    <a:pt x="348712" y="2045776"/>
                  </a:cubicBezTo>
                  <a:cubicBezTo>
                    <a:pt x="340963" y="2105186"/>
                    <a:pt x="322881" y="2151681"/>
                    <a:pt x="302217" y="2200759"/>
                  </a:cubicBezTo>
                  <a:cubicBezTo>
                    <a:pt x="281553" y="2249837"/>
                    <a:pt x="242806" y="2280834"/>
                    <a:pt x="224725" y="2340244"/>
                  </a:cubicBezTo>
                  <a:cubicBezTo>
                    <a:pt x="206644" y="2399654"/>
                    <a:pt x="196312" y="2484895"/>
                    <a:pt x="193729" y="2557220"/>
                  </a:cubicBezTo>
                  <a:cubicBezTo>
                    <a:pt x="191146" y="2629545"/>
                    <a:pt x="214393" y="2712204"/>
                    <a:pt x="209227" y="2774197"/>
                  </a:cubicBezTo>
                  <a:cubicBezTo>
                    <a:pt x="204061" y="2836190"/>
                    <a:pt x="165315" y="2874936"/>
                    <a:pt x="162732" y="2929180"/>
                  </a:cubicBezTo>
                  <a:cubicBezTo>
                    <a:pt x="160149" y="2983424"/>
                    <a:pt x="196312" y="3050583"/>
                    <a:pt x="193729" y="3099661"/>
                  </a:cubicBezTo>
                  <a:cubicBezTo>
                    <a:pt x="191146" y="3148739"/>
                    <a:pt x="152400" y="3177153"/>
                    <a:pt x="147234" y="3223648"/>
                  </a:cubicBezTo>
                  <a:cubicBezTo>
                    <a:pt x="142068" y="3270143"/>
                    <a:pt x="160149" y="3332136"/>
                    <a:pt x="162732" y="3378631"/>
                  </a:cubicBezTo>
                  <a:cubicBezTo>
                    <a:pt x="165315" y="3425126"/>
                    <a:pt x="154983" y="3463871"/>
                    <a:pt x="162732" y="3502617"/>
                  </a:cubicBezTo>
                  <a:cubicBezTo>
                    <a:pt x="170481" y="3541363"/>
                    <a:pt x="201478" y="3574942"/>
                    <a:pt x="209227" y="3611105"/>
                  </a:cubicBezTo>
                  <a:cubicBezTo>
                    <a:pt x="216976" y="3647268"/>
                    <a:pt x="209227" y="3719593"/>
                    <a:pt x="209227" y="3719593"/>
                  </a:cubicBezTo>
                  <a:cubicBezTo>
                    <a:pt x="209227" y="3750590"/>
                    <a:pt x="211810" y="3748007"/>
                    <a:pt x="209227" y="3797085"/>
                  </a:cubicBezTo>
                  <a:cubicBezTo>
                    <a:pt x="206644" y="3846163"/>
                    <a:pt x="209227" y="3944319"/>
                    <a:pt x="193729" y="4014061"/>
                  </a:cubicBezTo>
                  <a:cubicBezTo>
                    <a:pt x="178231" y="4083803"/>
                    <a:pt x="147234" y="4149671"/>
                    <a:pt x="116237" y="4215539"/>
                  </a:cubicBezTo>
                </a:path>
              </a:pathLst>
            </a:custGeom>
            <a:ln w="50800">
              <a:solidFill>
                <a:srgbClr val="0070C0"/>
              </a:solidFill>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4437682" y="3040252"/>
              <a:ext cx="1658318" cy="769748"/>
            </a:xfrm>
            <a:custGeom>
              <a:avLst/>
              <a:gdLst>
                <a:gd name="connsiteX0" fmla="*/ 0 w 1658318"/>
                <a:gd name="connsiteY0" fmla="*/ 18081 h 769748"/>
                <a:gd name="connsiteX1" fmla="*/ 154983 w 1658318"/>
                <a:gd name="connsiteY1" fmla="*/ 18081 h 769748"/>
                <a:gd name="connsiteX2" fmla="*/ 108488 w 1658318"/>
                <a:gd name="connsiteY2" fmla="*/ 126569 h 769748"/>
                <a:gd name="connsiteX3" fmla="*/ 61993 w 1658318"/>
                <a:gd name="connsiteY3" fmla="*/ 219559 h 769748"/>
                <a:gd name="connsiteX4" fmla="*/ 170481 w 1658318"/>
                <a:gd name="connsiteY4" fmla="*/ 235057 h 769748"/>
                <a:gd name="connsiteX5" fmla="*/ 309966 w 1658318"/>
                <a:gd name="connsiteY5" fmla="*/ 374542 h 769748"/>
                <a:gd name="connsiteX6" fmla="*/ 402956 w 1658318"/>
                <a:gd name="connsiteY6" fmla="*/ 405538 h 769748"/>
                <a:gd name="connsiteX7" fmla="*/ 511444 w 1658318"/>
                <a:gd name="connsiteY7" fmla="*/ 467532 h 769748"/>
                <a:gd name="connsiteX8" fmla="*/ 681925 w 1658318"/>
                <a:gd name="connsiteY8" fmla="*/ 421037 h 769748"/>
                <a:gd name="connsiteX9" fmla="*/ 759417 w 1658318"/>
                <a:gd name="connsiteY9" fmla="*/ 498528 h 769748"/>
                <a:gd name="connsiteX10" fmla="*/ 867905 w 1658318"/>
                <a:gd name="connsiteY10" fmla="*/ 576020 h 769748"/>
                <a:gd name="connsiteX11" fmla="*/ 960894 w 1658318"/>
                <a:gd name="connsiteY11" fmla="*/ 560522 h 769748"/>
                <a:gd name="connsiteX12" fmla="*/ 1177871 w 1658318"/>
                <a:gd name="connsiteY12" fmla="*/ 560522 h 769748"/>
                <a:gd name="connsiteX13" fmla="*/ 1348352 w 1658318"/>
                <a:gd name="connsiteY13" fmla="*/ 622515 h 769748"/>
                <a:gd name="connsiteX14" fmla="*/ 1410345 w 1658318"/>
                <a:gd name="connsiteY14" fmla="*/ 700006 h 769748"/>
                <a:gd name="connsiteX15" fmla="*/ 1472339 w 1658318"/>
                <a:gd name="connsiteY15" fmla="*/ 669010 h 769748"/>
                <a:gd name="connsiteX16" fmla="*/ 1580827 w 1658318"/>
                <a:gd name="connsiteY16" fmla="*/ 761999 h 769748"/>
                <a:gd name="connsiteX17" fmla="*/ 1596325 w 1658318"/>
                <a:gd name="connsiteY17" fmla="*/ 715505 h 769748"/>
                <a:gd name="connsiteX18" fmla="*/ 1658318 w 1658318"/>
                <a:gd name="connsiteY18" fmla="*/ 761999 h 7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8318" h="769748">
                  <a:moveTo>
                    <a:pt x="0" y="18081"/>
                  </a:moveTo>
                  <a:cubicBezTo>
                    <a:pt x="68451" y="9040"/>
                    <a:pt x="136902" y="0"/>
                    <a:pt x="154983" y="18081"/>
                  </a:cubicBezTo>
                  <a:cubicBezTo>
                    <a:pt x="173064" y="36162"/>
                    <a:pt x="123986" y="92989"/>
                    <a:pt x="108488" y="126569"/>
                  </a:cubicBezTo>
                  <a:cubicBezTo>
                    <a:pt x="92990" y="160149"/>
                    <a:pt x="51661" y="201478"/>
                    <a:pt x="61993" y="219559"/>
                  </a:cubicBezTo>
                  <a:cubicBezTo>
                    <a:pt x="72325" y="237640"/>
                    <a:pt x="129152" y="209227"/>
                    <a:pt x="170481" y="235057"/>
                  </a:cubicBezTo>
                  <a:cubicBezTo>
                    <a:pt x="211810" y="260887"/>
                    <a:pt x="271220" y="346129"/>
                    <a:pt x="309966" y="374542"/>
                  </a:cubicBezTo>
                  <a:cubicBezTo>
                    <a:pt x="348712" y="402955"/>
                    <a:pt x="369376" y="390040"/>
                    <a:pt x="402956" y="405538"/>
                  </a:cubicBezTo>
                  <a:cubicBezTo>
                    <a:pt x="436536" y="421036"/>
                    <a:pt x="464949" y="464949"/>
                    <a:pt x="511444" y="467532"/>
                  </a:cubicBezTo>
                  <a:cubicBezTo>
                    <a:pt x="557939" y="470115"/>
                    <a:pt x="640596" y="415871"/>
                    <a:pt x="681925" y="421037"/>
                  </a:cubicBezTo>
                  <a:cubicBezTo>
                    <a:pt x="723254" y="426203"/>
                    <a:pt x="728420" y="472698"/>
                    <a:pt x="759417" y="498528"/>
                  </a:cubicBezTo>
                  <a:cubicBezTo>
                    <a:pt x="790414" y="524359"/>
                    <a:pt x="834326" y="565688"/>
                    <a:pt x="867905" y="576020"/>
                  </a:cubicBezTo>
                  <a:cubicBezTo>
                    <a:pt x="901484" y="586352"/>
                    <a:pt x="909233" y="563105"/>
                    <a:pt x="960894" y="560522"/>
                  </a:cubicBezTo>
                  <a:cubicBezTo>
                    <a:pt x="1012555" y="557939"/>
                    <a:pt x="1113295" y="550190"/>
                    <a:pt x="1177871" y="560522"/>
                  </a:cubicBezTo>
                  <a:cubicBezTo>
                    <a:pt x="1242447" y="570854"/>
                    <a:pt x="1309606" y="599268"/>
                    <a:pt x="1348352" y="622515"/>
                  </a:cubicBezTo>
                  <a:cubicBezTo>
                    <a:pt x="1387098" y="645762"/>
                    <a:pt x="1389681" y="692257"/>
                    <a:pt x="1410345" y="700006"/>
                  </a:cubicBezTo>
                  <a:cubicBezTo>
                    <a:pt x="1431010" y="707755"/>
                    <a:pt x="1443925" y="658678"/>
                    <a:pt x="1472339" y="669010"/>
                  </a:cubicBezTo>
                  <a:cubicBezTo>
                    <a:pt x="1500753" y="679342"/>
                    <a:pt x="1560163" y="754250"/>
                    <a:pt x="1580827" y="761999"/>
                  </a:cubicBezTo>
                  <a:cubicBezTo>
                    <a:pt x="1601491" y="769748"/>
                    <a:pt x="1583410" y="715505"/>
                    <a:pt x="1596325" y="715505"/>
                  </a:cubicBezTo>
                  <a:cubicBezTo>
                    <a:pt x="1609240" y="715505"/>
                    <a:pt x="1653152" y="756833"/>
                    <a:pt x="1658318" y="761999"/>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Rectangle 39"/>
          <p:cNvSpPr/>
          <p:nvPr/>
        </p:nvSpPr>
        <p:spPr>
          <a:xfrm>
            <a:off x="5486400" y="4648200"/>
            <a:ext cx="685800" cy="1676400"/>
          </a:xfrm>
          <a:prstGeom prst="rect">
            <a:avLst/>
          </a:prstGeom>
          <a:noFill/>
          <a:ln w="50800">
            <a:solidFill>
              <a:srgbClr val="FFFF00"/>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3.33333E-6 -2.96296E-6 L -0.0625 0.16621 " pathEditMode="relative" rAng="0" ptsTypes="AA">
                                      <p:cBhvr>
                                        <p:cTn id="10" dur="1000" fill="hold"/>
                                        <p:tgtEl>
                                          <p:spTgt spid="51"/>
                                        </p:tgtEl>
                                        <p:attrNameLst>
                                          <p:attrName>ppt_x</p:attrName>
                                          <p:attrName>ppt_y</p:attrName>
                                        </p:attrNameLst>
                                      </p:cBhvr>
                                      <p:rCtr x="-31" y="83"/>
                                    </p:animMotion>
                                  </p:childTnLst>
                                </p:cTn>
                              </p:par>
                              <p:par>
                                <p:cTn id="11" presetID="10" presetClass="exit" presetSubtype="0" fill="hold" nodeType="withEffect">
                                  <p:stCondLst>
                                    <p:cond delay="500"/>
                                  </p:stCondLst>
                                  <p:childTnLst>
                                    <p:animEffect transition="out" filter="fade">
                                      <p:cBhvr>
                                        <p:cTn id="12" dur="1000"/>
                                        <p:tgtEl>
                                          <p:spTgt spid="51"/>
                                        </p:tgtEl>
                                      </p:cBhvr>
                                    </p:animEffect>
                                    <p:set>
                                      <p:cBhvr>
                                        <p:cTn id="13" dur="1" fill="hold">
                                          <p:stCondLst>
                                            <p:cond delay="999"/>
                                          </p:stCondLst>
                                        </p:cTn>
                                        <p:tgtEl>
                                          <p:spTgt spid="51"/>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10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Effect transition="in" filter="fade">
                                      <p:cBhvr>
                                        <p:cTn id="36" dur="1000"/>
                                        <p:tgtEl>
                                          <p:spTgt spid="3"/>
                                        </p:tgtEl>
                                      </p:cBhvr>
                                    </p:animEffect>
                                  </p:childTnLst>
                                </p:cTn>
                              </p:par>
                              <p:par>
                                <p:cTn id="37" presetID="10" presetClass="exit" presetSubtype="0" fill="hold" grpId="0" nodeType="withEffect">
                                  <p:stCondLst>
                                    <p:cond delay="0"/>
                                  </p:stCondLst>
                                  <p:childTnLst>
                                    <p:animEffect transition="out" filter="fade">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childTnLst>
                                </p:cTn>
                              </p:par>
                              <p:par>
                                <p:cTn id="44" presetID="10" presetClass="exit" presetSubtype="0" fill="hold" nodeType="withEffect">
                                  <p:stCondLst>
                                    <p:cond delay="500"/>
                                  </p:stCondLst>
                                  <p:childTnLst>
                                    <p:animEffect transition="out" filter="fad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43"/>
                                        </p:tgtEl>
                                      </p:cBhvr>
                                    </p:animEffect>
                                    <p:set>
                                      <p:cBhvr>
                                        <p:cTn id="49"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28600" y="803275"/>
            <a:ext cx="7713663" cy="6054725"/>
          </a:xfrm>
          <a:prstGeom prst="rect">
            <a:avLst/>
          </a:prstGeom>
          <a:noFill/>
          <a:ln w="50800">
            <a:solidFill>
              <a:schemeClr val="tx1"/>
            </a:solidFill>
            <a:miter lim="800000"/>
            <a:headEnd/>
            <a:tailEnd/>
          </a:ln>
          <a:effectLst/>
        </p:spPr>
      </p:pic>
      <p:sp>
        <p:nvSpPr>
          <p:cNvPr id="16" name="Rectangle 15"/>
          <p:cNvSpPr/>
          <p:nvPr/>
        </p:nvSpPr>
        <p:spPr>
          <a:xfrm rot="20338485">
            <a:off x="6081469" y="1625467"/>
            <a:ext cx="1752600" cy="830997"/>
          </a:xfrm>
          <a:prstGeom prst="rect">
            <a:avLst/>
          </a:prstGeom>
          <a:solidFill>
            <a:schemeClr val="bg1"/>
          </a:solidFill>
        </p:spPr>
        <p:txBody>
          <a:bodyPr wrap="square">
            <a:spAutoFit/>
          </a:bodyPr>
          <a:lstStyle/>
          <a:p>
            <a:pPr algn="ctr"/>
            <a:r>
              <a:rPr lang="en-US" sz="2400" b="1" dirty="0" smtClean="0">
                <a:latin typeface="Tempus Sans ITC" pitchFamily="82" charset="0"/>
              </a:rPr>
              <a:t>Lake Tear of </a:t>
            </a:r>
          </a:p>
          <a:p>
            <a:pPr algn="ctr"/>
            <a:r>
              <a:rPr lang="en-US" sz="2400" b="1" dirty="0" smtClean="0">
                <a:latin typeface="Tempus Sans ITC" pitchFamily="82" charset="0"/>
              </a:rPr>
              <a:t>the Clouds</a:t>
            </a:r>
            <a:endParaRPr lang="en-US" sz="2400" b="1" dirty="0">
              <a:latin typeface="Tempus Sans ITC" pitchFamily="82" charset="0"/>
            </a:endParaRPr>
          </a:p>
        </p:txBody>
      </p:sp>
      <p:grpSp>
        <p:nvGrpSpPr>
          <p:cNvPr id="14" name="Group 13"/>
          <p:cNvGrpSpPr/>
          <p:nvPr/>
        </p:nvGrpSpPr>
        <p:grpSpPr>
          <a:xfrm>
            <a:off x="4038600" y="1140460"/>
            <a:ext cx="2189480" cy="2440940"/>
            <a:chOff x="4140200" y="1143000"/>
            <a:chExt cx="2189480" cy="2440940"/>
          </a:xfrm>
        </p:grpSpPr>
        <p:sp>
          <p:nvSpPr>
            <p:cNvPr id="12" name="Freeform 11"/>
            <p:cNvSpPr/>
            <p:nvPr/>
          </p:nvSpPr>
          <p:spPr>
            <a:xfrm>
              <a:off x="4140200" y="1143000"/>
              <a:ext cx="2189480" cy="2440940"/>
            </a:xfrm>
            <a:custGeom>
              <a:avLst/>
              <a:gdLst>
                <a:gd name="connsiteX0" fmla="*/ 1666240 w 2189480"/>
                <a:gd name="connsiteY0" fmla="*/ 0 h 2440940"/>
                <a:gd name="connsiteX1" fmla="*/ 995680 w 2189480"/>
                <a:gd name="connsiteY1" fmla="*/ 198120 h 2440940"/>
                <a:gd name="connsiteX2" fmla="*/ 279400 w 2189480"/>
                <a:gd name="connsiteY2" fmla="*/ 533400 h 2440940"/>
                <a:gd name="connsiteX3" fmla="*/ 35560 w 2189480"/>
                <a:gd name="connsiteY3" fmla="*/ 838200 h 2440940"/>
                <a:gd name="connsiteX4" fmla="*/ 66040 w 2189480"/>
                <a:gd name="connsiteY4" fmla="*/ 1021080 h 2440940"/>
                <a:gd name="connsiteX5" fmla="*/ 218440 w 2189480"/>
                <a:gd name="connsiteY5" fmla="*/ 1203960 h 2440940"/>
                <a:gd name="connsiteX6" fmla="*/ 340360 w 2189480"/>
                <a:gd name="connsiteY6" fmla="*/ 1645920 h 2440940"/>
                <a:gd name="connsiteX7" fmla="*/ 553720 w 2189480"/>
                <a:gd name="connsiteY7" fmla="*/ 1935480 h 2440940"/>
                <a:gd name="connsiteX8" fmla="*/ 767080 w 2189480"/>
                <a:gd name="connsiteY8" fmla="*/ 2118360 h 2440940"/>
                <a:gd name="connsiteX9" fmla="*/ 904240 w 2189480"/>
                <a:gd name="connsiteY9" fmla="*/ 2240280 h 2440940"/>
                <a:gd name="connsiteX10" fmla="*/ 949960 w 2189480"/>
                <a:gd name="connsiteY10" fmla="*/ 2194560 h 2440940"/>
                <a:gd name="connsiteX11" fmla="*/ 1026160 w 2189480"/>
                <a:gd name="connsiteY11" fmla="*/ 2331720 h 2440940"/>
                <a:gd name="connsiteX12" fmla="*/ 1148080 w 2189480"/>
                <a:gd name="connsiteY12" fmla="*/ 2423160 h 2440940"/>
                <a:gd name="connsiteX13" fmla="*/ 1361440 w 2189480"/>
                <a:gd name="connsiteY13" fmla="*/ 2225040 h 2440940"/>
                <a:gd name="connsiteX14" fmla="*/ 1422400 w 2189480"/>
                <a:gd name="connsiteY14" fmla="*/ 2072640 h 2440940"/>
                <a:gd name="connsiteX15" fmla="*/ 1529080 w 2189480"/>
                <a:gd name="connsiteY15" fmla="*/ 2011680 h 2440940"/>
                <a:gd name="connsiteX16" fmla="*/ 1468120 w 2189480"/>
                <a:gd name="connsiteY16" fmla="*/ 2194560 h 2440940"/>
                <a:gd name="connsiteX17" fmla="*/ 1605280 w 2189480"/>
                <a:gd name="connsiteY17" fmla="*/ 2255520 h 2440940"/>
                <a:gd name="connsiteX18" fmla="*/ 1849120 w 2189480"/>
                <a:gd name="connsiteY18" fmla="*/ 2225040 h 2440940"/>
                <a:gd name="connsiteX19" fmla="*/ 1864360 w 2189480"/>
                <a:gd name="connsiteY19" fmla="*/ 1950720 h 2440940"/>
                <a:gd name="connsiteX20" fmla="*/ 1864360 w 2189480"/>
                <a:gd name="connsiteY20" fmla="*/ 1783080 h 2440940"/>
                <a:gd name="connsiteX21" fmla="*/ 1925320 w 2189480"/>
                <a:gd name="connsiteY21" fmla="*/ 1905000 h 2440940"/>
                <a:gd name="connsiteX22" fmla="*/ 2153920 w 2189480"/>
                <a:gd name="connsiteY22" fmla="*/ 1706880 h 2440940"/>
                <a:gd name="connsiteX23" fmla="*/ 2138680 w 2189480"/>
                <a:gd name="connsiteY23" fmla="*/ 1325880 h 2440940"/>
                <a:gd name="connsiteX24" fmla="*/ 2092960 w 2189480"/>
                <a:gd name="connsiteY24" fmla="*/ 1097280 h 2440940"/>
                <a:gd name="connsiteX25" fmla="*/ 2016760 w 2189480"/>
                <a:gd name="connsiteY25" fmla="*/ 944880 h 2440940"/>
                <a:gd name="connsiteX26" fmla="*/ 2092960 w 2189480"/>
                <a:gd name="connsiteY26" fmla="*/ 655320 h 2440940"/>
                <a:gd name="connsiteX27" fmla="*/ 2108200 w 2189480"/>
                <a:gd name="connsiteY27" fmla="*/ 457200 h 2440940"/>
                <a:gd name="connsiteX28" fmla="*/ 1849120 w 2189480"/>
                <a:gd name="connsiteY28" fmla="*/ 411480 h 2440940"/>
                <a:gd name="connsiteX29" fmla="*/ 1833880 w 2189480"/>
                <a:gd name="connsiteY29" fmla="*/ 106680 h 2440940"/>
                <a:gd name="connsiteX30" fmla="*/ 1620520 w 2189480"/>
                <a:gd name="connsiteY30" fmla="*/ 30480 h 2440940"/>
                <a:gd name="connsiteX31" fmla="*/ 1620520 w 2189480"/>
                <a:gd name="connsiteY31" fmla="*/ 30480 h 2440940"/>
                <a:gd name="connsiteX32" fmla="*/ 1620520 w 2189480"/>
                <a:gd name="connsiteY32" fmla="*/ 30480 h 2440940"/>
                <a:gd name="connsiteX0" fmla="*/ 1666240 w 2189480"/>
                <a:gd name="connsiteY0" fmla="*/ 0 h 2440940"/>
                <a:gd name="connsiteX1" fmla="*/ 995680 w 2189480"/>
                <a:gd name="connsiteY1" fmla="*/ 198120 h 2440940"/>
                <a:gd name="connsiteX2" fmla="*/ 279400 w 2189480"/>
                <a:gd name="connsiteY2" fmla="*/ 533400 h 2440940"/>
                <a:gd name="connsiteX3" fmla="*/ 35560 w 2189480"/>
                <a:gd name="connsiteY3" fmla="*/ 838200 h 2440940"/>
                <a:gd name="connsiteX4" fmla="*/ 66040 w 2189480"/>
                <a:gd name="connsiteY4" fmla="*/ 1021080 h 2440940"/>
                <a:gd name="connsiteX5" fmla="*/ 218440 w 2189480"/>
                <a:gd name="connsiteY5" fmla="*/ 1203960 h 2440940"/>
                <a:gd name="connsiteX6" fmla="*/ 340360 w 2189480"/>
                <a:gd name="connsiteY6" fmla="*/ 1645920 h 2440940"/>
                <a:gd name="connsiteX7" fmla="*/ 553720 w 2189480"/>
                <a:gd name="connsiteY7" fmla="*/ 1935480 h 2440940"/>
                <a:gd name="connsiteX8" fmla="*/ 767080 w 2189480"/>
                <a:gd name="connsiteY8" fmla="*/ 2118360 h 2440940"/>
                <a:gd name="connsiteX9" fmla="*/ 904240 w 2189480"/>
                <a:gd name="connsiteY9" fmla="*/ 2240280 h 2440940"/>
                <a:gd name="connsiteX10" fmla="*/ 949960 w 2189480"/>
                <a:gd name="connsiteY10" fmla="*/ 2194560 h 2440940"/>
                <a:gd name="connsiteX11" fmla="*/ 1026160 w 2189480"/>
                <a:gd name="connsiteY11" fmla="*/ 2331720 h 2440940"/>
                <a:gd name="connsiteX12" fmla="*/ 1148080 w 2189480"/>
                <a:gd name="connsiteY12" fmla="*/ 2423160 h 2440940"/>
                <a:gd name="connsiteX13" fmla="*/ 1361440 w 2189480"/>
                <a:gd name="connsiteY13" fmla="*/ 2225040 h 2440940"/>
                <a:gd name="connsiteX14" fmla="*/ 1422400 w 2189480"/>
                <a:gd name="connsiteY14" fmla="*/ 2072640 h 2440940"/>
                <a:gd name="connsiteX15" fmla="*/ 1529080 w 2189480"/>
                <a:gd name="connsiteY15" fmla="*/ 2011680 h 2440940"/>
                <a:gd name="connsiteX16" fmla="*/ 1468120 w 2189480"/>
                <a:gd name="connsiteY16" fmla="*/ 2194560 h 2440940"/>
                <a:gd name="connsiteX17" fmla="*/ 1605280 w 2189480"/>
                <a:gd name="connsiteY17" fmla="*/ 2255520 h 2440940"/>
                <a:gd name="connsiteX18" fmla="*/ 1849120 w 2189480"/>
                <a:gd name="connsiteY18" fmla="*/ 2225040 h 2440940"/>
                <a:gd name="connsiteX19" fmla="*/ 1864360 w 2189480"/>
                <a:gd name="connsiteY19" fmla="*/ 1950720 h 2440940"/>
                <a:gd name="connsiteX20" fmla="*/ 1864360 w 2189480"/>
                <a:gd name="connsiteY20" fmla="*/ 1783080 h 2440940"/>
                <a:gd name="connsiteX21" fmla="*/ 1925320 w 2189480"/>
                <a:gd name="connsiteY21" fmla="*/ 1905000 h 2440940"/>
                <a:gd name="connsiteX22" fmla="*/ 2153920 w 2189480"/>
                <a:gd name="connsiteY22" fmla="*/ 1706880 h 2440940"/>
                <a:gd name="connsiteX23" fmla="*/ 2138680 w 2189480"/>
                <a:gd name="connsiteY23" fmla="*/ 1325880 h 2440940"/>
                <a:gd name="connsiteX24" fmla="*/ 2092960 w 2189480"/>
                <a:gd name="connsiteY24" fmla="*/ 1097280 h 2440940"/>
                <a:gd name="connsiteX25" fmla="*/ 2016760 w 2189480"/>
                <a:gd name="connsiteY25" fmla="*/ 944880 h 2440940"/>
                <a:gd name="connsiteX26" fmla="*/ 2092960 w 2189480"/>
                <a:gd name="connsiteY26" fmla="*/ 655320 h 2440940"/>
                <a:gd name="connsiteX27" fmla="*/ 2108200 w 2189480"/>
                <a:gd name="connsiteY27" fmla="*/ 457200 h 2440940"/>
                <a:gd name="connsiteX28" fmla="*/ 1849120 w 2189480"/>
                <a:gd name="connsiteY28" fmla="*/ 411480 h 2440940"/>
                <a:gd name="connsiteX29" fmla="*/ 1833880 w 2189480"/>
                <a:gd name="connsiteY29" fmla="*/ 106680 h 2440940"/>
                <a:gd name="connsiteX30" fmla="*/ 1620520 w 2189480"/>
                <a:gd name="connsiteY30" fmla="*/ 30480 h 2440940"/>
                <a:gd name="connsiteX31" fmla="*/ 1620520 w 2189480"/>
                <a:gd name="connsiteY31" fmla="*/ 30480 h 2440940"/>
                <a:gd name="connsiteX32" fmla="*/ 1620520 w 2189480"/>
                <a:gd name="connsiteY32" fmla="*/ 30480 h 2440940"/>
                <a:gd name="connsiteX33" fmla="*/ 1666240 w 2189480"/>
                <a:gd name="connsiteY33" fmla="*/ 0 h 244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89480" h="2440940">
                  <a:moveTo>
                    <a:pt x="1666240" y="0"/>
                  </a:moveTo>
                  <a:cubicBezTo>
                    <a:pt x="1446530" y="54610"/>
                    <a:pt x="1226820" y="109220"/>
                    <a:pt x="995680" y="198120"/>
                  </a:cubicBezTo>
                  <a:cubicBezTo>
                    <a:pt x="764540" y="287020"/>
                    <a:pt x="439420" y="426720"/>
                    <a:pt x="279400" y="533400"/>
                  </a:cubicBezTo>
                  <a:cubicBezTo>
                    <a:pt x="119380" y="640080"/>
                    <a:pt x="71120" y="756920"/>
                    <a:pt x="35560" y="838200"/>
                  </a:cubicBezTo>
                  <a:cubicBezTo>
                    <a:pt x="0" y="919480"/>
                    <a:pt x="35560" y="960120"/>
                    <a:pt x="66040" y="1021080"/>
                  </a:cubicBezTo>
                  <a:cubicBezTo>
                    <a:pt x="96520" y="1082040"/>
                    <a:pt x="172720" y="1099820"/>
                    <a:pt x="218440" y="1203960"/>
                  </a:cubicBezTo>
                  <a:cubicBezTo>
                    <a:pt x="264160" y="1308100"/>
                    <a:pt x="284480" y="1524000"/>
                    <a:pt x="340360" y="1645920"/>
                  </a:cubicBezTo>
                  <a:cubicBezTo>
                    <a:pt x="396240" y="1767840"/>
                    <a:pt x="482600" y="1856740"/>
                    <a:pt x="553720" y="1935480"/>
                  </a:cubicBezTo>
                  <a:cubicBezTo>
                    <a:pt x="624840" y="2014220"/>
                    <a:pt x="708660" y="2067560"/>
                    <a:pt x="767080" y="2118360"/>
                  </a:cubicBezTo>
                  <a:cubicBezTo>
                    <a:pt x="825500" y="2169160"/>
                    <a:pt x="873760" y="2227580"/>
                    <a:pt x="904240" y="2240280"/>
                  </a:cubicBezTo>
                  <a:cubicBezTo>
                    <a:pt x="934720" y="2252980"/>
                    <a:pt x="929640" y="2179320"/>
                    <a:pt x="949960" y="2194560"/>
                  </a:cubicBezTo>
                  <a:cubicBezTo>
                    <a:pt x="970280" y="2209800"/>
                    <a:pt x="993140" y="2293620"/>
                    <a:pt x="1026160" y="2331720"/>
                  </a:cubicBezTo>
                  <a:cubicBezTo>
                    <a:pt x="1059180" y="2369820"/>
                    <a:pt x="1092200" y="2440940"/>
                    <a:pt x="1148080" y="2423160"/>
                  </a:cubicBezTo>
                  <a:cubicBezTo>
                    <a:pt x="1203960" y="2405380"/>
                    <a:pt x="1315720" y="2283460"/>
                    <a:pt x="1361440" y="2225040"/>
                  </a:cubicBezTo>
                  <a:cubicBezTo>
                    <a:pt x="1407160" y="2166620"/>
                    <a:pt x="1394460" y="2108200"/>
                    <a:pt x="1422400" y="2072640"/>
                  </a:cubicBezTo>
                  <a:cubicBezTo>
                    <a:pt x="1450340" y="2037080"/>
                    <a:pt x="1521460" y="1991360"/>
                    <a:pt x="1529080" y="2011680"/>
                  </a:cubicBezTo>
                  <a:cubicBezTo>
                    <a:pt x="1536700" y="2032000"/>
                    <a:pt x="1455420" y="2153920"/>
                    <a:pt x="1468120" y="2194560"/>
                  </a:cubicBezTo>
                  <a:cubicBezTo>
                    <a:pt x="1480820" y="2235200"/>
                    <a:pt x="1541780" y="2250440"/>
                    <a:pt x="1605280" y="2255520"/>
                  </a:cubicBezTo>
                  <a:cubicBezTo>
                    <a:pt x="1668780" y="2260600"/>
                    <a:pt x="1805940" y="2275840"/>
                    <a:pt x="1849120" y="2225040"/>
                  </a:cubicBezTo>
                  <a:cubicBezTo>
                    <a:pt x="1892300" y="2174240"/>
                    <a:pt x="1861820" y="2024380"/>
                    <a:pt x="1864360" y="1950720"/>
                  </a:cubicBezTo>
                  <a:cubicBezTo>
                    <a:pt x="1866900" y="1877060"/>
                    <a:pt x="1854200" y="1790700"/>
                    <a:pt x="1864360" y="1783080"/>
                  </a:cubicBezTo>
                  <a:cubicBezTo>
                    <a:pt x="1874520" y="1775460"/>
                    <a:pt x="1877060" y="1917700"/>
                    <a:pt x="1925320" y="1905000"/>
                  </a:cubicBezTo>
                  <a:cubicBezTo>
                    <a:pt x="1973580" y="1892300"/>
                    <a:pt x="2118360" y="1803400"/>
                    <a:pt x="2153920" y="1706880"/>
                  </a:cubicBezTo>
                  <a:cubicBezTo>
                    <a:pt x="2189480" y="1610360"/>
                    <a:pt x="2148840" y="1427480"/>
                    <a:pt x="2138680" y="1325880"/>
                  </a:cubicBezTo>
                  <a:cubicBezTo>
                    <a:pt x="2128520" y="1224280"/>
                    <a:pt x="2113280" y="1160780"/>
                    <a:pt x="2092960" y="1097280"/>
                  </a:cubicBezTo>
                  <a:cubicBezTo>
                    <a:pt x="2072640" y="1033780"/>
                    <a:pt x="2016760" y="1018540"/>
                    <a:pt x="2016760" y="944880"/>
                  </a:cubicBezTo>
                  <a:cubicBezTo>
                    <a:pt x="2016760" y="871220"/>
                    <a:pt x="2077720" y="736600"/>
                    <a:pt x="2092960" y="655320"/>
                  </a:cubicBezTo>
                  <a:cubicBezTo>
                    <a:pt x="2108200" y="574040"/>
                    <a:pt x="2148840" y="497840"/>
                    <a:pt x="2108200" y="457200"/>
                  </a:cubicBezTo>
                  <a:cubicBezTo>
                    <a:pt x="2067560" y="416560"/>
                    <a:pt x="1894840" y="469900"/>
                    <a:pt x="1849120" y="411480"/>
                  </a:cubicBezTo>
                  <a:cubicBezTo>
                    <a:pt x="1803400" y="353060"/>
                    <a:pt x="1871980" y="170180"/>
                    <a:pt x="1833880" y="106680"/>
                  </a:cubicBezTo>
                  <a:cubicBezTo>
                    <a:pt x="1795780" y="43180"/>
                    <a:pt x="1620520" y="30480"/>
                    <a:pt x="1620520" y="30480"/>
                  </a:cubicBezTo>
                  <a:lnTo>
                    <a:pt x="1620520" y="30480"/>
                  </a:lnTo>
                  <a:lnTo>
                    <a:pt x="1620520" y="30480"/>
                  </a:lnTo>
                  <a:lnTo>
                    <a:pt x="1666240" y="0"/>
                  </a:lnTo>
                  <a:close/>
                </a:path>
              </a:pathLst>
            </a:custGeom>
            <a:blipFill dpi="0" rotWithShape="1">
              <a:blip r:embed="rId3" cstate="print"/>
              <a:srcRect/>
              <a:tile tx="0" ty="0" sx="100000" sy="100000" flip="none" algn="tl"/>
            </a:bli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4521200" y="1450340"/>
              <a:ext cx="1752600" cy="830997"/>
            </a:xfrm>
            <a:prstGeom prst="rect">
              <a:avLst/>
            </a:prstGeom>
            <a:noFill/>
            <a:ln w="38100">
              <a:noFill/>
            </a:ln>
          </p:spPr>
          <p:txBody>
            <a:bodyPr wrap="square">
              <a:spAutoFit/>
            </a:bodyPr>
            <a:lstStyle/>
            <a:p>
              <a:r>
                <a:rPr lang="en-US" sz="2400" b="1" dirty="0" smtClean="0">
                  <a:solidFill>
                    <a:schemeClr val="bg1"/>
                  </a:solidFill>
                </a:rPr>
                <a:t>Adirondack </a:t>
              </a:r>
              <a:r>
                <a:rPr lang="en-US" sz="2400" b="1" dirty="0" err="1" smtClean="0">
                  <a:solidFill>
                    <a:schemeClr val="bg1"/>
                  </a:solidFill>
                </a:rPr>
                <a:t>Mts</a:t>
              </a:r>
              <a:endParaRPr lang="en-US" sz="2400" b="1" dirty="0">
                <a:solidFill>
                  <a:schemeClr val="bg1"/>
                </a:solidFill>
              </a:endParaRPr>
            </a:p>
          </p:txBody>
        </p:sp>
      </p:grpSp>
      <p:sp useBgFill="1">
        <p:nvSpPr>
          <p:cNvPr id="7" name="Rectangle 6"/>
          <p:cNvSpPr/>
          <p:nvPr/>
        </p:nvSpPr>
        <p:spPr>
          <a:xfrm>
            <a:off x="0" y="0"/>
            <a:ext cx="9144000" cy="707886"/>
          </a:xfrm>
          <a:prstGeom prst="rect">
            <a:avLst/>
          </a:prstGeom>
        </p:spPr>
        <p:txBody>
          <a:bodyPr wrap="square">
            <a:spAutoFit/>
          </a:bodyPr>
          <a:lstStyle/>
          <a:p>
            <a:pPr algn="ctr"/>
            <a:r>
              <a:rPr lang="en-US" sz="4000" b="1" dirty="0" smtClean="0">
                <a:solidFill>
                  <a:schemeClr val="bg1"/>
                </a:solidFill>
              </a:rPr>
              <a:t>Physiographic map of the Hudson Valley</a:t>
            </a:r>
            <a:endParaRPr lang="en-US" sz="4000" b="1" dirty="0">
              <a:solidFill>
                <a:schemeClr val="bg1"/>
              </a:solidFill>
            </a:endParaRPr>
          </a:p>
        </p:txBody>
      </p:sp>
      <p:grpSp>
        <p:nvGrpSpPr>
          <p:cNvPr id="21" name="Group 20"/>
          <p:cNvGrpSpPr/>
          <p:nvPr/>
        </p:nvGrpSpPr>
        <p:grpSpPr>
          <a:xfrm>
            <a:off x="4631988" y="3810000"/>
            <a:ext cx="1235412" cy="1251626"/>
            <a:chOff x="4708188" y="3810000"/>
            <a:chExt cx="1235412" cy="1251626"/>
          </a:xfrm>
        </p:grpSpPr>
        <p:sp>
          <p:nvSpPr>
            <p:cNvPr id="22" name="Freeform 21"/>
            <p:cNvSpPr/>
            <p:nvPr/>
          </p:nvSpPr>
          <p:spPr>
            <a:xfrm>
              <a:off x="4708188" y="3810000"/>
              <a:ext cx="1228927" cy="1251626"/>
            </a:xfrm>
            <a:custGeom>
              <a:avLst/>
              <a:gdLst>
                <a:gd name="connsiteX0" fmla="*/ 1011676 w 1228927"/>
                <a:gd name="connsiteY0" fmla="*/ 3243 h 1251626"/>
                <a:gd name="connsiteX1" fmla="*/ 758757 w 1228927"/>
                <a:gd name="connsiteY1" fmla="*/ 90791 h 1251626"/>
                <a:gd name="connsiteX2" fmla="*/ 398833 w 1228927"/>
                <a:gd name="connsiteY2" fmla="*/ 304800 h 1251626"/>
                <a:gd name="connsiteX3" fmla="*/ 48638 w 1228927"/>
                <a:gd name="connsiteY3" fmla="*/ 674451 h 1251626"/>
                <a:gd name="connsiteX4" fmla="*/ 107003 w 1228927"/>
                <a:gd name="connsiteY4" fmla="*/ 917643 h 1251626"/>
                <a:gd name="connsiteX5" fmla="*/ 272374 w 1228927"/>
                <a:gd name="connsiteY5" fmla="*/ 1112196 h 1251626"/>
                <a:gd name="connsiteX6" fmla="*/ 486382 w 1228927"/>
                <a:gd name="connsiteY6" fmla="*/ 1199745 h 1251626"/>
                <a:gd name="connsiteX7" fmla="*/ 700391 w 1228927"/>
                <a:gd name="connsiteY7" fmla="*/ 1248383 h 1251626"/>
                <a:gd name="connsiteX8" fmla="*/ 982493 w 1228927"/>
                <a:gd name="connsiteY8" fmla="*/ 1180289 h 1251626"/>
                <a:gd name="connsiteX9" fmla="*/ 1089497 w 1228927"/>
                <a:gd name="connsiteY9" fmla="*/ 1083013 h 1251626"/>
                <a:gd name="connsiteX10" fmla="*/ 1196501 w 1228927"/>
                <a:gd name="connsiteY10" fmla="*/ 917643 h 1251626"/>
                <a:gd name="connsiteX11" fmla="*/ 1167318 w 1228927"/>
                <a:gd name="connsiteY11" fmla="*/ 762000 h 1251626"/>
                <a:gd name="connsiteX12" fmla="*/ 1206229 w 1228927"/>
                <a:gd name="connsiteY12" fmla="*/ 635540 h 1251626"/>
                <a:gd name="connsiteX13" fmla="*/ 1206229 w 1228927"/>
                <a:gd name="connsiteY13" fmla="*/ 343711 h 1251626"/>
                <a:gd name="connsiteX14" fmla="*/ 1070042 w 1228927"/>
                <a:gd name="connsiteY14" fmla="*/ 110247 h 1251626"/>
                <a:gd name="connsiteX15" fmla="*/ 1011676 w 1228927"/>
                <a:gd name="connsiteY15" fmla="*/ 3243 h 125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8927" h="1251626">
                  <a:moveTo>
                    <a:pt x="1011676" y="3243"/>
                  </a:moveTo>
                  <a:cubicBezTo>
                    <a:pt x="959795" y="0"/>
                    <a:pt x="860898" y="40532"/>
                    <a:pt x="758757" y="90791"/>
                  </a:cubicBezTo>
                  <a:cubicBezTo>
                    <a:pt x="656617" y="141051"/>
                    <a:pt x="517186" y="207523"/>
                    <a:pt x="398833" y="304800"/>
                  </a:cubicBezTo>
                  <a:cubicBezTo>
                    <a:pt x="280480" y="402077"/>
                    <a:pt x="97276" y="572311"/>
                    <a:pt x="48638" y="674451"/>
                  </a:cubicBezTo>
                  <a:cubicBezTo>
                    <a:pt x="0" y="776592"/>
                    <a:pt x="69714" y="844686"/>
                    <a:pt x="107003" y="917643"/>
                  </a:cubicBezTo>
                  <a:cubicBezTo>
                    <a:pt x="144292" y="990600"/>
                    <a:pt x="209144" y="1065179"/>
                    <a:pt x="272374" y="1112196"/>
                  </a:cubicBezTo>
                  <a:cubicBezTo>
                    <a:pt x="335604" y="1159213"/>
                    <a:pt x="415046" y="1177047"/>
                    <a:pt x="486382" y="1199745"/>
                  </a:cubicBezTo>
                  <a:cubicBezTo>
                    <a:pt x="557718" y="1222443"/>
                    <a:pt x="617706" y="1251626"/>
                    <a:pt x="700391" y="1248383"/>
                  </a:cubicBezTo>
                  <a:cubicBezTo>
                    <a:pt x="783076" y="1245140"/>
                    <a:pt x="917642" y="1207851"/>
                    <a:pt x="982493" y="1180289"/>
                  </a:cubicBezTo>
                  <a:cubicBezTo>
                    <a:pt x="1047344" y="1152727"/>
                    <a:pt x="1053829" y="1126787"/>
                    <a:pt x="1089497" y="1083013"/>
                  </a:cubicBezTo>
                  <a:cubicBezTo>
                    <a:pt x="1125165" y="1039239"/>
                    <a:pt x="1183531" y="971145"/>
                    <a:pt x="1196501" y="917643"/>
                  </a:cubicBezTo>
                  <a:cubicBezTo>
                    <a:pt x="1209471" y="864141"/>
                    <a:pt x="1165697" y="809017"/>
                    <a:pt x="1167318" y="762000"/>
                  </a:cubicBezTo>
                  <a:cubicBezTo>
                    <a:pt x="1168939" y="714983"/>
                    <a:pt x="1199744" y="705255"/>
                    <a:pt x="1206229" y="635540"/>
                  </a:cubicBezTo>
                  <a:cubicBezTo>
                    <a:pt x="1212714" y="565825"/>
                    <a:pt x="1228927" y="431260"/>
                    <a:pt x="1206229" y="343711"/>
                  </a:cubicBezTo>
                  <a:cubicBezTo>
                    <a:pt x="1183531" y="256162"/>
                    <a:pt x="1102468" y="171856"/>
                    <a:pt x="1070042" y="110247"/>
                  </a:cubicBezTo>
                  <a:cubicBezTo>
                    <a:pt x="1037616" y="48638"/>
                    <a:pt x="1063557" y="6486"/>
                    <a:pt x="1011676" y="3243"/>
                  </a:cubicBezTo>
                  <a:close/>
                </a:path>
              </a:pathLst>
            </a:custGeom>
            <a:blipFill>
              <a:blip r:embed="rId4" cstate="prin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800600" y="4122003"/>
              <a:ext cx="1143000" cy="830997"/>
            </a:xfrm>
            <a:prstGeom prst="rect">
              <a:avLst/>
            </a:prstGeom>
            <a:noFill/>
            <a:ln w="38100">
              <a:noFill/>
            </a:ln>
          </p:spPr>
          <p:txBody>
            <a:bodyPr wrap="square">
              <a:spAutoFit/>
            </a:bodyPr>
            <a:lstStyle/>
            <a:p>
              <a:pPr algn="ctr"/>
              <a:r>
                <a:rPr lang="en-US" sz="2400" b="1" dirty="0" smtClean="0">
                  <a:solidFill>
                    <a:schemeClr val="bg1"/>
                  </a:solidFill>
                </a:rPr>
                <a:t>Catskill </a:t>
              </a:r>
            </a:p>
            <a:p>
              <a:pPr algn="ctr"/>
              <a:r>
                <a:rPr lang="en-US" sz="2400" b="1" dirty="0" err="1" smtClean="0">
                  <a:solidFill>
                    <a:schemeClr val="bg1"/>
                  </a:solidFill>
                </a:rPr>
                <a:t>Mts</a:t>
              </a:r>
              <a:endParaRPr lang="en-US" sz="2400" b="1" dirty="0">
                <a:solidFill>
                  <a:schemeClr val="bg1"/>
                </a:solidFill>
              </a:endParaRPr>
            </a:p>
          </p:txBody>
        </p:sp>
      </p:grpSp>
      <p:grpSp>
        <p:nvGrpSpPr>
          <p:cNvPr id="24" name="Group 23"/>
          <p:cNvGrpSpPr/>
          <p:nvPr/>
        </p:nvGrpSpPr>
        <p:grpSpPr>
          <a:xfrm>
            <a:off x="5896583" y="2707532"/>
            <a:ext cx="521002" cy="2842098"/>
            <a:chOff x="5972783" y="2707532"/>
            <a:chExt cx="521002" cy="2842098"/>
          </a:xfrm>
        </p:grpSpPr>
        <p:sp>
          <p:nvSpPr>
            <p:cNvPr id="25" name="Freeform 24"/>
            <p:cNvSpPr/>
            <p:nvPr/>
          </p:nvSpPr>
          <p:spPr>
            <a:xfrm>
              <a:off x="5972783" y="2707532"/>
              <a:ext cx="497732" cy="2842098"/>
            </a:xfrm>
            <a:custGeom>
              <a:avLst/>
              <a:gdLst>
                <a:gd name="connsiteX0" fmla="*/ 428017 w 497732"/>
                <a:gd name="connsiteY0" fmla="*/ 25940 h 2842098"/>
                <a:gd name="connsiteX1" fmla="*/ 457200 w 497732"/>
                <a:gd name="connsiteY1" fmla="*/ 288587 h 2842098"/>
                <a:gd name="connsiteX2" fmla="*/ 476655 w 497732"/>
                <a:gd name="connsiteY2" fmla="*/ 833336 h 2842098"/>
                <a:gd name="connsiteX3" fmla="*/ 486383 w 497732"/>
                <a:gd name="connsiteY3" fmla="*/ 1105711 h 2842098"/>
                <a:gd name="connsiteX4" fmla="*/ 408562 w 497732"/>
                <a:gd name="connsiteY4" fmla="*/ 1426723 h 2842098"/>
                <a:gd name="connsiteX5" fmla="*/ 350196 w 497732"/>
                <a:gd name="connsiteY5" fmla="*/ 1903379 h 2842098"/>
                <a:gd name="connsiteX6" fmla="*/ 389106 w 497732"/>
                <a:gd name="connsiteY6" fmla="*/ 2088204 h 2842098"/>
                <a:gd name="connsiteX7" fmla="*/ 359923 w 497732"/>
                <a:gd name="connsiteY7" fmla="*/ 2720502 h 2842098"/>
                <a:gd name="connsiteX8" fmla="*/ 340468 w 497732"/>
                <a:gd name="connsiteY8" fmla="*/ 2817779 h 2842098"/>
                <a:gd name="connsiteX9" fmla="*/ 223736 w 497732"/>
                <a:gd name="connsiteY9" fmla="*/ 2671864 h 2842098"/>
                <a:gd name="connsiteX10" fmla="*/ 252919 w 497732"/>
                <a:gd name="connsiteY10" fmla="*/ 2487038 h 2842098"/>
                <a:gd name="connsiteX11" fmla="*/ 145915 w 497732"/>
                <a:gd name="connsiteY11" fmla="*/ 2487038 h 2842098"/>
                <a:gd name="connsiteX12" fmla="*/ 19455 w 497732"/>
                <a:gd name="connsiteY12" fmla="*/ 2389762 h 2842098"/>
                <a:gd name="connsiteX13" fmla="*/ 29183 w 497732"/>
                <a:gd name="connsiteY13" fmla="*/ 2263302 h 2842098"/>
                <a:gd name="connsiteX14" fmla="*/ 48638 w 497732"/>
                <a:gd name="connsiteY14" fmla="*/ 2059021 h 2842098"/>
                <a:gd name="connsiteX15" fmla="*/ 68094 w 497732"/>
                <a:gd name="connsiteY15" fmla="*/ 1922834 h 2842098"/>
                <a:gd name="connsiteX16" fmla="*/ 116732 w 497732"/>
                <a:gd name="connsiteY16" fmla="*/ 1621277 h 2842098"/>
                <a:gd name="connsiteX17" fmla="*/ 223736 w 497732"/>
                <a:gd name="connsiteY17" fmla="*/ 1358630 h 2842098"/>
                <a:gd name="connsiteX18" fmla="*/ 233464 w 497732"/>
                <a:gd name="connsiteY18" fmla="*/ 1222442 h 2842098"/>
                <a:gd name="connsiteX19" fmla="*/ 155643 w 497732"/>
                <a:gd name="connsiteY19" fmla="*/ 1105711 h 2842098"/>
                <a:gd name="connsiteX20" fmla="*/ 184826 w 497732"/>
                <a:gd name="connsiteY20" fmla="*/ 940340 h 2842098"/>
                <a:gd name="connsiteX21" fmla="*/ 184826 w 497732"/>
                <a:gd name="connsiteY21" fmla="*/ 774970 h 2842098"/>
                <a:gd name="connsiteX22" fmla="*/ 204281 w 497732"/>
                <a:gd name="connsiteY22" fmla="*/ 629055 h 2842098"/>
                <a:gd name="connsiteX23" fmla="*/ 252919 w 497732"/>
                <a:gd name="connsiteY23" fmla="*/ 483140 h 2842098"/>
                <a:gd name="connsiteX24" fmla="*/ 272374 w 497732"/>
                <a:gd name="connsiteY24" fmla="*/ 308042 h 2842098"/>
                <a:gd name="connsiteX25" fmla="*/ 340468 w 497732"/>
                <a:gd name="connsiteY25" fmla="*/ 132945 h 2842098"/>
                <a:gd name="connsiteX26" fmla="*/ 428017 w 497732"/>
                <a:gd name="connsiteY26" fmla="*/ 25940 h 28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732" h="2842098">
                  <a:moveTo>
                    <a:pt x="428017" y="25940"/>
                  </a:moveTo>
                  <a:cubicBezTo>
                    <a:pt x="447472" y="51880"/>
                    <a:pt x="449094" y="154021"/>
                    <a:pt x="457200" y="288587"/>
                  </a:cubicBezTo>
                  <a:cubicBezTo>
                    <a:pt x="465306" y="423153"/>
                    <a:pt x="476655" y="833336"/>
                    <a:pt x="476655" y="833336"/>
                  </a:cubicBezTo>
                  <a:cubicBezTo>
                    <a:pt x="481519" y="969523"/>
                    <a:pt x="497732" y="1006813"/>
                    <a:pt x="486383" y="1105711"/>
                  </a:cubicBezTo>
                  <a:cubicBezTo>
                    <a:pt x="475034" y="1204609"/>
                    <a:pt x="431260" y="1293778"/>
                    <a:pt x="408562" y="1426723"/>
                  </a:cubicBezTo>
                  <a:cubicBezTo>
                    <a:pt x="385864" y="1559668"/>
                    <a:pt x="353439" y="1793132"/>
                    <a:pt x="350196" y="1903379"/>
                  </a:cubicBezTo>
                  <a:cubicBezTo>
                    <a:pt x="346953" y="2013626"/>
                    <a:pt x="387485" y="1952017"/>
                    <a:pt x="389106" y="2088204"/>
                  </a:cubicBezTo>
                  <a:cubicBezTo>
                    <a:pt x="390727" y="2224391"/>
                    <a:pt x="368029" y="2598906"/>
                    <a:pt x="359923" y="2720502"/>
                  </a:cubicBezTo>
                  <a:cubicBezTo>
                    <a:pt x="351817" y="2842098"/>
                    <a:pt x="363166" y="2825885"/>
                    <a:pt x="340468" y="2817779"/>
                  </a:cubicBezTo>
                  <a:cubicBezTo>
                    <a:pt x="317770" y="2809673"/>
                    <a:pt x="238327" y="2726987"/>
                    <a:pt x="223736" y="2671864"/>
                  </a:cubicBezTo>
                  <a:cubicBezTo>
                    <a:pt x="209145" y="2616741"/>
                    <a:pt x="265889" y="2517842"/>
                    <a:pt x="252919" y="2487038"/>
                  </a:cubicBezTo>
                  <a:cubicBezTo>
                    <a:pt x="239949" y="2456234"/>
                    <a:pt x="184826" y="2503251"/>
                    <a:pt x="145915" y="2487038"/>
                  </a:cubicBezTo>
                  <a:cubicBezTo>
                    <a:pt x="107004" y="2470825"/>
                    <a:pt x="38910" y="2427051"/>
                    <a:pt x="19455" y="2389762"/>
                  </a:cubicBezTo>
                  <a:cubicBezTo>
                    <a:pt x="0" y="2352473"/>
                    <a:pt x="24319" y="2318425"/>
                    <a:pt x="29183" y="2263302"/>
                  </a:cubicBezTo>
                  <a:cubicBezTo>
                    <a:pt x="34047" y="2208179"/>
                    <a:pt x="42153" y="2115766"/>
                    <a:pt x="48638" y="2059021"/>
                  </a:cubicBezTo>
                  <a:cubicBezTo>
                    <a:pt x="55123" y="2002276"/>
                    <a:pt x="56745" y="1995791"/>
                    <a:pt x="68094" y="1922834"/>
                  </a:cubicBezTo>
                  <a:cubicBezTo>
                    <a:pt x="79443" y="1849877"/>
                    <a:pt x="90792" y="1715311"/>
                    <a:pt x="116732" y="1621277"/>
                  </a:cubicBezTo>
                  <a:cubicBezTo>
                    <a:pt x="142672" y="1527243"/>
                    <a:pt x="204281" y="1425102"/>
                    <a:pt x="223736" y="1358630"/>
                  </a:cubicBezTo>
                  <a:cubicBezTo>
                    <a:pt x="243191" y="1292158"/>
                    <a:pt x="244813" y="1264595"/>
                    <a:pt x="233464" y="1222442"/>
                  </a:cubicBezTo>
                  <a:cubicBezTo>
                    <a:pt x="222115" y="1180289"/>
                    <a:pt x="163749" y="1152728"/>
                    <a:pt x="155643" y="1105711"/>
                  </a:cubicBezTo>
                  <a:cubicBezTo>
                    <a:pt x="147537" y="1058694"/>
                    <a:pt x="179962" y="995463"/>
                    <a:pt x="184826" y="940340"/>
                  </a:cubicBezTo>
                  <a:cubicBezTo>
                    <a:pt x="189690" y="885217"/>
                    <a:pt x="181584" y="826851"/>
                    <a:pt x="184826" y="774970"/>
                  </a:cubicBezTo>
                  <a:cubicBezTo>
                    <a:pt x="188069" y="723089"/>
                    <a:pt x="192932" y="677693"/>
                    <a:pt x="204281" y="629055"/>
                  </a:cubicBezTo>
                  <a:cubicBezTo>
                    <a:pt x="215630" y="580417"/>
                    <a:pt x="241570" y="536642"/>
                    <a:pt x="252919" y="483140"/>
                  </a:cubicBezTo>
                  <a:cubicBezTo>
                    <a:pt x="264268" y="429638"/>
                    <a:pt x="257783" y="366408"/>
                    <a:pt x="272374" y="308042"/>
                  </a:cubicBezTo>
                  <a:cubicBezTo>
                    <a:pt x="286965" y="249676"/>
                    <a:pt x="321013" y="183204"/>
                    <a:pt x="340468" y="132945"/>
                  </a:cubicBezTo>
                  <a:cubicBezTo>
                    <a:pt x="359923" y="82686"/>
                    <a:pt x="408562" y="0"/>
                    <a:pt x="428017" y="25940"/>
                  </a:cubicBezTo>
                  <a:close/>
                </a:path>
              </a:pathLst>
            </a:custGeom>
            <a:blipFill>
              <a:blip r:embed="rId5" cstate="prin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6746333">
              <a:off x="5387634" y="4049948"/>
              <a:ext cx="1750638" cy="461665"/>
            </a:xfrm>
            <a:prstGeom prst="rect">
              <a:avLst/>
            </a:prstGeom>
            <a:noFill/>
            <a:ln w="38100">
              <a:noFill/>
            </a:ln>
          </p:spPr>
          <p:txBody>
            <a:bodyPr wrap="square">
              <a:spAutoFit/>
            </a:bodyPr>
            <a:lstStyle/>
            <a:p>
              <a:r>
                <a:rPr lang="en-US" sz="2400" b="1" dirty="0" smtClean="0"/>
                <a:t>Taconic </a:t>
              </a:r>
              <a:r>
                <a:rPr lang="en-US" sz="2400" b="1" dirty="0" err="1" smtClean="0"/>
                <a:t>Mts</a:t>
              </a:r>
              <a:endParaRPr lang="en-US" sz="2400" b="1" dirty="0"/>
            </a:p>
          </p:txBody>
        </p:sp>
      </p:grpSp>
      <p:grpSp>
        <p:nvGrpSpPr>
          <p:cNvPr id="27" name="Group 26"/>
          <p:cNvGrpSpPr/>
          <p:nvPr/>
        </p:nvGrpSpPr>
        <p:grpSpPr>
          <a:xfrm>
            <a:off x="1371600" y="2884251"/>
            <a:ext cx="4803842" cy="2916677"/>
            <a:chOff x="1447800" y="2884251"/>
            <a:chExt cx="4803842" cy="2916677"/>
          </a:xfrm>
        </p:grpSpPr>
        <p:sp>
          <p:nvSpPr>
            <p:cNvPr id="28" name="Rectangle 27"/>
            <p:cNvSpPr/>
            <p:nvPr/>
          </p:nvSpPr>
          <p:spPr>
            <a:xfrm>
              <a:off x="1447800" y="5253335"/>
              <a:ext cx="3886200" cy="461665"/>
            </a:xfrm>
            <a:prstGeom prst="rect">
              <a:avLst/>
            </a:prstGeom>
            <a:solidFill>
              <a:schemeClr val="bg1"/>
            </a:solidFill>
            <a:ln w="38100">
              <a:noFill/>
            </a:ln>
          </p:spPr>
          <p:txBody>
            <a:bodyPr wrap="square">
              <a:spAutoFit/>
            </a:bodyPr>
            <a:lstStyle/>
            <a:p>
              <a:pPr algn="r"/>
              <a:r>
                <a:rPr lang="en-US" sz="2400" b="1" dirty="0" smtClean="0"/>
                <a:t>Hudson-Mohawk Lowlands</a:t>
              </a:r>
              <a:endParaRPr lang="en-US" sz="2400" b="1" dirty="0"/>
            </a:p>
          </p:txBody>
        </p:sp>
        <p:sp>
          <p:nvSpPr>
            <p:cNvPr id="29" name="Freeform 28"/>
            <p:cNvSpPr/>
            <p:nvPr/>
          </p:nvSpPr>
          <p:spPr>
            <a:xfrm>
              <a:off x="4403388" y="2884251"/>
              <a:ext cx="1848254" cy="2916677"/>
            </a:xfrm>
            <a:custGeom>
              <a:avLst/>
              <a:gdLst>
                <a:gd name="connsiteX0" fmla="*/ 849548 w 1848254"/>
                <a:gd name="connsiteY0" fmla="*/ 2679970 h 2916677"/>
                <a:gd name="connsiteX1" fmla="*/ 1034374 w 1848254"/>
                <a:gd name="connsiteY1" fmla="*/ 2407596 h 2916677"/>
                <a:gd name="connsiteX2" fmla="*/ 1112195 w 1848254"/>
                <a:gd name="connsiteY2" fmla="*/ 2261681 h 2916677"/>
                <a:gd name="connsiteX3" fmla="*/ 1219199 w 1848254"/>
                <a:gd name="connsiteY3" fmla="*/ 2251953 h 2916677"/>
                <a:gd name="connsiteX4" fmla="*/ 1355386 w 1848254"/>
                <a:gd name="connsiteY4" fmla="*/ 2164404 h 2916677"/>
                <a:gd name="connsiteX5" fmla="*/ 1452663 w 1848254"/>
                <a:gd name="connsiteY5" fmla="*/ 1979579 h 2916677"/>
                <a:gd name="connsiteX6" fmla="*/ 1452663 w 1848254"/>
                <a:gd name="connsiteY6" fmla="*/ 1785026 h 2916677"/>
                <a:gd name="connsiteX7" fmla="*/ 1481846 w 1848254"/>
                <a:gd name="connsiteY7" fmla="*/ 1687749 h 2916677"/>
                <a:gd name="connsiteX8" fmla="*/ 1501301 w 1848254"/>
                <a:gd name="connsiteY8" fmla="*/ 1473740 h 2916677"/>
                <a:gd name="connsiteX9" fmla="*/ 1520757 w 1848254"/>
                <a:gd name="connsiteY9" fmla="*/ 1220821 h 2916677"/>
                <a:gd name="connsiteX10" fmla="*/ 1365114 w 1848254"/>
                <a:gd name="connsiteY10" fmla="*/ 987358 h 2916677"/>
                <a:gd name="connsiteX11" fmla="*/ 1297021 w 1848254"/>
                <a:gd name="connsiteY11" fmla="*/ 841443 h 2916677"/>
                <a:gd name="connsiteX12" fmla="*/ 1131650 w 1848254"/>
                <a:gd name="connsiteY12" fmla="*/ 773349 h 2916677"/>
                <a:gd name="connsiteX13" fmla="*/ 732816 w 1848254"/>
                <a:gd name="connsiteY13" fmla="*/ 802532 h 2916677"/>
                <a:gd name="connsiteX14" fmla="*/ 547991 w 1848254"/>
                <a:gd name="connsiteY14" fmla="*/ 714983 h 2916677"/>
                <a:gd name="connsiteX15" fmla="*/ 460442 w 1848254"/>
                <a:gd name="connsiteY15" fmla="*/ 724711 h 2916677"/>
                <a:gd name="connsiteX16" fmla="*/ 382621 w 1848254"/>
                <a:gd name="connsiteY16" fmla="*/ 676072 h 2916677"/>
                <a:gd name="connsiteX17" fmla="*/ 158884 w 1848254"/>
                <a:gd name="connsiteY17" fmla="*/ 656617 h 2916677"/>
                <a:gd name="connsiteX18" fmla="*/ 158884 w 1848254"/>
                <a:gd name="connsiteY18" fmla="*/ 569068 h 2916677"/>
                <a:gd name="connsiteX19" fmla="*/ 51880 w 1848254"/>
                <a:gd name="connsiteY19" fmla="*/ 539885 h 2916677"/>
                <a:gd name="connsiteX20" fmla="*/ 3242 w 1848254"/>
                <a:gd name="connsiteY20" fmla="*/ 393970 h 2916677"/>
                <a:gd name="connsiteX21" fmla="*/ 32425 w 1848254"/>
                <a:gd name="connsiteY21" fmla="*/ 277238 h 2916677"/>
                <a:gd name="connsiteX22" fmla="*/ 51880 w 1848254"/>
                <a:gd name="connsiteY22" fmla="*/ 267511 h 2916677"/>
                <a:gd name="connsiteX23" fmla="*/ 90791 w 1848254"/>
                <a:gd name="connsiteY23" fmla="*/ 325877 h 2916677"/>
                <a:gd name="connsiteX24" fmla="*/ 149157 w 1848254"/>
                <a:gd name="connsiteY24" fmla="*/ 491247 h 2916677"/>
                <a:gd name="connsiteX25" fmla="*/ 353438 w 1848254"/>
                <a:gd name="connsiteY25" fmla="*/ 559340 h 2916677"/>
                <a:gd name="connsiteX26" fmla="*/ 392348 w 1848254"/>
                <a:gd name="connsiteY26" fmla="*/ 520430 h 2916677"/>
                <a:gd name="connsiteX27" fmla="*/ 333982 w 1848254"/>
                <a:gd name="connsiteY27" fmla="*/ 384243 h 2916677"/>
                <a:gd name="connsiteX28" fmla="*/ 382621 w 1848254"/>
                <a:gd name="connsiteY28" fmla="*/ 364787 h 2916677"/>
                <a:gd name="connsiteX29" fmla="*/ 450714 w 1848254"/>
                <a:gd name="connsiteY29" fmla="*/ 491247 h 2916677"/>
                <a:gd name="connsiteX30" fmla="*/ 509080 w 1848254"/>
                <a:gd name="connsiteY30" fmla="*/ 559340 h 2916677"/>
                <a:gd name="connsiteX31" fmla="*/ 567446 w 1848254"/>
                <a:gd name="connsiteY31" fmla="*/ 520430 h 2916677"/>
                <a:gd name="connsiteX32" fmla="*/ 684178 w 1848254"/>
                <a:gd name="connsiteY32" fmla="*/ 423153 h 2916677"/>
                <a:gd name="connsiteX33" fmla="*/ 713361 w 1848254"/>
                <a:gd name="connsiteY33" fmla="*/ 530158 h 2916677"/>
                <a:gd name="connsiteX34" fmla="*/ 781455 w 1848254"/>
                <a:gd name="connsiteY34" fmla="*/ 569068 h 2916677"/>
                <a:gd name="connsiteX35" fmla="*/ 693906 w 1848254"/>
                <a:gd name="connsiteY35" fmla="*/ 637162 h 2916677"/>
                <a:gd name="connsiteX36" fmla="*/ 839821 w 1848254"/>
                <a:gd name="connsiteY36" fmla="*/ 656617 h 2916677"/>
                <a:gd name="connsiteX37" fmla="*/ 966280 w 1848254"/>
                <a:gd name="connsiteY37" fmla="*/ 637162 h 2916677"/>
                <a:gd name="connsiteX38" fmla="*/ 1024646 w 1848254"/>
                <a:gd name="connsiteY38" fmla="*/ 549613 h 2916677"/>
                <a:gd name="connsiteX39" fmla="*/ 1131650 w 1848254"/>
                <a:gd name="connsiteY39" fmla="*/ 462064 h 2916677"/>
                <a:gd name="connsiteX40" fmla="*/ 1141378 w 1848254"/>
                <a:gd name="connsiteY40" fmla="*/ 296694 h 2916677"/>
                <a:gd name="connsiteX41" fmla="*/ 1316476 w 1848254"/>
                <a:gd name="connsiteY41" fmla="*/ 238328 h 2916677"/>
                <a:gd name="connsiteX42" fmla="*/ 1297021 w 1848254"/>
                <a:gd name="connsiteY42" fmla="*/ 316149 h 2916677"/>
                <a:gd name="connsiteX43" fmla="*/ 1248382 w 1848254"/>
                <a:gd name="connsiteY43" fmla="*/ 374515 h 2916677"/>
                <a:gd name="connsiteX44" fmla="*/ 1306748 w 1848254"/>
                <a:gd name="connsiteY44" fmla="*/ 539885 h 2916677"/>
                <a:gd name="connsiteX45" fmla="*/ 1442935 w 1848254"/>
                <a:gd name="connsiteY45" fmla="*/ 481519 h 2916677"/>
                <a:gd name="connsiteX46" fmla="*/ 1511029 w 1848254"/>
                <a:gd name="connsiteY46" fmla="*/ 500975 h 2916677"/>
                <a:gd name="connsiteX47" fmla="*/ 1579123 w 1848254"/>
                <a:gd name="connsiteY47" fmla="*/ 374515 h 2916677"/>
                <a:gd name="connsiteX48" fmla="*/ 1598578 w 1848254"/>
                <a:gd name="connsiteY48" fmla="*/ 277238 h 2916677"/>
                <a:gd name="connsiteX49" fmla="*/ 1579123 w 1848254"/>
                <a:gd name="connsiteY49" fmla="*/ 189689 h 2916677"/>
                <a:gd name="connsiteX50" fmla="*/ 1598578 w 1848254"/>
                <a:gd name="connsiteY50" fmla="*/ 131323 h 2916677"/>
                <a:gd name="connsiteX51" fmla="*/ 1637489 w 1848254"/>
                <a:gd name="connsiteY51" fmla="*/ 34047 h 2916677"/>
                <a:gd name="connsiteX52" fmla="*/ 1793131 w 1848254"/>
                <a:gd name="connsiteY52" fmla="*/ 335604 h 2916677"/>
                <a:gd name="connsiteX53" fmla="*/ 1773676 w 1848254"/>
                <a:gd name="connsiteY53" fmla="*/ 423153 h 2916677"/>
                <a:gd name="connsiteX54" fmla="*/ 1763948 w 1848254"/>
                <a:gd name="connsiteY54" fmla="*/ 676072 h 2916677"/>
                <a:gd name="connsiteX55" fmla="*/ 1773676 w 1848254"/>
                <a:gd name="connsiteY55" fmla="*/ 763621 h 2916677"/>
                <a:gd name="connsiteX56" fmla="*/ 1725038 w 1848254"/>
                <a:gd name="connsiteY56" fmla="*/ 880353 h 2916677"/>
                <a:gd name="connsiteX57" fmla="*/ 1812586 w 1848254"/>
                <a:gd name="connsiteY57" fmla="*/ 1045723 h 2916677"/>
                <a:gd name="connsiteX58" fmla="*/ 1822314 w 1848254"/>
                <a:gd name="connsiteY58" fmla="*/ 1211094 h 2916677"/>
                <a:gd name="connsiteX59" fmla="*/ 1686127 w 1848254"/>
                <a:gd name="connsiteY59" fmla="*/ 1541834 h 2916677"/>
                <a:gd name="connsiteX60" fmla="*/ 1608306 w 1848254"/>
                <a:gd name="connsiteY60" fmla="*/ 1853119 h 2916677"/>
                <a:gd name="connsiteX61" fmla="*/ 1618033 w 1848254"/>
                <a:gd name="connsiteY61" fmla="*/ 2047672 h 2916677"/>
                <a:gd name="connsiteX62" fmla="*/ 1627761 w 1848254"/>
                <a:gd name="connsiteY62" fmla="*/ 2213043 h 2916677"/>
                <a:gd name="connsiteX63" fmla="*/ 1695855 w 1848254"/>
                <a:gd name="connsiteY63" fmla="*/ 2281136 h 2916677"/>
                <a:gd name="connsiteX64" fmla="*/ 1812586 w 1848254"/>
                <a:gd name="connsiteY64" fmla="*/ 2251953 h 2916677"/>
                <a:gd name="connsiteX65" fmla="*/ 1822314 w 1848254"/>
                <a:gd name="connsiteY65" fmla="*/ 2339502 h 2916677"/>
                <a:gd name="connsiteX66" fmla="*/ 1656944 w 1848254"/>
                <a:gd name="connsiteY66" fmla="*/ 2446506 h 2916677"/>
                <a:gd name="connsiteX67" fmla="*/ 1452663 w 1848254"/>
                <a:gd name="connsiteY67" fmla="*/ 2553511 h 2916677"/>
                <a:gd name="connsiteX68" fmla="*/ 1306748 w 1848254"/>
                <a:gd name="connsiteY68" fmla="*/ 2699426 h 2916677"/>
                <a:gd name="connsiteX69" fmla="*/ 1209472 w 1848254"/>
                <a:gd name="connsiteY69" fmla="*/ 2893979 h 2916677"/>
                <a:gd name="connsiteX70" fmla="*/ 1034374 w 1848254"/>
                <a:gd name="connsiteY70" fmla="*/ 2835613 h 2916677"/>
                <a:gd name="connsiteX71" fmla="*/ 849548 w 1848254"/>
                <a:gd name="connsiteY71" fmla="*/ 2679970 h 291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48254" h="2916677">
                  <a:moveTo>
                    <a:pt x="849548" y="2679970"/>
                  </a:moveTo>
                  <a:cubicBezTo>
                    <a:pt x="849548" y="2608634"/>
                    <a:pt x="990600" y="2477311"/>
                    <a:pt x="1034374" y="2407596"/>
                  </a:cubicBezTo>
                  <a:cubicBezTo>
                    <a:pt x="1078148" y="2337881"/>
                    <a:pt x="1081391" y="2287622"/>
                    <a:pt x="1112195" y="2261681"/>
                  </a:cubicBezTo>
                  <a:cubicBezTo>
                    <a:pt x="1142999" y="2235741"/>
                    <a:pt x="1178667" y="2268166"/>
                    <a:pt x="1219199" y="2251953"/>
                  </a:cubicBezTo>
                  <a:cubicBezTo>
                    <a:pt x="1259731" y="2235740"/>
                    <a:pt x="1316475" y="2209800"/>
                    <a:pt x="1355386" y="2164404"/>
                  </a:cubicBezTo>
                  <a:cubicBezTo>
                    <a:pt x="1394297" y="2119008"/>
                    <a:pt x="1436450" y="2042809"/>
                    <a:pt x="1452663" y="1979579"/>
                  </a:cubicBezTo>
                  <a:cubicBezTo>
                    <a:pt x="1468876" y="1916349"/>
                    <a:pt x="1447799" y="1833664"/>
                    <a:pt x="1452663" y="1785026"/>
                  </a:cubicBezTo>
                  <a:cubicBezTo>
                    <a:pt x="1457527" y="1736388"/>
                    <a:pt x="1473740" y="1739630"/>
                    <a:pt x="1481846" y="1687749"/>
                  </a:cubicBezTo>
                  <a:cubicBezTo>
                    <a:pt x="1489952" y="1635868"/>
                    <a:pt x="1494816" y="1551561"/>
                    <a:pt x="1501301" y="1473740"/>
                  </a:cubicBezTo>
                  <a:cubicBezTo>
                    <a:pt x="1507786" y="1395919"/>
                    <a:pt x="1543455" y="1301885"/>
                    <a:pt x="1520757" y="1220821"/>
                  </a:cubicBezTo>
                  <a:cubicBezTo>
                    <a:pt x="1498059" y="1139757"/>
                    <a:pt x="1402403" y="1050588"/>
                    <a:pt x="1365114" y="987358"/>
                  </a:cubicBezTo>
                  <a:cubicBezTo>
                    <a:pt x="1327825" y="924128"/>
                    <a:pt x="1335932" y="877111"/>
                    <a:pt x="1297021" y="841443"/>
                  </a:cubicBezTo>
                  <a:cubicBezTo>
                    <a:pt x="1258110" y="805775"/>
                    <a:pt x="1225684" y="779834"/>
                    <a:pt x="1131650" y="773349"/>
                  </a:cubicBezTo>
                  <a:cubicBezTo>
                    <a:pt x="1037616" y="766864"/>
                    <a:pt x="830093" y="812260"/>
                    <a:pt x="732816" y="802532"/>
                  </a:cubicBezTo>
                  <a:cubicBezTo>
                    <a:pt x="635539" y="792804"/>
                    <a:pt x="593387" y="727953"/>
                    <a:pt x="547991" y="714983"/>
                  </a:cubicBezTo>
                  <a:cubicBezTo>
                    <a:pt x="502595" y="702013"/>
                    <a:pt x="488004" y="731196"/>
                    <a:pt x="460442" y="724711"/>
                  </a:cubicBezTo>
                  <a:cubicBezTo>
                    <a:pt x="432880" y="718226"/>
                    <a:pt x="432881" y="687421"/>
                    <a:pt x="382621" y="676072"/>
                  </a:cubicBezTo>
                  <a:cubicBezTo>
                    <a:pt x="332361" y="664723"/>
                    <a:pt x="196174" y="674451"/>
                    <a:pt x="158884" y="656617"/>
                  </a:cubicBezTo>
                  <a:cubicBezTo>
                    <a:pt x="121594" y="638783"/>
                    <a:pt x="176718" y="588523"/>
                    <a:pt x="158884" y="569068"/>
                  </a:cubicBezTo>
                  <a:cubicBezTo>
                    <a:pt x="141050" y="549613"/>
                    <a:pt x="77820" y="569068"/>
                    <a:pt x="51880" y="539885"/>
                  </a:cubicBezTo>
                  <a:cubicBezTo>
                    <a:pt x="25940" y="510702"/>
                    <a:pt x="6485" y="437745"/>
                    <a:pt x="3242" y="393970"/>
                  </a:cubicBezTo>
                  <a:cubicBezTo>
                    <a:pt x="0" y="350196"/>
                    <a:pt x="24319" y="298314"/>
                    <a:pt x="32425" y="277238"/>
                  </a:cubicBezTo>
                  <a:cubicBezTo>
                    <a:pt x="40531" y="256162"/>
                    <a:pt x="42152" y="259405"/>
                    <a:pt x="51880" y="267511"/>
                  </a:cubicBezTo>
                  <a:cubicBezTo>
                    <a:pt x="61608" y="275617"/>
                    <a:pt x="74578" y="288588"/>
                    <a:pt x="90791" y="325877"/>
                  </a:cubicBezTo>
                  <a:cubicBezTo>
                    <a:pt x="107004" y="363166"/>
                    <a:pt x="105383" y="452337"/>
                    <a:pt x="149157" y="491247"/>
                  </a:cubicBezTo>
                  <a:cubicBezTo>
                    <a:pt x="192931" y="530157"/>
                    <a:pt x="312906" y="554476"/>
                    <a:pt x="353438" y="559340"/>
                  </a:cubicBezTo>
                  <a:cubicBezTo>
                    <a:pt x="393970" y="564204"/>
                    <a:pt x="395591" y="549613"/>
                    <a:pt x="392348" y="520430"/>
                  </a:cubicBezTo>
                  <a:cubicBezTo>
                    <a:pt x="389105" y="491247"/>
                    <a:pt x="335603" y="410184"/>
                    <a:pt x="333982" y="384243"/>
                  </a:cubicBezTo>
                  <a:cubicBezTo>
                    <a:pt x="332361" y="358303"/>
                    <a:pt x="363166" y="346953"/>
                    <a:pt x="382621" y="364787"/>
                  </a:cubicBezTo>
                  <a:cubicBezTo>
                    <a:pt x="402076" y="382621"/>
                    <a:pt x="429638" y="458822"/>
                    <a:pt x="450714" y="491247"/>
                  </a:cubicBezTo>
                  <a:cubicBezTo>
                    <a:pt x="471790" y="523672"/>
                    <a:pt x="489625" y="554476"/>
                    <a:pt x="509080" y="559340"/>
                  </a:cubicBezTo>
                  <a:cubicBezTo>
                    <a:pt x="528535" y="564204"/>
                    <a:pt x="538263" y="543128"/>
                    <a:pt x="567446" y="520430"/>
                  </a:cubicBezTo>
                  <a:cubicBezTo>
                    <a:pt x="596629" y="497732"/>
                    <a:pt x="659859" y="421532"/>
                    <a:pt x="684178" y="423153"/>
                  </a:cubicBezTo>
                  <a:cubicBezTo>
                    <a:pt x="708497" y="424774"/>
                    <a:pt x="697148" y="505839"/>
                    <a:pt x="713361" y="530158"/>
                  </a:cubicBezTo>
                  <a:cubicBezTo>
                    <a:pt x="729574" y="554477"/>
                    <a:pt x="784698" y="551234"/>
                    <a:pt x="781455" y="569068"/>
                  </a:cubicBezTo>
                  <a:cubicBezTo>
                    <a:pt x="778212" y="586902"/>
                    <a:pt x="684178" y="622571"/>
                    <a:pt x="693906" y="637162"/>
                  </a:cubicBezTo>
                  <a:cubicBezTo>
                    <a:pt x="703634" y="651753"/>
                    <a:pt x="794425" y="656617"/>
                    <a:pt x="839821" y="656617"/>
                  </a:cubicBezTo>
                  <a:cubicBezTo>
                    <a:pt x="885217" y="656617"/>
                    <a:pt x="935476" y="654996"/>
                    <a:pt x="966280" y="637162"/>
                  </a:cubicBezTo>
                  <a:cubicBezTo>
                    <a:pt x="997084" y="619328"/>
                    <a:pt x="997084" y="578796"/>
                    <a:pt x="1024646" y="549613"/>
                  </a:cubicBezTo>
                  <a:cubicBezTo>
                    <a:pt x="1052208" y="520430"/>
                    <a:pt x="1112195" y="504217"/>
                    <a:pt x="1131650" y="462064"/>
                  </a:cubicBezTo>
                  <a:cubicBezTo>
                    <a:pt x="1151105" y="419911"/>
                    <a:pt x="1110574" y="333983"/>
                    <a:pt x="1141378" y="296694"/>
                  </a:cubicBezTo>
                  <a:cubicBezTo>
                    <a:pt x="1172182" y="259405"/>
                    <a:pt x="1290536" y="235086"/>
                    <a:pt x="1316476" y="238328"/>
                  </a:cubicBezTo>
                  <a:cubicBezTo>
                    <a:pt x="1342416" y="241570"/>
                    <a:pt x="1308370" y="293451"/>
                    <a:pt x="1297021" y="316149"/>
                  </a:cubicBezTo>
                  <a:cubicBezTo>
                    <a:pt x="1285672" y="338847"/>
                    <a:pt x="1246761" y="337226"/>
                    <a:pt x="1248382" y="374515"/>
                  </a:cubicBezTo>
                  <a:cubicBezTo>
                    <a:pt x="1250003" y="411804"/>
                    <a:pt x="1274323" y="522051"/>
                    <a:pt x="1306748" y="539885"/>
                  </a:cubicBezTo>
                  <a:cubicBezTo>
                    <a:pt x="1339174" y="557719"/>
                    <a:pt x="1408888" y="488004"/>
                    <a:pt x="1442935" y="481519"/>
                  </a:cubicBezTo>
                  <a:cubicBezTo>
                    <a:pt x="1476982" y="475034"/>
                    <a:pt x="1488331" y="518809"/>
                    <a:pt x="1511029" y="500975"/>
                  </a:cubicBezTo>
                  <a:cubicBezTo>
                    <a:pt x="1533727" y="483141"/>
                    <a:pt x="1564532" y="411804"/>
                    <a:pt x="1579123" y="374515"/>
                  </a:cubicBezTo>
                  <a:cubicBezTo>
                    <a:pt x="1593714" y="337226"/>
                    <a:pt x="1598578" y="308042"/>
                    <a:pt x="1598578" y="277238"/>
                  </a:cubicBezTo>
                  <a:cubicBezTo>
                    <a:pt x="1598578" y="246434"/>
                    <a:pt x="1579123" y="214008"/>
                    <a:pt x="1579123" y="189689"/>
                  </a:cubicBezTo>
                  <a:cubicBezTo>
                    <a:pt x="1579123" y="165370"/>
                    <a:pt x="1588850" y="157263"/>
                    <a:pt x="1598578" y="131323"/>
                  </a:cubicBezTo>
                  <a:cubicBezTo>
                    <a:pt x="1608306" y="105383"/>
                    <a:pt x="1605064" y="0"/>
                    <a:pt x="1637489" y="34047"/>
                  </a:cubicBezTo>
                  <a:cubicBezTo>
                    <a:pt x="1669914" y="68094"/>
                    <a:pt x="1770433" y="270753"/>
                    <a:pt x="1793131" y="335604"/>
                  </a:cubicBezTo>
                  <a:cubicBezTo>
                    <a:pt x="1815829" y="400455"/>
                    <a:pt x="1778540" y="366408"/>
                    <a:pt x="1773676" y="423153"/>
                  </a:cubicBezTo>
                  <a:cubicBezTo>
                    <a:pt x="1768812" y="479898"/>
                    <a:pt x="1763948" y="619327"/>
                    <a:pt x="1763948" y="676072"/>
                  </a:cubicBezTo>
                  <a:cubicBezTo>
                    <a:pt x="1763948" y="732817"/>
                    <a:pt x="1780161" y="729574"/>
                    <a:pt x="1773676" y="763621"/>
                  </a:cubicBezTo>
                  <a:cubicBezTo>
                    <a:pt x="1767191" y="797668"/>
                    <a:pt x="1718553" y="833336"/>
                    <a:pt x="1725038" y="880353"/>
                  </a:cubicBezTo>
                  <a:cubicBezTo>
                    <a:pt x="1731523" y="927370"/>
                    <a:pt x="1796373" y="990600"/>
                    <a:pt x="1812586" y="1045723"/>
                  </a:cubicBezTo>
                  <a:cubicBezTo>
                    <a:pt x="1828799" y="1100846"/>
                    <a:pt x="1843390" y="1128409"/>
                    <a:pt x="1822314" y="1211094"/>
                  </a:cubicBezTo>
                  <a:cubicBezTo>
                    <a:pt x="1801238" y="1293779"/>
                    <a:pt x="1721795" y="1434830"/>
                    <a:pt x="1686127" y="1541834"/>
                  </a:cubicBezTo>
                  <a:cubicBezTo>
                    <a:pt x="1650459" y="1648838"/>
                    <a:pt x="1619655" y="1768813"/>
                    <a:pt x="1608306" y="1853119"/>
                  </a:cubicBezTo>
                  <a:cubicBezTo>
                    <a:pt x="1596957" y="1937425"/>
                    <a:pt x="1614791" y="1987685"/>
                    <a:pt x="1618033" y="2047672"/>
                  </a:cubicBezTo>
                  <a:cubicBezTo>
                    <a:pt x="1621276" y="2107659"/>
                    <a:pt x="1614791" y="2174132"/>
                    <a:pt x="1627761" y="2213043"/>
                  </a:cubicBezTo>
                  <a:cubicBezTo>
                    <a:pt x="1640731" y="2251954"/>
                    <a:pt x="1665051" y="2274651"/>
                    <a:pt x="1695855" y="2281136"/>
                  </a:cubicBezTo>
                  <a:cubicBezTo>
                    <a:pt x="1726659" y="2287621"/>
                    <a:pt x="1791510" y="2242225"/>
                    <a:pt x="1812586" y="2251953"/>
                  </a:cubicBezTo>
                  <a:cubicBezTo>
                    <a:pt x="1833662" y="2261681"/>
                    <a:pt x="1848254" y="2307077"/>
                    <a:pt x="1822314" y="2339502"/>
                  </a:cubicBezTo>
                  <a:cubicBezTo>
                    <a:pt x="1796374" y="2371928"/>
                    <a:pt x="1718553" y="2410838"/>
                    <a:pt x="1656944" y="2446506"/>
                  </a:cubicBezTo>
                  <a:cubicBezTo>
                    <a:pt x="1595336" y="2482174"/>
                    <a:pt x="1511029" y="2511358"/>
                    <a:pt x="1452663" y="2553511"/>
                  </a:cubicBezTo>
                  <a:cubicBezTo>
                    <a:pt x="1394297" y="2595664"/>
                    <a:pt x="1347280" y="2642681"/>
                    <a:pt x="1306748" y="2699426"/>
                  </a:cubicBezTo>
                  <a:cubicBezTo>
                    <a:pt x="1266216" y="2756171"/>
                    <a:pt x="1254868" y="2871281"/>
                    <a:pt x="1209472" y="2893979"/>
                  </a:cubicBezTo>
                  <a:cubicBezTo>
                    <a:pt x="1164076" y="2916677"/>
                    <a:pt x="1094361" y="2864796"/>
                    <a:pt x="1034374" y="2835613"/>
                  </a:cubicBezTo>
                  <a:cubicBezTo>
                    <a:pt x="974387" y="2806430"/>
                    <a:pt x="849548" y="2751306"/>
                    <a:pt x="849548" y="2679970"/>
                  </a:cubicBezTo>
                  <a:close/>
                </a:path>
              </a:pathLst>
            </a:custGeom>
            <a:blipFill dpi="0" rotWithShape="1">
              <a:blip r:embed="rId6" cstate="print">
                <a:alphaModFix amt="90000"/>
              </a:blip>
              <a:srcRect/>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3200400" y="5711757"/>
            <a:ext cx="2738336" cy="1087877"/>
            <a:chOff x="3276600" y="5711757"/>
            <a:chExt cx="2738336" cy="1087877"/>
          </a:xfrm>
        </p:grpSpPr>
        <p:sp>
          <p:nvSpPr>
            <p:cNvPr id="31" name="Rectangle 30"/>
            <p:cNvSpPr/>
            <p:nvPr/>
          </p:nvSpPr>
          <p:spPr>
            <a:xfrm>
              <a:off x="3276600" y="5939135"/>
              <a:ext cx="2438400" cy="461665"/>
            </a:xfrm>
            <a:prstGeom prst="rect">
              <a:avLst/>
            </a:prstGeom>
            <a:solidFill>
              <a:schemeClr val="bg1"/>
            </a:solidFill>
            <a:ln w="38100">
              <a:noFill/>
            </a:ln>
          </p:spPr>
          <p:txBody>
            <a:bodyPr wrap="square">
              <a:spAutoFit/>
            </a:bodyPr>
            <a:lstStyle/>
            <a:p>
              <a:pPr algn="r"/>
              <a:r>
                <a:rPr lang="en-US" sz="2400" b="1" dirty="0" smtClean="0"/>
                <a:t>Triassic Lowlands</a:t>
              </a:r>
              <a:endParaRPr lang="en-US" sz="2400" b="1" dirty="0"/>
            </a:p>
          </p:txBody>
        </p:sp>
        <p:sp>
          <p:nvSpPr>
            <p:cNvPr id="32" name="Freeform 31"/>
            <p:cNvSpPr/>
            <p:nvPr/>
          </p:nvSpPr>
          <p:spPr>
            <a:xfrm>
              <a:off x="5538281" y="5711757"/>
              <a:ext cx="476655" cy="1087877"/>
            </a:xfrm>
            <a:custGeom>
              <a:avLst/>
              <a:gdLst>
                <a:gd name="connsiteX0" fmla="*/ 239949 w 476655"/>
                <a:gd name="connsiteY0" fmla="*/ 163749 h 1087877"/>
                <a:gd name="connsiteX1" fmla="*/ 346953 w 476655"/>
                <a:gd name="connsiteY1" fmla="*/ 17834 h 1087877"/>
                <a:gd name="connsiteX2" fmla="*/ 453957 w 476655"/>
                <a:gd name="connsiteY2" fmla="*/ 56745 h 1087877"/>
                <a:gd name="connsiteX3" fmla="*/ 463685 w 476655"/>
                <a:gd name="connsiteY3" fmla="*/ 319392 h 1087877"/>
                <a:gd name="connsiteX4" fmla="*/ 376136 w 476655"/>
                <a:gd name="connsiteY4" fmla="*/ 640405 h 1087877"/>
                <a:gd name="connsiteX5" fmla="*/ 249676 w 476655"/>
                <a:gd name="connsiteY5" fmla="*/ 698771 h 1087877"/>
                <a:gd name="connsiteX6" fmla="*/ 220493 w 476655"/>
                <a:gd name="connsiteY6" fmla="*/ 718226 h 1087877"/>
                <a:gd name="connsiteX7" fmla="*/ 152400 w 476655"/>
                <a:gd name="connsiteY7" fmla="*/ 883596 h 1087877"/>
                <a:gd name="connsiteX8" fmla="*/ 45396 w 476655"/>
                <a:gd name="connsiteY8" fmla="*/ 1019783 h 1087877"/>
                <a:gd name="connsiteX9" fmla="*/ 16213 w 476655"/>
                <a:gd name="connsiteY9" fmla="*/ 1039239 h 1087877"/>
                <a:gd name="connsiteX10" fmla="*/ 142672 w 476655"/>
                <a:gd name="connsiteY10" fmla="*/ 727954 h 1087877"/>
                <a:gd name="connsiteX11" fmla="*/ 269132 w 476655"/>
                <a:gd name="connsiteY11" fmla="*/ 455579 h 1087877"/>
                <a:gd name="connsiteX12" fmla="*/ 269132 w 476655"/>
                <a:gd name="connsiteY12" fmla="*/ 241571 h 1087877"/>
                <a:gd name="connsiteX13" fmla="*/ 239949 w 476655"/>
                <a:gd name="connsiteY13" fmla="*/ 163749 h 10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655" h="1087877">
                  <a:moveTo>
                    <a:pt x="239949" y="163749"/>
                  </a:moveTo>
                  <a:cubicBezTo>
                    <a:pt x="275617" y="99708"/>
                    <a:pt x="311285" y="35668"/>
                    <a:pt x="346953" y="17834"/>
                  </a:cubicBezTo>
                  <a:cubicBezTo>
                    <a:pt x="382621" y="0"/>
                    <a:pt x="434502" y="6485"/>
                    <a:pt x="453957" y="56745"/>
                  </a:cubicBezTo>
                  <a:cubicBezTo>
                    <a:pt x="473412" y="107005"/>
                    <a:pt x="476655" y="222115"/>
                    <a:pt x="463685" y="319392"/>
                  </a:cubicBezTo>
                  <a:cubicBezTo>
                    <a:pt x="450715" y="416669"/>
                    <a:pt x="411804" y="577175"/>
                    <a:pt x="376136" y="640405"/>
                  </a:cubicBezTo>
                  <a:cubicBezTo>
                    <a:pt x="340468" y="703635"/>
                    <a:pt x="275616" y="685801"/>
                    <a:pt x="249676" y="698771"/>
                  </a:cubicBezTo>
                  <a:cubicBezTo>
                    <a:pt x="223736" y="711741"/>
                    <a:pt x="236706" y="687422"/>
                    <a:pt x="220493" y="718226"/>
                  </a:cubicBezTo>
                  <a:cubicBezTo>
                    <a:pt x="204280" y="749030"/>
                    <a:pt x="181583" y="833337"/>
                    <a:pt x="152400" y="883596"/>
                  </a:cubicBezTo>
                  <a:cubicBezTo>
                    <a:pt x="123217" y="933856"/>
                    <a:pt x="68094" y="993843"/>
                    <a:pt x="45396" y="1019783"/>
                  </a:cubicBezTo>
                  <a:cubicBezTo>
                    <a:pt x="22698" y="1045723"/>
                    <a:pt x="0" y="1087877"/>
                    <a:pt x="16213" y="1039239"/>
                  </a:cubicBezTo>
                  <a:cubicBezTo>
                    <a:pt x="32426" y="990601"/>
                    <a:pt x="100519" y="825231"/>
                    <a:pt x="142672" y="727954"/>
                  </a:cubicBezTo>
                  <a:cubicBezTo>
                    <a:pt x="184825" y="630677"/>
                    <a:pt x="248055" y="536643"/>
                    <a:pt x="269132" y="455579"/>
                  </a:cubicBezTo>
                  <a:cubicBezTo>
                    <a:pt x="290209" y="374515"/>
                    <a:pt x="269132" y="241571"/>
                    <a:pt x="269132" y="241571"/>
                  </a:cubicBezTo>
                  <a:lnTo>
                    <a:pt x="239949" y="163749"/>
                  </a:lnTo>
                  <a:close/>
                </a:path>
              </a:pathLst>
            </a:cu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437682" y="2209800"/>
            <a:ext cx="1750016" cy="4215539"/>
            <a:chOff x="4437682" y="2209800"/>
            <a:chExt cx="1750016" cy="4215539"/>
          </a:xfrm>
        </p:grpSpPr>
        <p:sp>
          <p:nvSpPr>
            <p:cNvPr id="9" name="Freeform 8"/>
            <p:cNvSpPr/>
            <p:nvPr/>
          </p:nvSpPr>
          <p:spPr>
            <a:xfrm>
              <a:off x="5681421" y="2209800"/>
              <a:ext cx="506277" cy="4215539"/>
            </a:xfrm>
            <a:custGeom>
              <a:avLst/>
              <a:gdLst>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26203 w 490779"/>
                <a:gd name="connsiteY12" fmla="*/ 1038387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14579 w 490779"/>
                <a:gd name="connsiteY12" fmla="*/ 990600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506277"/>
                <a:gd name="connsiteY0" fmla="*/ 0 h 4215539"/>
                <a:gd name="connsiteX1" fmla="*/ 69742 w 506277"/>
                <a:gd name="connsiteY1" fmla="*/ 139485 h 4215539"/>
                <a:gd name="connsiteX2" fmla="*/ 7749 w 506277"/>
                <a:gd name="connsiteY2" fmla="*/ 185980 h 4215539"/>
                <a:gd name="connsiteX3" fmla="*/ 23247 w 506277"/>
                <a:gd name="connsiteY3" fmla="*/ 340963 h 4215539"/>
                <a:gd name="connsiteX4" fmla="*/ 69742 w 506277"/>
                <a:gd name="connsiteY4" fmla="*/ 402956 h 4215539"/>
                <a:gd name="connsiteX5" fmla="*/ 85240 w 506277"/>
                <a:gd name="connsiteY5" fmla="*/ 495946 h 4215539"/>
                <a:gd name="connsiteX6" fmla="*/ 147234 w 506277"/>
                <a:gd name="connsiteY6" fmla="*/ 464949 h 4215539"/>
                <a:gd name="connsiteX7" fmla="*/ 224725 w 506277"/>
                <a:gd name="connsiteY7" fmla="*/ 619932 h 4215539"/>
                <a:gd name="connsiteX8" fmla="*/ 286718 w 506277"/>
                <a:gd name="connsiteY8" fmla="*/ 728420 h 4215539"/>
                <a:gd name="connsiteX9" fmla="*/ 224725 w 506277"/>
                <a:gd name="connsiteY9" fmla="*/ 821410 h 4215539"/>
                <a:gd name="connsiteX10" fmla="*/ 271220 w 506277"/>
                <a:gd name="connsiteY10" fmla="*/ 1038387 h 4215539"/>
                <a:gd name="connsiteX11" fmla="*/ 379708 w 506277"/>
                <a:gd name="connsiteY11" fmla="*/ 991892 h 4215539"/>
                <a:gd name="connsiteX12" fmla="*/ 490779 w 506277"/>
                <a:gd name="connsiteY12" fmla="*/ 914400 h 4215539"/>
                <a:gd name="connsiteX13" fmla="*/ 472698 w 506277"/>
                <a:gd name="connsiteY13" fmla="*/ 1146875 h 4215539"/>
                <a:gd name="connsiteX14" fmla="*/ 488196 w 506277"/>
                <a:gd name="connsiteY14" fmla="*/ 1348353 h 4215539"/>
                <a:gd name="connsiteX15" fmla="*/ 457200 w 506277"/>
                <a:gd name="connsiteY15" fmla="*/ 1456841 h 4215539"/>
                <a:gd name="connsiteX16" fmla="*/ 395207 w 506277"/>
                <a:gd name="connsiteY16" fmla="*/ 1642820 h 4215539"/>
                <a:gd name="connsiteX17" fmla="*/ 348712 w 506277"/>
                <a:gd name="connsiteY17" fmla="*/ 1844298 h 4215539"/>
                <a:gd name="connsiteX18" fmla="*/ 348712 w 506277"/>
                <a:gd name="connsiteY18" fmla="*/ 2045776 h 4215539"/>
                <a:gd name="connsiteX19" fmla="*/ 302217 w 506277"/>
                <a:gd name="connsiteY19" fmla="*/ 2200759 h 4215539"/>
                <a:gd name="connsiteX20" fmla="*/ 224725 w 506277"/>
                <a:gd name="connsiteY20" fmla="*/ 2340244 h 4215539"/>
                <a:gd name="connsiteX21" fmla="*/ 193729 w 506277"/>
                <a:gd name="connsiteY21" fmla="*/ 2557220 h 4215539"/>
                <a:gd name="connsiteX22" fmla="*/ 209227 w 506277"/>
                <a:gd name="connsiteY22" fmla="*/ 2774197 h 4215539"/>
                <a:gd name="connsiteX23" fmla="*/ 162732 w 506277"/>
                <a:gd name="connsiteY23" fmla="*/ 2929180 h 4215539"/>
                <a:gd name="connsiteX24" fmla="*/ 193729 w 506277"/>
                <a:gd name="connsiteY24" fmla="*/ 3099661 h 4215539"/>
                <a:gd name="connsiteX25" fmla="*/ 147234 w 506277"/>
                <a:gd name="connsiteY25" fmla="*/ 3223648 h 4215539"/>
                <a:gd name="connsiteX26" fmla="*/ 162732 w 506277"/>
                <a:gd name="connsiteY26" fmla="*/ 3378631 h 4215539"/>
                <a:gd name="connsiteX27" fmla="*/ 162732 w 506277"/>
                <a:gd name="connsiteY27" fmla="*/ 3502617 h 4215539"/>
                <a:gd name="connsiteX28" fmla="*/ 209227 w 506277"/>
                <a:gd name="connsiteY28" fmla="*/ 3611105 h 4215539"/>
                <a:gd name="connsiteX29" fmla="*/ 209227 w 506277"/>
                <a:gd name="connsiteY29" fmla="*/ 3719593 h 4215539"/>
                <a:gd name="connsiteX30" fmla="*/ 209227 w 506277"/>
                <a:gd name="connsiteY30" fmla="*/ 3797085 h 4215539"/>
                <a:gd name="connsiteX31" fmla="*/ 193729 w 506277"/>
                <a:gd name="connsiteY31" fmla="*/ 4014061 h 4215539"/>
                <a:gd name="connsiteX32" fmla="*/ 116237 w 506277"/>
                <a:gd name="connsiteY32" fmla="*/ 4215539 h 421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6277" h="4215539">
                  <a:moveTo>
                    <a:pt x="54244" y="0"/>
                  </a:moveTo>
                  <a:cubicBezTo>
                    <a:pt x="65867" y="54244"/>
                    <a:pt x="77491" y="108488"/>
                    <a:pt x="69742" y="139485"/>
                  </a:cubicBezTo>
                  <a:cubicBezTo>
                    <a:pt x="61993" y="170482"/>
                    <a:pt x="15498" y="152400"/>
                    <a:pt x="7749" y="185980"/>
                  </a:cubicBezTo>
                  <a:cubicBezTo>
                    <a:pt x="0" y="219560"/>
                    <a:pt x="12915" y="304800"/>
                    <a:pt x="23247" y="340963"/>
                  </a:cubicBezTo>
                  <a:cubicBezTo>
                    <a:pt x="33579" y="377126"/>
                    <a:pt x="59410" y="377126"/>
                    <a:pt x="69742" y="402956"/>
                  </a:cubicBezTo>
                  <a:cubicBezTo>
                    <a:pt x="80074" y="428787"/>
                    <a:pt x="72325" y="485614"/>
                    <a:pt x="85240" y="495946"/>
                  </a:cubicBezTo>
                  <a:cubicBezTo>
                    <a:pt x="98155" y="506278"/>
                    <a:pt x="123987" y="444285"/>
                    <a:pt x="147234" y="464949"/>
                  </a:cubicBezTo>
                  <a:cubicBezTo>
                    <a:pt x="170482" y="485613"/>
                    <a:pt x="201478" y="576020"/>
                    <a:pt x="224725" y="619932"/>
                  </a:cubicBezTo>
                  <a:cubicBezTo>
                    <a:pt x="247972" y="663844"/>
                    <a:pt x="286718" y="694840"/>
                    <a:pt x="286718" y="728420"/>
                  </a:cubicBezTo>
                  <a:cubicBezTo>
                    <a:pt x="286718" y="762000"/>
                    <a:pt x="227308" y="769749"/>
                    <a:pt x="224725" y="821410"/>
                  </a:cubicBezTo>
                  <a:cubicBezTo>
                    <a:pt x="222142" y="873071"/>
                    <a:pt x="245390" y="1009973"/>
                    <a:pt x="271220" y="1038387"/>
                  </a:cubicBezTo>
                  <a:cubicBezTo>
                    <a:pt x="297051" y="1066801"/>
                    <a:pt x="343115" y="1012557"/>
                    <a:pt x="379708" y="991892"/>
                  </a:cubicBezTo>
                  <a:cubicBezTo>
                    <a:pt x="416301" y="971228"/>
                    <a:pt x="475281" y="888570"/>
                    <a:pt x="490779" y="914400"/>
                  </a:cubicBezTo>
                  <a:cubicBezTo>
                    <a:pt x="506277" y="940230"/>
                    <a:pt x="473128" y="1074550"/>
                    <a:pt x="472698" y="1146875"/>
                  </a:cubicBezTo>
                  <a:cubicBezTo>
                    <a:pt x="472268" y="1219200"/>
                    <a:pt x="490779" y="1296692"/>
                    <a:pt x="488196" y="1348353"/>
                  </a:cubicBezTo>
                  <a:cubicBezTo>
                    <a:pt x="485613" y="1400014"/>
                    <a:pt x="472698" y="1407763"/>
                    <a:pt x="457200" y="1456841"/>
                  </a:cubicBezTo>
                  <a:cubicBezTo>
                    <a:pt x="441702" y="1505919"/>
                    <a:pt x="413288" y="1578244"/>
                    <a:pt x="395207" y="1642820"/>
                  </a:cubicBezTo>
                  <a:cubicBezTo>
                    <a:pt x="377126" y="1707396"/>
                    <a:pt x="356461" y="1777139"/>
                    <a:pt x="348712" y="1844298"/>
                  </a:cubicBezTo>
                  <a:cubicBezTo>
                    <a:pt x="340963" y="1911457"/>
                    <a:pt x="356461" y="1986366"/>
                    <a:pt x="348712" y="2045776"/>
                  </a:cubicBezTo>
                  <a:cubicBezTo>
                    <a:pt x="340963" y="2105186"/>
                    <a:pt x="322881" y="2151681"/>
                    <a:pt x="302217" y="2200759"/>
                  </a:cubicBezTo>
                  <a:cubicBezTo>
                    <a:pt x="281553" y="2249837"/>
                    <a:pt x="242806" y="2280834"/>
                    <a:pt x="224725" y="2340244"/>
                  </a:cubicBezTo>
                  <a:cubicBezTo>
                    <a:pt x="206644" y="2399654"/>
                    <a:pt x="196312" y="2484895"/>
                    <a:pt x="193729" y="2557220"/>
                  </a:cubicBezTo>
                  <a:cubicBezTo>
                    <a:pt x="191146" y="2629545"/>
                    <a:pt x="214393" y="2712204"/>
                    <a:pt x="209227" y="2774197"/>
                  </a:cubicBezTo>
                  <a:cubicBezTo>
                    <a:pt x="204061" y="2836190"/>
                    <a:pt x="165315" y="2874936"/>
                    <a:pt x="162732" y="2929180"/>
                  </a:cubicBezTo>
                  <a:cubicBezTo>
                    <a:pt x="160149" y="2983424"/>
                    <a:pt x="196312" y="3050583"/>
                    <a:pt x="193729" y="3099661"/>
                  </a:cubicBezTo>
                  <a:cubicBezTo>
                    <a:pt x="191146" y="3148739"/>
                    <a:pt x="152400" y="3177153"/>
                    <a:pt x="147234" y="3223648"/>
                  </a:cubicBezTo>
                  <a:cubicBezTo>
                    <a:pt x="142068" y="3270143"/>
                    <a:pt x="160149" y="3332136"/>
                    <a:pt x="162732" y="3378631"/>
                  </a:cubicBezTo>
                  <a:cubicBezTo>
                    <a:pt x="165315" y="3425126"/>
                    <a:pt x="154983" y="3463871"/>
                    <a:pt x="162732" y="3502617"/>
                  </a:cubicBezTo>
                  <a:cubicBezTo>
                    <a:pt x="170481" y="3541363"/>
                    <a:pt x="201478" y="3574942"/>
                    <a:pt x="209227" y="3611105"/>
                  </a:cubicBezTo>
                  <a:cubicBezTo>
                    <a:pt x="216976" y="3647268"/>
                    <a:pt x="209227" y="3719593"/>
                    <a:pt x="209227" y="3719593"/>
                  </a:cubicBezTo>
                  <a:cubicBezTo>
                    <a:pt x="209227" y="3750590"/>
                    <a:pt x="211810" y="3748007"/>
                    <a:pt x="209227" y="3797085"/>
                  </a:cubicBezTo>
                  <a:cubicBezTo>
                    <a:pt x="206644" y="3846163"/>
                    <a:pt x="209227" y="3944319"/>
                    <a:pt x="193729" y="4014061"/>
                  </a:cubicBezTo>
                  <a:cubicBezTo>
                    <a:pt x="178231" y="4083803"/>
                    <a:pt x="147234" y="4149671"/>
                    <a:pt x="116237" y="4215539"/>
                  </a:cubicBezTo>
                </a:path>
              </a:pathLst>
            </a:custGeom>
            <a:ln w="50800">
              <a:solidFill>
                <a:srgbClr val="0070C0"/>
              </a:solidFill>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37682" y="3040252"/>
              <a:ext cx="1658318" cy="769748"/>
            </a:xfrm>
            <a:custGeom>
              <a:avLst/>
              <a:gdLst>
                <a:gd name="connsiteX0" fmla="*/ 0 w 1658318"/>
                <a:gd name="connsiteY0" fmla="*/ 18081 h 769748"/>
                <a:gd name="connsiteX1" fmla="*/ 154983 w 1658318"/>
                <a:gd name="connsiteY1" fmla="*/ 18081 h 769748"/>
                <a:gd name="connsiteX2" fmla="*/ 108488 w 1658318"/>
                <a:gd name="connsiteY2" fmla="*/ 126569 h 769748"/>
                <a:gd name="connsiteX3" fmla="*/ 61993 w 1658318"/>
                <a:gd name="connsiteY3" fmla="*/ 219559 h 769748"/>
                <a:gd name="connsiteX4" fmla="*/ 170481 w 1658318"/>
                <a:gd name="connsiteY4" fmla="*/ 235057 h 769748"/>
                <a:gd name="connsiteX5" fmla="*/ 309966 w 1658318"/>
                <a:gd name="connsiteY5" fmla="*/ 374542 h 769748"/>
                <a:gd name="connsiteX6" fmla="*/ 402956 w 1658318"/>
                <a:gd name="connsiteY6" fmla="*/ 405538 h 769748"/>
                <a:gd name="connsiteX7" fmla="*/ 511444 w 1658318"/>
                <a:gd name="connsiteY7" fmla="*/ 467532 h 769748"/>
                <a:gd name="connsiteX8" fmla="*/ 681925 w 1658318"/>
                <a:gd name="connsiteY8" fmla="*/ 421037 h 769748"/>
                <a:gd name="connsiteX9" fmla="*/ 759417 w 1658318"/>
                <a:gd name="connsiteY9" fmla="*/ 498528 h 769748"/>
                <a:gd name="connsiteX10" fmla="*/ 867905 w 1658318"/>
                <a:gd name="connsiteY10" fmla="*/ 576020 h 769748"/>
                <a:gd name="connsiteX11" fmla="*/ 960894 w 1658318"/>
                <a:gd name="connsiteY11" fmla="*/ 560522 h 769748"/>
                <a:gd name="connsiteX12" fmla="*/ 1177871 w 1658318"/>
                <a:gd name="connsiteY12" fmla="*/ 560522 h 769748"/>
                <a:gd name="connsiteX13" fmla="*/ 1348352 w 1658318"/>
                <a:gd name="connsiteY13" fmla="*/ 622515 h 769748"/>
                <a:gd name="connsiteX14" fmla="*/ 1410345 w 1658318"/>
                <a:gd name="connsiteY14" fmla="*/ 700006 h 769748"/>
                <a:gd name="connsiteX15" fmla="*/ 1472339 w 1658318"/>
                <a:gd name="connsiteY15" fmla="*/ 669010 h 769748"/>
                <a:gd name="connsiteX16" fmla="*/ 1580827 w 1658318"/>
                <a:gd name="connsiteY16" fmla="*/ 761999 h 769748"/>
                <a:gd name="connsiteX17" fmla="*/ 1596325 w 1658318"/>
                <a:gd name="connsiteY17" fmla="*/ 715505 h 769748"/>
                <a:gd name="connsiteX18" fmla="*/ 1658318 w 1658318"/>
                <a:gd name="connsiteY18" fmla="*/ 761999 h 7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8318" h="769748">
                  <a:moveTo>
                    <a:pt x="0" y="18081"/>
                  </a:moveTo>
                  <a:cubicBezTo>
                    <a:pt x="68451" y="9040"/>
                    <a:pt x="136902" y="0"/>
                    <a:pt x="154983" y="18081"/>
                  </a:cubicBezTo>
                  <a:cubicBezTo>
                    <a:pt x="173064" y="36162"/>
                    <a:pt x="123986" y="92989"/>
                    <a:pt x="108488" y="126569"/>
                  </a:cubicBezTo>
                  <a:cubicBezTo>
                    <a:pt x="92990" y="160149"/>
                    <a:pt x="51661" y="201478"/>
                    <a:pt x="61993" y="219559"/>
                  </a:cubicBezTo>
                  <a:cubicBezTo>
                    <a:pt x="72325" y="237640"/>
                    <a:pt x="129152" y="209227"/>
                    <a:pt x="170481" y="235057"/>
                  </a:cubicBezTo>
                  <a:cubicBezTo>
                    <a:pt x="211810" y="260887"/>
                    <a:pt x="271220" y="346129"/>
                    <a:pt x="309966" y="374542"/>
                  </a:cubicBezTo>
                  <a:cubicBezTo>
                    <a:pt x="348712" y="402955"/>
                    <a:pt x="369376" y="390040"/>
                    <a:pt x="402956" y="405538"/>
                  </a:cubicBezTo>
                  <a:cubicBezTo>
                    <a:pt x="436536" y="421036"/>
                    <a:pt x="464949" y="464949"/>
                    <a:pt x="511444" y="467532"/>
                  </a:cubicBezTo>
                  <a:cubicBezTo>
                    <a:pt x="557939" y="470115"/>
                    <a:pt x="640596" y="415871"/>
                    <a:pt x="681925" y="421037"/>
                  </a:cubicBezTo>
                  <a:cubicBezTo>
                    <a:pt x="723254" y="426203"/>
                    <a:pt x="728420" y="472698"/>
                    <a:pt x="759417" y="498528"/>
                  </a:cubicBezTo>
                  <a:cubicBezTo>
                    <a:pt x="790414" y="524359"/>
                    <a:pt x="834326" y="565688"/>
                    <a:pt x="867905" y="576020"/>
                  </a:cubicBezTo>
                  <a:cubicBezTo>
                    <a:pt x="901484" y="586352"/>
                    <a:pt x="909233" y="563105"/>
                    <a:pt x="960894" y="560522"/>
                  </a:cubicBezTo>
                  <a:cubicBezTo>
                    <a:pt x="1012555" y="557939"/>
                    <a:pt x="1113295" y="550190"/>
                    <a:pt x="1177871" y="560522"/>
                  </a:cubicBezTo>
                  <a:cubicBezTo>
                    <a:pt x="1242447" y="570854"/>
                    <a:pt x="1309606" y="599268"/>
                    <a:pt x="1348352" y="622515"/>
                  </a:cubicBezTo>
                  <a:cubicBezTo>
                    <a:pt x="1387098" y="645762"/>
                    <a:pt x="1389681" y="692257"/>
                    <a:pt x="1410345" y="700006"/>
                  </a:cubicBezTo>
                  <a:cubicBezTo>
                    <a:pt x="1431010" y="707755"/>
                    <a:pt x="1443925" y="658678"/>
                    <a:pt x="1472339" y="669010"/>
                  </a:cubicBezTo>
                  <a:cubicBezTo>
                    <a:pt x="1500753" y="679342"/>
                    <a:pt x="1560163" y="754250"/>
                    <a:pt x="1580827" y="761999"/>
                  </a:cubicBezTo>
                  <a:cubicBezTo>
                    <a:pt x="1601491" y="769748"/>
                    <a:pt x="1583410" y="715505"/>
                    <a:pt x="1596325" y="715505"/>
                  </a:cubicBezTo>
                  <a:cubicBezTo>
                    <a:pt x="1609240" y="715505"/>
                    <a:pt x="1653152" y="756833"/>
                    <a:pt x="1658318" y="761999"/>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Oval 14"/>
          <p:cNvSpPr/>
          <p:nvPr/>
        </p:nvSpPr>
        <p:spPr>
          <a:xfrm>
            <a:off x="5562600" y="21336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5334217" y="5613390"/>
            <a:ext cx="3048000" cy="1247139"/>
            <a:chOff x="5410417" y="5613390"/>
            <a:chExt cx="3048000" cy="1247139"/>
          </a:xfrm>
        </p:grpSpPr>
        <p:grpSp>
          <p:nvGrpSpPr>
            <p:cNvPr id="37" name="Group 36"/>
            <p:cNvGrpSpPr/>
            <p:nvPr/>
          </p:nvGrpSpPr>
          <p:grpSpPr>
            <a:xfrm>
              <a:off x="5727779" y="5613390"/>
              <a:ext cx="2242457" cy="1247139"/>
              <a:chOff x="5727779" y="5638801"/>
              <a:chExt cx="2242457" cy="1247139"/>
            </a:xfrm>
          </p:grpSpPr>
          <p:sp>
            <p:nvSpPr>
              <p:cNvPr id="34" name="Freeform 33"/>
              <p:cNvSpPr/>
              <p:nvPr/>
            </p:nvSpPr>
            <p:spPr>
              <a:xfrm>
                <a:off x="5727779" y="6422572"/>
                <a:ext cx="176065" cy="170385"/>
              </a:xfrm>
              <a:custGeom>
                <a:avLst/>
                <a:gdLst>
                  <a:gd name="connsiteX0" fmla="*/ 133468 w 176065"/>
                  <a:gd name="connsiteY0" fmla="*/ 946 h 170385"/>
                  <a:gd name="connsiteX1" fmla="*/ 173225 w 176065"/>
                  <a:gd name="connsiteY1" fmla="*/ 46382 h 170385"/>
                  <a:gd name="connsiteX2" fmla="*/ 116430 w 176065"/>
                  <a:gd name="connsiteY2" fmla="*/ 108857 h 170385"/>
                  <a:gd name="connsiteX3" fmla="*/ 59635 w 176065"/>
                  <a:gd name="connsiteY3" fmla="*/ 159972 h 170385"/>
                  <a:gd name="connsiteX4" fmla="*/ 2840 w 176065"/>
                  <a:gd name="connsiteY4" fmla="*/ 154293 h 170385"/>
                  <a:gd name="connsiteX5" fmla="*/ 42596 w 176065"/>
                  <a:gd name="connsiteY5" fmla="*/ 63421 h 170385"/>
                  <a:gd name="connsiteX6" fmla="*/ 48276 w 176065"/>
                  <a:gd name="connsiteY6" fmla="*/ 40703 h 170385"/>
                  <a:gd name="connsiteX7" fmla="*/ 133468 w 176065"/>
                  <a:gd name="connsiteY7" fmla="*/ 946 h 17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65" h="170385">
                    <a:moveTo>
                      <a:pt x="133468" y="946"/>
                    </a:moveTo>
                    <a:cubicBezTo>
                      <a:pt x="154293" y="1892"/>
                      <a:pt x="176065" y="28397"/>
                      <a:pt x="173225" y="46382"/>
                    </a:cubicBezTo>
                    <a:cubicBezTo>
                      <a:pt x="170385" y="64367"/>
                      <a:pt x="135362" y="89925"/>
                      <a:pt x="116430" y="108857"/>
                    </a:cubicBezTo>
                    <a:cubicBezTo>
                      <a:pt x="97498" y="127789"/>
                      <a:pt x="78567" y="152399"/>
                      <a:pt x="59635" y="159972"/>
                    </a:cubicBezTo>
                    <a:cubicBezTo>
                      <a:pt x="40703" y="167545"/>
                      <a:pt x="5680" y="170385"/>
                      <a:pt x="2840" y="154293"/>
                    </a:cubicBezTo>
                    <a:cubicBezTo>
                      <a:pt x="0" y="138201"/>
                      <a:pt x="35023" y="82353"/>
                      <a:pt x="42596" y="63421"/>
                    </a:cubicBezTo>
                    <a:cubicBezTo>
                      <a:pt x="50169" y="44489"/>
                      <a:pt x="36917" y="50169"/>
                      <a:pt x="48276" y="40703"/>
                    </a:cubicBezTo>
                    <a:cubicBezTo>
                      <a:pt x="59635" y="31237"/>
                      <a:pt x="112643" y="0"/>
                      <a:pt x="133468" y="946"/>
                    </a:cubicBezTo>
                    <a:close/>
                  </a:path>
                </a:pathLst>
              </a:custGeom>
              <a:blipFill dpi="0" rotWithShape="1">
                <a:blip r:embed="rId7" cstate="print"/>
                <a:srcRect/>
                <a:tile tx="0" ty="0" sx="100000" sy="100000" flip="none" algn="ctr"/>
              </a:blip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852160" y="6464300"/>
                <a:ext cx="546100" cy="421640"/>
              </a:xfrm>
              <a:custGeom>
                <a:avLst/>
                <a:gdLst>
                  <a:gd name="connsiteX0" fmla="*/ 137160 w 546100"/>
                  <a:gd name="connsiteY0" fmla="*/ 73660 h 421640"/>
                  <a:gd name="connsiteX1" fmla="*/ 518160 w 546100"/>
                  <a:gd name="connsiteY1" fmla="*/ 27940 h 421640"/>
                  <a:gd name="connsiteX2" fmla="*/ 304800 w 546100"/>
                  <a:gd name="connsiteY2" fmla="*/ 241300 h 421640"/>
                  <a:gd name="connsiteX3" fmla="*/ 243840 w 546100"/>
                  <a:gd name="connsiteY3" fmla="*/ 363220 h 421640"/>
                  <a:gd name="connsiteX4" fmla="*/ 15240 w 546100"/>
                  <a:gd name="connsiteY4" fmla="*/ 378460 h 421640"/>
                  <a:gd name="connsiteX5" fmla="*/ 137160 w 546100"/>
                  <a:gd name="connsiteY5" fmla="*/ 73660 h 4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100" h="421640">
                    <a:moveTo>
                      <a:pt x="137160" y="73660"/>
                    </a:moveTo>
                    <a:cubicBezTo>
                      <a:pt x="220980" y="15240"/>
                      <a:pt x="490220" y="0"/>
                      <a:pt x="518160" y="27940"/>
                    </a:cubicBezTo>
                    <a:cubicBezTo>
                      <a:pt x="546100" y="55880"/>
                      <a:pt x="350520" y="185420"/>
                      <a:pt x="304800" y="241300"/>
                    </a:cubicBezTo>
                    <a:cubicBezTo>
                      <a:pt x="259080" y="297180"/>
                      <a:pt x="292100" y="340360"/>
                      <a:pt x="243840" y="363220"/>
                    </a:cubicBezTo>
                    <a:cubicBezTo>
                      <a:pt x="195580" y="386080"/>
                      <a:pt x="30480" y="421640"/>
                      <a:pt x="15240" y="378460"/>
                    </a:cubicBezTo>
                    <a:cubicBezTo>
                      <a:pt x="0" y="335280"/>
                      <a:pt x="53340" y="132080"/>
                      <a:pt x="137160" y="73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932241" y="5638801"/>
                <a:ext cx="2037995" cy="862337"/>
              </a:xfrm>
              <a:custGeom>
                <a:avLst/>
                <a:gdLst>
                  <a:gd name="connsiteX0" fmla="*/ 76673 w 2037995"/>
                  <a:gd name="connsiteY0" fmla="*/ 847192 h 862337"/>
                  <a:gd name="connsiteX1" fmla="*/ 315212 w 2037995"/>
                  <a:gd name="connsiteY1" fmla="*/ 852871 h 862337"/>
                  <a:gd name="connsiteX2" fmla="*/ 684380 w 2037995"/>
                  <a:gd name="connsiteY2" fmla="*/ 790397 h 862337"/>
                  <a:gd name="connsiteX3" fmla="*/ 1013791 w 2037995"/>
                  <a:gd name="connsiteY3" fmla="*/ 688165 h 862337"/>
                  <a:gd name="connsiteX4" fmla="*/ 1320484 w 2037995"/>
                  <a:gd name="connsiteY4" fmla="*/ 523460 h 862337"/>
                  <a:gd name="connsiteX5" fmla="*/ 1598780 w 2037995"/>
                  <a:gd name="connsiteY5" fmla="*/ 409870 h 862337"/>
                  <a:gd name="connsiteX6" fmla="*/ 1854358 w 2037995"/>
                  <a:gd name="connsiteY6" fmla="*/ 250844 h 862337"/>
                  <a:gd name="connsiteX7" fmla="*/ 1990666 w 2037995"/>
                  <a:gd name="connsiteY7" fmla="*/ 182690 h 862337"/>
                  <a:gd name="connsiteX8" fmla="*/ 2013384 w 2037995"/>
                  <a:gd name="connsiteY8" fmla="*/ 120215 h 862337"/>
                  <a:gd name="connsiteX9" fmla="*/ 1842999 w 2037995"/>
                  <a:gd name="connsiteY9" fmla="*/ 199728 h 862337"/>
                  <a:gd name="connsiteX10" fmla="*/ 1712370 w 2037995"/>
                  <a:gd name="connsiteY10" fmla="*/ 199728 h 862337"/>
                  <a:gd name="connsiteX11" fmla="*/ 1587421 w 2037995"/>
                  <a:gd name="connsiteY11" fmla="*/ 239485 h 862337"/>
                  <a:gd name="connsiteX12" fmla="*/ 1490870 w 2037995"/>
                  <a:gd name="connsiteY12" fmla="*/ 347395 h 862337"/>
                  <a:gd name="connsiteX13" fmla="*/ 1365920 w 2037995"/>
                  <a:gd name="connsiteY13" fmla="*/ 358754 h 862337"/>
                  <a:gd name="connsiteX14" fmla="*/ 1485190 w 2037995"/>
                  <a:gd name="connsiteY14" fmla="*/ 239485 h 862337"/>
                  <a:gd name="connsiteX15" fmla="*/ 1553344 w 2037995"/>
                  <a:gd name="connsiteY15" fmla="*/ 159972 h 862337"/>
                  <a:gd name="connsiteX16" fmla="*/ 1683973 w 2037995"/>
                  <a:gd name="connsiteY16" fmla="*/ 57741 h 862337"/>
                  <a:gd name="connsiteX17" fmla="*/ 1655575 w 2037995"/>
                  <a:gd name="connsiteY17" fmla="*/ 23664 h 862337"/>
                  <a:gd name="connsiteX18" fmla="*/ 1417036 w 2037995"/>
                  <a:gd name="connsiteY18" fmla="*/ 199728 h 862337"/>
                  <a:gd name="connsiteX19" fmla="*/ 1240971 w 2037995"/>
                  <a:gd name="connsiteY19" fmla="*/ 313318 h 862337"/>
                  <a:gd name="connsiteX20" fmla="*/ 917240 w 2037995"/>
                  <a:gd name="connsiteY20" fmla="*/ 324677 h 862337"/>
                  <a:gd name="connsiteX21" fmla="*/ 809329 w 2037995"/>
                  <a:gd name="connsiteY21" fmla="*/ 341716 h 862337"/>
                  <a:gd name="connsiteX22" fmla="*/ 786611 w 2037995"/>
                  <a:gd name="connsiteY22" fmla="*/ 398511 h 862337"/>
                  <a:gd name="connsiteX23" fmla="*/ 610547 w 2037995"/>
                  <a:gd name="connsiteY23" fmla="*/ 375793 h 862337"/>
                  <a:gd name="connsiteX24" fmla="*/ 559431 w 2037995"/>
                  <a:gd name="connsiteY24" fmla="*/ 404190 h 862337"/>
                  <a:gd name="connsiteX25" fmla="*/ 502636 w 2037995"/>
                  <a:gd name="connsiteY25" fmla="*/ 392831 h 862337"/>
                  <a:gd name="connsiteX26" fmla="*/ 445841 w 2037995"/>
                  <a:gd name="connsiteY26" fmla="*/ 438267 h 862337"/>
                  <a:gd name="connsiteX27" fmla="*/ 337930 w 2037995"/>
                  <a:gd name="connsiteY27" fmla="*/ 466665 h 862337"/>
                  <a:gd name="connsiteX28" fmla="*/ 275456 w 2037995"/>
                  <a:gd name="connsiteY28" fmla="*/ 534819 h 862337"/>
                  <a:gd name="connsiteX29" fmla="*/ 218661 w 2037995"/>
                  <a:gd name="connsiteY29" fmla="*/ 574575 h 862337"/>
                  <a:gd name="connsiteX30" fmla="*/ 161866 w 2037995"/>
                  <a:gd name="connsiteY30" fmla="*/ 574575 h 862337"/>
                  <a:gd name="connsiteX31" fmla="*/ 65314 w 2037995"/>
                  <a:gd name="connsiteY31" fmla="*/ 642729 h 862337"/>
                  <a:gd name="connsiteX32" fmla="*/ 36917 w 2037995"/>
                  <a:gd name="connsiteY32" fmla="*/ 727922 h 862337"/>
                  <a:gd name="connsiteX33" fmla="*/ 2840 w 2037995"/>
                  <a:gd name="connsiteY33" fmla="*/ 761999 h 862337"/>
                  <a:gd name="connsiteX34" fmla="*/ 19878 w 2037995"/>
                  <a:gd name="connsiteY34" fmla="*/ 818794 h 862337"/>
                  <a:gd name="connsiteX35" fmla="*/ 76673 w 2037995"/>
                  <a:gd name="connsiteY35" fmla="*/ 847192 h 86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37995" h="862337">
                    <a:moveTo>
                      <a:pt x="76673" y="847192"/>
                    </a:moveTo>
                    <a:cubicBezTo>
                      <a:pt x="125895" y="852871"/>
                      <a:pt x="213928" y="862337"/>
                      <a:pt x="315212" y="852871"/>
                    </a:cubicBezTo>
                    <a:cubicBezTo>
                      <a:pt x="416497" y="843405"/>
                      <a:pt x="567950" y="817848"/>
                      <a:pt x="684380" y="790397"/>
                    </a:cubicBezTo>
                    <a:cubicBezTo>
                      <a:pt x="800810" y="762946"/>
                      <a:pt x="907774" y="732654"/>
                      <a:pt x="1013791" y="688165"/>
                    </a:cubicBezTo>
                    <a:cubicBezTo>
                      <a:pt x="1119808" y="643676"/>
                      <a:pt x="1222986" y="569842"/>
                      <a:pt x="1320484" y="523460"/>
                    </a:cubicBezTo>
                    <a:cubicBezTo>
                      <a:pt x="1417982" y="477078"/>
                      <a:pt x="1509801" y="455306"/>
                      <a:pt x="1598780" y="409870"/>
                    </a:cubicBezTo>
                    <a:cubicBezTo>
                      <a:pt x="1687759" y="364434"/>
                      <a:pt x="1789044" y="288707"/>
                      <a:pt x="1854358" y="250844"/>
                    </a:cubicBezTo>
                    <a:cubicBezTo>
                      <a:pt x="1919672" y="212981"/>
                      <a:pt x="1964162" y="204461"/>
                      <a:pt x="1990666" y="182690"/>
                    </a:cubicBezTo>
                    <a:cubicBezTo>
                      <a:pt x="2017170" y="160919"/>
                      <a:pt x="2037995" y="117375"/>
                      <a:pt x="2013384" y="120215"/>
                    </a:cubicBezTo>
                    <a:cubicBezTo>
                      <a:pt x="1988773" y="123055"/>
                      <a:pt x="1893168" y="186476"/>
                      <a:pt x="1842999" y="199728"/>
                    </a:cubicBezTo>
                    <a:cubicBezTo>
                      <a:pt x="1792830" y="212980"/>
                      <a:pt x="1754966" y="193102"/>
                      <a:pt x="1712370" y="199728"/>
                    </a:cubicBezTo>
                    <a:cubicBezTo>
                      <a:pt x="1669774" y="206354"/>
                      <a:pt x="1624338" y="214874"/>
                      <a:pt x="1587421" y="239485"/>
                    </a:cubicBezTo>
                    <a:cubicBezTo>
                      <a:pt x="1550504" y="264096"/>
                      <a:pt x="1527787" y="327517"/>
                      <a:pt x="1490870" y="347395"/>
                    </a:cubicBezTo>
                    <a:cubicBezTo>
                      <a:pt x="1453953" y="367273"/>
                      <a:pt x="1366867" y="376739"/>
                      <a:pt x="1365920" y="358754"/>
                    </a:cubicBezTo>
                    <a:cubicBezTo>
                      <a:pt x="1364973" y="340769"/>
                      <a:pt x="1453953" y="272615"/>
                      <a:pt x="1485190" y="239485"/>
                    </a:cubicBezTo>
                    <a:cubicBezTo>
                      <a:pt x="1516427" y="206355"/>
                      <a:pt x="1520214" y="190263"/>
                      <a:pt x="1553344" y="159972"/>
                    </a:cubicBezTo>
                    <a:cubicBezTo>
                      <a:pt x="1586474" y="129681"/>
                      <a:pt x="1666935" y="80459"/>
                      <a:pt x="1683973" y="57741"/>
                    </a:cubicBezTo>
                    <a:cubicBezTo>
                      <a:pt x="1701011" y="35023"/>
                      <a:pt x="1700065" y="0"/>
                      <a:pt x="1655575" y="23664"/>
                    </a:cubicBezTo>
                    <a:cubicBezTo>
                      <a:pt x="1611086" y="47329"/>
                      <a:pt x="1486137" y="151452"/>
                      <a:pt x="1417036" y="199728"/>
                    </a:cubicBezTo>
                    <a:cubicBezTo>
                      <a:pt x="1347935" y="248004"/>
                      <a:pt x="1324270" y="292493"/>
                      <a:pt x="1240971" y="313318"/>
                    </a:cubicBezTo>
                    <a:cubicBezTo>
                      <a:pt x="1157672" y="334143"/>
                      <a:pt x="989180" y="319944"/>
                      <a:pt x="917240" y="324677"/>
                    </a:cubicBezTo>
                    <a:cubicBezTo>
                      <a:pt x="845300" y="329410"/>
                      <a:pt x="831101" y="329410"/>
                      <a:pt x="809329" y="341716"/>
                    </a:cubicBezTo>
                    <a:cubicBezTo>
                      <a:pt x="787558" y="354022"/>
                      <a:pt x="819741" y="392832"/>
                      <a:pt x="786611" y="398511"/>
                    </a:cubicBezTo>
                    <a:cubicBezTo>
                      <a:pt x="753481" y="404190"/>
                      <a:pt x="648410" y="374847"/>
                      <a:pt x="610547" y="375793"/>
                    </a:cubicBezTo>
                    <a:cubicBezTo>
                      <a:pt x="572684" y="376739"/>
                      <a:pt x="577416" y="401350"/>
                      <a:pt x="559431" y="404190"/>
                    </a:cubicBezTo>
                    <a:cubicBezTo>
                      <a:pt x="541446" y="407030"/>
                      <a:pt x="521568" y="387152"/>
                      <a:pt x="502636" y="392831"/>
                    </a:cubicBezTo>
                    <a:cubicBezTo>
                      <a:pt x="483704" y="398510"/>
                      <a:pt x="473292" y="425961"/>
                      <a:pt x="445841" y="438267"/>
                    </a:cubicBezTo>
                    <a:cubicBezTo>
                      <a:pt x="418390" y="450573"/>
                      <a:pt x="366328" y="450573"/>
                      <a:pt x="337930" y="466665"/>
                    </a:cubicBezTo>
                    <a:cubicBezTo>
                      <a:pt x="309533" y="482757"/>
                      <a:pt x="295334" y="516834"/>
                      <a:pt x="275456" y="534819"/>
                    </a:cubicBezTo>
                    <a:cubicBezTo>
                      <a:pt x="255578" y="552804"/>
                      <a:pt x="237593" y="567949"/>
                      <a:pt x="218661" y="574575"/>
                    </a:cubicBezTo>
                    <a:cubicBezTo>
                      <a:pt x="199729" y="581201"/>
                      <a:pt x="187424" y="563216"/>
                      <a:pt x="161866" y="574575"/>
                    </a:cubicBezTo>
                    <a:cubicBezTo>
                      <a:pt x="136308" y="585934"/>
                      <a:pt x="86139" y="617171"/>
                      <a:pt x="65314" y="642729"/>
                    </a:cubicBezTo>
                    <a:cubicBezTo>
                      <a:pt x="44489" y="668287"/>
                      <a:pt x="47329" y="708044"/>
                      <a:pt x="36917" y="727922"/>
                    </a:cubicBezTo>
                    <a:cubicBezTo>
                      <a:pt x="26505" y="747800"/>
                      <a:pt x="5680" y="746854"/>
                      <a:pt x="2840" y="761999"/>
                    </a:cubicBezTo>
                    <a:cubicBezTo>
                      <a:pt x="0" y="777144"/>
                      <a:pt x="15145" y="801756"/>
                      <a:pt x="19878" y="818794"/>
                    </a:cubicBezTo>
                    <a:cubicBezTo>
                      <a:pt x="24611" y="835832"/>
                      <a:pt x="27451" y="841513"/>
                      <a:pt x="76673" y="847192"/>
                    </a:cubicBezTo>
                    <a:close/>
                  </a:path>
                </a:pathLst>
              </a:custGeom>
              <a:blipFill dpi="0" rotWithShape="1">
                <a:blip r:embed="rId7" cstate="print"/>
                <a:srcRect/>
                <a:tile tx="0" ty="0" sx="100000" sy="100000" flip="none" algn="ctr"/>
              </a:blip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rot="20563227">
              <a:off x="5410417" y="6106473"/>
              <a:ext cx="3048000" cy="461665"/>
            </a:xfrm>
            <a:prstGeom prst="rect">
              <a:avLst/>
            </a:prstGeom>
            <a:noFill/>
            <a:ln w="38100">
              <a:noFill/>
            </a:ln>
          </p:spPr>
          <p:txBody>
            <a:bodyPr wrap="square">
              <a:spAutoFit/>
            </a:bodyPr>
            <a:lstStyle/>
            <a:p>
              <a:pPr algn="r"/>
              <a:r>
                <a:rPr lang="en-US" sz="2400" b="1" dirty="0" smtClean="0"/>
                <a:t>Atlantic Coastal Plain</a:t>
              </a:r>
              <a:endParaRPr lang="en-US" sz="2400" b="1" dirty="0"/>
            </a:p>
          </p:txBody>
        </p:sp>
      </p:grpSp>
      <p:grpSp>
        <p:nvGrpSpPr>
          <p:cNvPr id="47" name="Group 46"/>
          <p:cNvGrpSpPr/>
          <p:nvPr/>
        </p:nvGrpSpPr>
        <p:grpSpPr>
          <a:xfrm>
            <a:off x="0" y="0"/>
            <a:ext cx="3352800" cy="2057400"/>
            <a:chOff x="0" y="0"/>
            <a:chExt cx="3352800" cy="2057400"/>
          </a:xfrm>
        </p:grpSpPr>
        <p:sp>
          <p:nvSpPr>
            <p:cNvPr id="39" name="Oval 38"/>
            <p:cNvSpPr/>
            <p:nvPr/>
          </p:nvSpPr>
          <p:spPr>
            <a:xfrm>
              <a:off x="0" y="0"/>
              <a:ext cx="33528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04800" y="1371600"/>
              <a:ext cx="3013710" cy="523220"/>
            </a:xfrm>
            <a:prstGeom prst="rect">
              <a:avLst/>
            </a:prstGeom>
            <a:noFill/>
          </p:spPr>
          <p:txBody>
            <a:bodyPr wrap="none" rtlCol="0">
              <a:spAutoFit/>
            </a:bodyPr>
            <a:lstStyle/>
            <a:p>
              <a:r>
                <a:rPr lang="en-US" sz="2800" b="1" dirty="0" smtClean="0"/>
                <a:t>physical geography</a:t>
              </a:r>
              <a:endParaRPr lang="en-US" sz="2800" b="1" dirty="0"/>
            </a:p>
          </p:txBody>
        </p:sp>
        <p:sp>
          <p:nvSpPr>
            <p:cNvPr id="41" name="Oval 40"/>
            <p:cNvSpPr/>
            <p:nvPr/>
          </p:nvSpPr>
          <p:spPr>
            <a:xfrm>
              <a:off x="0" y="1295400"/>
              <a:ext cx="3352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stCxn id="39" idx="4"/>
              <a:endCxn id="41" idx="0"/>
            </p:cNvCxnSpPr>
            <p:nvPr/>
          </p:nvCxnSpPr>
          <p:spPr>
            <a:xfrm>
              <a:off x="1676400" y="838200"/>
              <a:ext cx="0" cy="457200"/>
            </a:xfrm>
            <a:prstGeom prst="straightConnector1">
              <a:avLst/>
            </a:prstGeom>
            <a:ln w="76200">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943600" y="4860806"/>
            <a:ext cx="3040642" cy="930394"/>
            <a:chOff x="5943600" y="4556006"/>
            <a:chExt cx="3040642" cy="930394"/>
          </a:xfrm>
        </p:grpSpPr>
        <p:sp>
          <p:nvSpPr>
            <p:cNvPr id="54" name="Rectangle 53"/>
            <p:cNvSpPr/>
            <p:nvPr/>
          </p:nvSpPr>
          <p:spPr>
            <a:xfrm rot="20456057">
              <a:off x="6503375" y="4556006"/>
              <a:ext cx="2480867" cy="461665"/>
            </a:xfrm>
            <a:prstGeom prst="rect">
              <a:avLst/>
            </a:prstGeom>
            <a:solidFill>
              <a:schemeClr val="bg1"/>
            </a:solidFill>
            <a:ln w="38100">
              <a:noFill/>
            </a:ln>
          </p:spPr>
          <p:txBody>
            <a:bodyPr wrap="square">
              <a:spAutoFit/>
            </a:bodyPr>
            <a:lstStyle/>
            <a:p>
              <a:r>
                <a:rPr lang="en-US" sz="2400" b="1" dirty="0" smtClean="0"/>
                <a:t>Manhattan Prong</a:t>
              </a:r>
              <a:endParaRPr lang="en-US" sz="2400" b="1" dirty="0"/>
            </a:p>
          </p:txBody>
        </p:sp>
        <p:cxnSp>
          <p:nvCxnSpPr>
            <p:cNvPr id="55" name="Straight Arrow Connector 54"/>
            <p:cNvCxnSpPr>
              <a:stCxn id="54" idx="1"/>
            </p:cNvCxnSpPr>
            <p:nvPr/>
          </p:nvCxnSpPr>
          <p:spPr>
            <a:xfrm flipH="1">
              <a:off x="5943600" y="5192030"/>
              <a:ext cx="627820" cy="294370"/>
            </a:xfrm>
            <a:prstGeom prst="straightConnector1">
              <a:avLst/>
            </a:prstGeom>
            <a:ln w="762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5867400" y="4507329"/>
            <a:ext cx="3040642" cy="930394"/>
            <a:chOff x="5943600" y="4507329"/>
            <a:chExt cx="3040642" cy="930394"/>
          </a:xfrm>
        </p:grpSpPr>
        <p:sp>
          <p:nvSpPr>
            <p:cNvPr id="48" name="Rectangle 47"/>
            <p:cNvSpPr/>
            <p:nvPr/>
          </p:nvSpPr>
          <p:spPr>
            <a:xfrm rot="20456057">
              <a:off x="6503375" y="4507329"/>
              <a:ext cx="2480867" cy="461665"/>
            </a:xfrm>
            <a:prstGeom prst="rect">
              <a:avLst/>
            </a:prstGeom>
            <a:solidFill>
              <a:schemeClr val="bg1"/>
            </a:solidFill>
            <a:ln w="38100">
              <a:noFill/>
            </a:ln>
          </p:spPr>
          <p:txBody>
            <a:bodyPr wrap="square">
              <a:spAutoFit/>
            </a:bodyPr>
            <a:lstStyle/>
            <a:p>
              <a:r>
                <a:rPr lang="en-US" sz="2400" b="1" dirty="0" smtClean="0"/>
                <a:t>Hudson highlands</a:t>
              </a:r>
              <a:endParaRPr lang="en-US" sz="2400" b="1" dirty="0"/>
            </a:p>
          </p:txBody>
        </p:sp>
        <p:cxnSp>
          <p:nvCxnSpPr>
            <p:cNvPr id="49" name="Straight Arrow Connector 48"/>
            <p:cNvCxnSpPr>
              <a:stCxn id="48" idx="1"/>
            </p:cNvCxnSpPr>
            <p:nvPr/>
          </p:nvCxnSpPr>
          <p:spPr>
            <a:xfrm flipH="1">
              <a:off x="5943600" y="5143353"/>
              <a:ext cx="627820" cy="294370"/>
            </a:xfrm>
            <a:prstGeom prst="straightConnector1">
              <a:avLst/>
            </a:prstGeom>
            <a:ln w="762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5486400" y="4648200"/>
            <a:ext cx="685800" cy="1676400"/>
          </a:xfrm>
          <a:prstGeom prst="rect">
            <a:avLst/>
          </a:prstGeom>
          <a:noFill/>
          <a:ln w="50800">
            <a:solidFill>
              <a:srgbClr val="FFFF00"/>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10" presetClass="entr" presetSubtype="0" fill="hold" grpId="0"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1000"/>
                                        <p:tgtEl>
                                          <p:spTgt spid="14"/>
                                        </p:tgtEl>
                                      </p:cBhvr>
                                    </p:animEffect>
                                  </p:childTnLst>
                                </p:cTn>
                              </p:par>
                              <p:par>
                                <p:cTn id="34" presetID="10" presetClass="exit" presetSubtype="0" fill="hold" grpId="0" nodeType="withEffect">
                                  <p:stCondLst>
                                    <p:cond delay="0"/>
                                  </p:stCondLst>
                                  <p:childTnLst>
                                    <p:animEffect transition="out" filter="fade">
                                      <p:cBhvr>
                                        <p:cTn id="35" dur="1000"/>
                                        <p:tgtEl>
                                          <p:spTgt spid="11"/>
                                        </p:tgtEl>
                                      </p:cBhvr>
                                    </p:animEffect>
                                    <p:set>
                                      <p:cBhvr>
                                        <p:cTn id="36" dur="1" fill="hold">
                                          <p:stCondLst>
                                            <p:cond delay="9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2000"/>
                                        <p:tgtEl>
                                          <p:spTgt spid="24"/>
                                        </p:tgtEl>
                                      </p:cBhvr>
                                    </p:animEffect>
                                  </p:childTnLst>
                                </p:cTn>
                              </p:par>
                              <p:par>
                                <p:cTn id="42" presetID="10" presetClass="exit" presetSubtype="0" fill="hold" grpId="1" nodeType="withEffect">
                                  <p:stCondLst>
                                    <p:cond delay="0"/>
                                  </p:stCondLst>
                                  <p:childTnLst>
                                    <p:animEffect transition="out" filter="fade">
                                      <p:cBhvr>
                                        <p:cTn id="43" dur="1000"/>
                                        <p:tgtEl>
                                          <p:spTgt spid="16"/>
                                        </p:tgtEl>
                                      </p:cBhvr>
                                    </p:animEffect>
                                    <p:set>
                                      <p:cBhvr>
                                        <p:cTn id="44" dur="1" fill="hold">
                                          <p:stCondLst>
                                            <p:cond delay="999"/>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up)">
                                      <p:cBhvr>
                                        <p:cTn id="54" dur="2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right)">
                                      <p:cBhvr>
                                        <p:cTn id="59" dur="10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right)">
                                      <p:cBhvr>
                                        <p:cTn id="64" dur="10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20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dissolve">
                                      <p:cBhvr>
                                        <p:cTn id="74" dur="2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1"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up)">
                                      <p:cBhvr>
                                        <p:cTn id="7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5" grpId="0"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228600" y="803275"/>
            <a:ext cx="8755642" cy="6057254"/>
            <a:chOff x="304800" y="803275"/>
            <a:chExt cx="8755642" cy="6057254"/>
          </a:xfrm>
        </p:grpSpPr>
        <p:grpSp>
          <p:nvGrpSpPr>
            <p:cNvPr id="24" name="Group 23"/>
            <p:cNvGrpSpPr/>
            <p:nvPr/>
          </p:nvGrpSpPr>
          <p:grpSpPr>
            <a:xfrm>
              <a:off x="304800" y="803275"/>
              <a:ext cx="8153617" cy="6057254"/>
              <a:chOff x="304800" y="803275"/>
              <a:chExt cx="8153617" cy="6057254"/>
            </a:xfrm>
          </p:grpSpPr>
          <p:grpSp>
            <p:nvGrpSpPr>
              <p:cNvPr id="26" name="Group 36"/>
              <p:cNvGrpSpPr/>
              <p:nvPr/>
            </p:nvGrpSpPr>
            <p:grpSpPr>
              <a:xfrm>
                <a:off x="304800" y="803275"/>
                <a:ext cx="7713663" cy="6054725"/>
                <a:chOff x="304800" y="803275"/>
                <a:chExt cx="7713663" cy="6054725"/>
              </a:xfrm>
            </p:grpSpPr>
            <p:pic>
              <p:nvPicPr>
                <p:cNvPr id="37" name="Picture 2"/>
                <p:cNvPicPr>
                  <a:picLocks noChangeAspect="1" noChangeArrowheads="1"/>
                </p:cNvPicPr>
                <p:nvPr/>
              </p:nvPicPr>
              <p:blipFill>
                <a:blip r:embed="rId3" cstate="print"/>
                <a:srcRect/>
                <a:stretch>
                  <a:fillRect/>
                </a:stretch>
              </p:blipFill>
              <p:spPr bwMode="auto">
                <a:xfrm>
                  <a:off x="304800" y="803275"/>
                  <a:ext cx="7713663" cy="6054725"/>
                </a:xfrm>
                <a:prstGeom prst="rect">
                  <a:avLst/>
                </a:prstGeom>
                <a:noFill/>
                <a:ln w="50800">
                  <a:solidFill>
                    <a:schemeClr val="tx1"/>
                  </a:solidFill>
                  <a:miter lim="800000"/>
                  <a:headEnd/>
                  <a:tailEnd/>
                </a:ln>
                <a:effectLst/>
              </p:spPr>
            </p:pic>
            <p:grpSp>
              <p:nvGrpSpPr>
                <p:cNvPr id="38" name="Group 13"/>
                <p:cNvGrpSpPr/>
                <p:nvPr/>
              </p:nvGrpSpPr>
              <p:grpSpPr>
                <a:xfrm>
                  <a:off x="4114800" y="1140460"/>
                  <a:ext cx="2189480" cy="2440940"/>
                  <a:chOff x="4140200" y="1143000"/>
                  <a:chExt cx="2189480" cy="2440940"/>
                </a:xfrm>
              </p:grpSpPr>
              <p:sp>
                <p:nvSpPr>
                  <p:cNvPr id="52" name="Freeform 11"/>
                  <p:cNvSpPr/>
                  <p:nvPr/>
                </p:nvSpPr>
                <p:spPr>
                  <a:xfrm>
                    <a:off x="4140200" y="1143000"/>
                    <a:ext cx="2189480" cy="2440940"/>
                  </a:xfrm>
                  <a:custGeom>
                    <a:avLst/>
                    <a:gdLst>
                      <a:gd name="connsiteX0" fmla="*/ 1666240 w 2189480"/>
                      <a:gd name="connsiteY0" fmla="*/ 0 h 2440940"/>
                      <a:gd name="connsiteX1" fmla="*/ 995680 w 2189480"/>
                      <a:gd name="connsiteY1" fmla="*/ 198120 h 2440940"/>
                      <a:gd name="connsiteX2" fmla="*/ 279400 w 2189480"/>
                      <a:gd name="connsiteY2" fmla="*/ 533400 h 2440940"/>
                      <a:gd name="connsiteX3" fmla="*/ 35560 w 2189480"/>
                      <a:gd name="connsiteY3" fmla="*/ 838200 h 2440940"/>
                      <a:gd name="connsiteX4" fmla="*/ 66040 w 2189480"/>
                      <a:gd name="connsiteY4" fmla="*/ 1021080 h 2440940"/>
                      <a:gd name="connsiteX5" fmla="*/ 218440 w 2189480"/>
                      <a:gd name="connsiteY5" fmla="*/ 1203960 h 2440940"/>
                      <a:gd name="connsiteX6" fmla="*/ 340360 w 2189480"/>
                      <a:gd name="connsiteY6" fmla="*/ 1645920 h 2440940"/>
                      <a:gd name="connsiteX7" fmla="*/ 553720 w 2189480"/>
                      <a:gd name="connsiteY7" fmla="*/ 1935480 h 2440940"/>
                      <a:gd name="connsiteX8" fmla="*/ 767080 w 2189480"/>
                      <a:gd name="connsiteY8" fmla="*/ 2118360 h 2440940"/>
                      <a:gd name="connsiteX9" fmla="*/ 904240 w 2189480"/>
                      <a:gd name="connsiteY9" fmla="*/ 2240280 h 2440940"/>
                      <a:gd name="connsiteX10" fmla="*/ 949960 w 2189480"/>
                      <a:gd name="connsiteY10" fmla="*/ 2194560 h 2440940"/>
                      <a:gd name="connsiteX11" fmla="*/ 1026160 w 2189480"/>
                      <a:gd name="connsiteY11" fmla="*/ 2331720 h 2440940"/>
                      <a:gd name="connsiteX12" fmla="*/ 1148080 w 2189480"/>
                      <a:gd name="connsiteY12" fmla="*/ 2423160 h 2440940"/>
                      <a:gd name="connsiteX13" fmla="*/ 1361440 w 2189480"/>
                      <a:gd name="connsiteY13" fmla="*/ 2225040 h 2440940"/>
                      <a:gd name="connsiteX14" fmla="*/ 1422400 w 2189480"/>
                      <a:gd name="connsiteY14" fmla="*/ 2072640 h 2440940"/>
                      <a:gd name="connsiteX15" fmla="*/ 1529080 w 2189480"/>
                      <a:gd name="connsiteY15" fmla="*/ 2011680 h 2440940"/>
                      <a:gd name="connsiteX16" fmla="*/ 1468120 w 2189480"/>
                      <a:gd name="connsiteY16" fmla="*/ 2194560 h 2440940"/>
                      <a:gd name="connsiteX17" fmla="*/ 1605280 w 2189480"/>
                      <a:gd name="connsiteY17" fmla="*/ 2255520 h 2440940"/>
                      <a:gd name="connsiteX18" fmla="*/ 1849120 w 2189480"/>
                      <a:gd name="connsiteY18" fmla="*/ 2225040 h 2440940"/>
                      <a:gd name="connsiteX19" fmla="*/ 1864360 w 2189480"/>
                      <a:gd name="connsiteY19" fmla="*/ 1950720 h 2440940"/>
                      <a:gd name="connsiteX20" fmla="*/ 1864360 w 2189480"/>
                      <a:gd name="connsiteY20" fmla="*/ 1783080 h 2440940"/>
                      <a:gd name="connsiteX21" fmla="*/ 1925320 w 2189480"/>
                      <a:gd name="connsiteY21" fmla="*/ 1905000 h 2440940"/>
                      <a:gd name="connsiteX22" fmla="*/ 2153920 w 2189480"/>
                      <a:gd name="connsiteY22" fmla="*/ 1706880 h 2440940"/>
                      <a:gd name="connsiteX23" fmla="*/ 2138680 w 2189480"/>
                      <a:gd name="connsiteY23" fmla="*/ 1325880 h 2440940"/>
                      <a:gd name="connsiteX24" fmla="*/ 2092960 w 2189480"/>
                      <a:gd name="connsiteY24" fmla="*/ 1097280 h 2440940"/>
                      <a:gd name="connsiteX25" fmla="*/ 2016760 w 2189480"/>
                      <a:gd name="connsiteY25" fmla="*/ 944880 h 2440940"/>
                      <a:gd name="connsiteX26" fmla="*/ 2092960 w 2189480"/>
                      <a:gd name="connsiteY26" fmla="*/ 655320 h 2440940"/>
                      <a:gd name="connsiteX27" fmla="*/ 2108200 w 2189480"/>
                      <a:gd name="connsiteY27" fmla="*/ 457200 h 2440940"/>
                      <a:gd name="connsiteX28" fmla="*/ 1849120 w 2189480"/>
                      <a:gd name="connsiteY28" fmla="*/ 411480 h 2440940"/>
                      <a:gd name="connsiteX29" fmla="*/ 1833880 w 2189480"/>
                      <a:gd name="connsiteY29" fmla="*/ 106680 h 2440940"/>
                      <a:gd name="connsiteX30" fmla="*/ 1620520 w 2189480"/>
                      <a:gd name="connsiteY30" fmla="*/ 30480 h 2440940"/>
                      <a:gd name="connsiteX31" fmla="*/ 1620520 w 2189480"/>
                      <a:gd name="connsiteY31" fmla="*/ 30480 h 2440940"/>
                      <a:gd name="connsiteX32" fmla="*/ 1620520 w 2189480"/>
                      <a:gd name="connsiteY32" fmla="*/ 30480 h 2440940"/>
                      <a:gd name="connsiteX0" fmla="*/ 1666240 w 2189480"/>
                      <a:gd name="connsiteY0" fmla="*/ 0 h 2440940"/>
                      <a:gd name="connsiteX1" fmla="*/ 995680 w 2189480"/>
                      <a:gd name="connsiteY1" fmla="*/ 198120 h 2440940"/>
                      <a:gd name="connsiteX2" fmla="*/ 279400 w 2189480"/>
                      <a:gd name="connsiteY2" fmla="*/ 533400 h 2440940"/>
                      <a:gd name="connsiteX3" fmla="*/ 35560 w 2189480"/>
                      <a:gd name="connsiteY3" fmla="*/ 838200 h 2440940"/>
                      <a:gd name="connsiteX4" fmla="*/ 66040 w 2189480"/>
                      <a:gd name="connsiteY4" fmla="*/ 1021080 h 2440940"/>
                      <a:gd name="connsiteX5" fmla="*/ 218440 w 2189480"/>
                      <a:gd name="connsiteY5" fmla="*/ 1203960 h 2440940"/>
                      <a:gd name="connsiteX6" fmla="*/ 340360 w 2189480"/>
                      <a:gd name="connsiteY6" fmla="*/ 1645920 h 2440940"/>
                      <a:gd name="connsiteX7" fmla="*/ 553720 w 2189480"/>
                      <a:gd name="connsiteY7" fmla="*/ 1935480 h 2440940"/>
                      <a:gd name="connsiteX8" fmla="*/ 767080 w 2189480"/>
                      <a:gd name="connsiteY8" fmla="*/ 2118360 h 2440940"/>
                      <a:gd name="connsiteX9" fmla="*/ 904240 w 2189480"/>
                      <a:gd name="connsiteY9" fmla="*/ 2240280 h 2440940"/>
                      <a:gd name="connsiteX10" fmla="*/ 949960 w 2189480"/>
                      <a:gd name="connsiteY10" fmla="*/ 2194560 h 2440940"/>
                      <a:gd name="connsiteX11" fmla="*/ 1026160 w 2189480"/>
                      <a:gd name="connsiteY11" fmla="*/ 2331720 h 2440940"/>
                      <a:gd name="connsiteX12" fmla="*/ 1148080 w 2189480"/>
                      <a:gd name="connsiteY12" fmla="*/ 2423160 h 2440940"/>
                      <a:gd name="connsiteX13" fmla="*/ 1361440 w 2189480"/>
                      <a:gd name="connsiteY13" fmla="*/ 2225040 h 2440940"/>
                      <a:gd name="connsiteX14" fmla="*/ 1422400 w 2189480"/>
                      <a:gd name="connsiteY14" fmla="*/ 2072640 h 2440940"/>
                      <a:gd name="connsiteX15" fmla="*/ 1529080 w 2189480"/>
                      <a:gd name="connsiteY15" fmla="*/ 2011680 h 2440940"/>
                      <a:gd name="connsiteX16" fmla="*/ 1468120 w 2189480"/>
                      <a:gd name="connsiteY16" fmla="*/ 2194560 h 2440940"/>
                      <a:gd name="connsiteX17" fmla="*/ 1605280 w 2189480"/>
                      <a:gd name="connsiteY17" fmla="*/ 2255520 h 2440940"/>
                      <a:gd name="connsiteX18" fmla="*/ 1849120 w 2189480"/>
                      <a:gd name="connsiteY18" fmla="*/ 2225040 h 2440940"/>
                      <a:gd name="connsiteX19" fmla="*/ 1864360 w 2189480"/>
                      <a:gd name="connsiteY19" fmla="*/ 1950720 h 2440940"/>
                      <a:gd name="connsiteX20" fmla="*/ 1864360 w 2189480"/>
                      <a:gd name="connsiteY20" fmla="*/ 1783080 h 2440940"/>
                      <a:gd name="connsiteX21" fmla="*/ 1925320 w 2189480"/>
                      <a:gd name="connsiteY21" fmla="*/ 1905000 h 2440940"/>
                      <a:gd name="connsiteX22" fmla="*/ 2153920 w 2189480"/>
                      <a:gd name="connsiteY22" fmla="*/ 1706880 h 2440940"/>
                      <a:gd name="connsiteX23" fmla="*/ 2138680 w 2189480"/>
                      <a:gd name="connsiteY23" fmla="*/ 1325880 h 2440940"/>
                      <a:gd name="connsiteX24" fmla="*/ 2092960 w 2189480"/>
                      <a:gd name="connsiteY24" fmla="*/ 1097280 h 2440940"/>
                      <a:gd name="connsiteX25" fmla="*/ 2016760 w 2189480"/>
                      <a:gd name="connsiteY25" fmla="*/ 944880 h 2440940"/>
                      <a:gd name="connsiteX26" fmla="*/ 2092960 w 2189480"/>
                      <a:gd name="connsiteY26" fmla="*/ 655320 h 2440940"/>
                      <a:gd name="connsiteX27" fmla="*/ 2108200 w 2189480"/>
                      <a:gd name="connsiteY27" fmla="*/ 457200 h 2440940"/>
                      <a:gd name="connsiteX28" fmla="*/ 1849120 w 2189480"/>
                      <a:gd name="connsiteY28" fmla="*/ 411480 h 2440940"/>
                      <a:gd name="connsiteX29" fmla="*/ 1833880 w 2189480"/>
                      <a:gd name="connsiteY29" fmla="*/ 106680 h 2440940"/>
                      <a:gd name="connsiteX30" fmla="*/ 1620520 w 2189480"/>
                      <a:gd name="connsiteY30" fmla="*/ 30480 h 2440940"/>
                      <a:gd name="connsiteX31" fmla="*/ 1620520 w 2189480"/>
                      <a:gd name="connsiteY31" fmla="*/ 30480 h 2440940"/>
                      <a:gd name="connsiteX32" fmla="*/ 1620520 w 2189480"/>
                      <a:gd name="connsiteY32" fmla="*/ 30480 h 2440940"/>
                      <a:gd name="connsiteX33" fmla="*/ 1666240 w 2189480"/>
                      <a:gd name="connsiteY33" fmla="*/ 0 h 244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89480" h="2440940">
                        <a:moveTo>
                          <a:pt x="1666240" y="0"/>
                        </a:moveTo>
                        <a:cubicBezTo>
                          <a:pt x="1446530" y="54610"/>
                          <a:pt x="1226820" y="109220"/>
                          <a:pt x="995680" y="198120"/>
                        </a:cubicBezTo>
                        <a:cubicBezTo>
                          <a:pt x="764540" y="287020"/>
                          <a:pt x="439420" y="426720"/>
                          <a:pt x="279400" y="533400"/>
                        </a:cubicBezTo>
                        <a:cubicBezTo>
                          <a:pt x="119380" y="640080"/>
                          <a:pt x="71120" y="756920"/>
                          <a:pt x="35560" y="838200"/>
                        </a:cubicBezTo>
                        <a:cubicBezTo>
                          <a:pt x="0" y="919480"/>
                          <a:pt x="35560" y="960120"/>
                          <a:pt x="66040" y="1021080"/>
                        </a:cubicBezTo>
                        <a:cubicBezTo>
                          <a:pt x="96520" y="1082040"/>
                          <a:pt x="172720" y="1099820"/>
                          <a:pt x="218440" y="1203960"/>
                        </a:cubicBezTo>
                        <a:cubicBezTo>
                          <a:pt x="264160" y="1308100"/>
                          <a:pt x="284480" y="1524000"/>
                          <a:pt x="340360" y="1645920"/>
                        </a:cubicBezTo>
                        <a:cubicBezTo>
                          <a:pt x="396240" y="1767840"/>
                          <a:pt x="482600" y="1856740"/>
                          <a:pt x="553720" y="1935480"/>
                        </a:cubicBezTo>
                        <a:cubicBezTo>
                          <a:pt x="624840" y="2014220"/>
                          <a:pt x="708660" y="2067560"/>
                          <a:pt x="767080" y="2118360"/>
                        </a:cubicBezTo>
                        <a:cubicBezTo>
                          <a:pt x="825500" y="2169160"/>
                          <a:pt x="873760" y="2227580"/>
                          <a:pt x="904240" y="2240280"/>
                        </a:cubicBezTo>
                        <a:cubicBezTo>
                          <a:pt x="934720" y="2252980"/>
                          <a:pt x="929640" y="2179320"/>
                          <a:pt x="949960" y="2194560"/>
                        </a:cubicBezTo>
                        <a:cubicBezTo>
                          <a:pt x="970280" y="2209800"/>
                          <a:pt x="993140" y="2293620"/>
                          <a:pt x="1026160" y="2331720"/>
                        </a:cubicBezTo>
                        <a:cubicBezTo>
                          <a:pt x="1059180" y="2369820"/>
                          <a:pt x="1092200" y="2440940"/>
                          <a:pt x="1148080" y="2423160"/>
                        </a:cubicBezTo>
                        <a:cubicBezTo>
                          <a:pt x="1203960" y="2405380"/>
                          <a:pt x="1315720" y="2283460"/>
                          <a:pt x="1361440" y="2225040"/>
                        </a:cubicBezTo>
                        <a:cubicBezTo>
                          <a:pt x="1407160" y="2166620"/>
                          <a:pt x="1394460" y="2108200"/>
                          <a:pt x="1422400" y="2072640"/>
                        </a:cubicBezTo>
                        <a:cubicBezTo>
                          <a:pt x="1450340" y="2037080"/>
                          <a:pt x="1521460" y="1991360"/>
                          <a:pt x="1529080" y="2011680"/>
                        </a:cubicBezTo>
                        <a:cubicBezTo>
                          <a:pt x="1536700" y="2032000"/>
                          <a:pt x="1455420" y="2153920"/>
                          <a:pt x="1468120" y="2194560"/>
                        </a:cubicBezTo>
                        <a:cubicBezTo>
                          <a:pt x="1480820" y="2235200"/>
                          <a:pt x="1541780" y="2250440"/>
                          <a:pt x="1605280" y="2255520"/>
                        </a:cubicBezTo>
                        <a:cubicBezTo>
                          <a:pt x="1668780" y="2260600"/>
                          <a:pt x="1805940" y="2275840"/>
                          <a:pt x="1849120" y="2225040"/>
                        </a:cubicBezTo>
                        <a:cubicBezTo>
                          <a:pt x="1892300" y="2174240"/>
                          <a:pt x="1861820" y="2024380"/>
                          <a:pt x="1864360" y="1950720"/>
                        </a:cubicBezTo>
                        <a:cubicBezTo>
                          <a:pt x="1866900" y="1877060"/>
                          <a:pt x="1854200" y="1790700"/>
                          <a:pt x="1864360" y="1783080"/>
                        </a:cubicBezTo>
                        <a:cubicBezTo>
                          <a:pt x="1874520" y="1775460"/>
                          <a:pt x="1877060" y="1917700"/>
                          <a:pt x="1925320" y="1905000"/>
                        </a:cubicBezTo>
                        <a:cubicBezTo>
                          <a:pt x="1973580" y="1892300"/>
                          <a:pt x="2118360" y="1803400"/>
                          <a:pt x="2153920" y="1706880"/>
                        </a:cubicBezTo>
                        <a:cubicBezTo>
                          <a:pt x="2189480" y="1610360"/>
                          <a:pt x="2148840" y="1427480"/>
                          <a:pt x="2138680" y="1325880"/>
                        </a:cubicBezTo>
                        <a:cubicBezTo>
                          <a:pt x="2128520" y="1224280"/>
                          <a:pt x="2113280" y="1160780"/>
                          <a:pt x="2092960" y="1097280"/>
                        </a:cubicBezTo>
                        <a:cubicBezTo>
                          <a:pt x="2072640" y="1033780"/>
                          <a:pt x="2016760" y="1018540"/>
                          <a:pt x="2016760" y="944880"/>
                        </a:cubicBezTo>
                        <a:cubicBezTo>
                          <a:pt x="2016760" y="871220"/>
                          <a:pt x="2077720" y="736600"/>
                          <a:pt x="2092960" y="655320"/>
                        </a:cubicBezTo>
                        <a:cubicBezTo>
                          <a:pt x="2108200" y="574040"/>
                          <a:pt x="2148840" y="497840"/>
                          <a:pt x="2108200" y="457200"/>
                        </a:cubicBezTo>
                        <a:cubicBezTo>
                          <a:pt x="2067560" y="416560"/>
                          <a:pt x="1894840" y="469900"/>
                          <a:pt x="1849120" y="411480"/>
                        </a:cubicBezTo>
                        <a:cubicBezTo>
                          <a:pt x="1803400" y="353060"/>
                          <a:pt x="1871980" y="170180"/>
                          <a:pt x="1833880" y="106680"/>
                        </a:cubicBezTo>
                        <a:cubicBezTo>
                          <a:pt x="1795780" y="43180"/>
                          <a:pt x="1620520" y="30480"/>
                          <a:pt x="1620520" y="30480"/>
                        </a:cubicBezTo>
                        <a:lnTo>
                          <a:pt x="1620520" y="30480"/>
                        </a:lnTo>
                        <a:lnTo>
                          <a:pt x="1620520" y="30480"/>
                        </a:lnTo>
                        <a:lnTo>
                          <a:pt x="1666240" y="0"/>
                        </a:lnTo>
                        <a:close/>
                      </a:path>
                    </a:pathLst>
                  </a:custGeom>
                  <a:blipFill dpi="0" rotWithShape="1">
                    <a:blip r:embed="rId4" cstate="print"/>
                    <a:srcRect/>
                    <a:tile tx="0" ty="0" sx="100000" sy="100000" flip="none" algn="tl"/>
                  </a:bli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12"/>
                  <p:cNvSpPr/>
                  <p:nvPr/>
                </p:nvSpPr>
                <p:spPr>
                  <a:xfrm>
                    <a:off x="4521200" y="1450340"/>
                    <a:ext cx="1752600" cy="830997"/>
                  </a:xfrm>
                  <a:prstGeom prst="rect">
                    <a:avLst/>
                  </a:prstGeom>
                  <a:noFill/>
                  <a:ln w="38100">
                    <a:noFill/>
                  </a:ln>
                </p:spPr>
                <p:txBody>
                  <a:bodyPr wrap="square">
                    <a:spAutoFit/>
                  </a:bodyPr>
                  <a:lstStyle/>
                  <a:p>
                    <a:r>
                      <a:rPr lang="en-US" sz="2400" b="1" dirty="0" smtClean="0">
                        <a:solidFill>
                          <a:schemeClr val="bg1"/>
                        </a:solidFill>
                      </a:rPr>
                      <a:t>Adirondack </a:t>
                    </a:r>
                    <a:r>
                      <a:rPr lang="en-US" sz="2400" b="1" dirty="0" err="1" smtClean="0">
                        <a:solidFill>
                          <a:schemeClr val="bg1"/>
                        </a:solidFill>
                      </a:rPr>
                      <a:t>Mts</a:t>
                    </a:r>
                    <a:endParaRPr lang="en-US" sz="2400" b="1" dirty="0">
                      <a:solidFill>
                        <a:schemeClr val="bg1"/>
                      </a:solidFill>
                    </a:endParaRPr>
                  </a:p>
                </p:txBody>
              </p:sp>
            </p:grpSp>
            <p:grpSp>
              <p:nvGrpSpPr>
                <p:cNvPr id="39" name="Group 20"/>
                <p:cNvGrpSpPr/>
                <p:nvPr/>
              </p:nvGrpSpPr>
              <p:grpSpPr>
                <a:xfrm>
                  <a:off x="4708188" y="3810000"/>
                  <a:ext cx="1235412" cy="1251626"/>
                  <a:chOff x="4708188" y="3810000"/>
                  <a:chExt cx="1235412" cy="1251626"/>
                </a:xfrm>
              </p:grpSpPr>
              <p:sp>
                <p:nvSpPr>
                  <p:cNvPr id="50" name="Freeform 49"/>
                  <p:cNvSpPr/>
                  <p:nvPr/>
                </p:nvSpPr>
                <p:spPr>
                  <a:xfrm>
                    <a:off x="4708188" y="3810000"/>
                    <a:ext cx="1228927" cy="1251626"/>
                  </a:xfrm>
                  <a:custGeom>
                    <a:avLst/>
                    <a:gdLst>
                      <a:gd name="connsiteX0" fmla="*/ 1011676 w 1228927"/>
                      <a:gd name="connsiteY0" fmla="*/ 3243 h 1251626"/>
                      <a:gd name="connsiteX1" fmla="*/ 758757 w 1228927"/>
                      <a:gd name="connsiteY1" fmla="*/ 90791 h 1251626"/>
                      <a:gd name="connsiteX2" fmla="*/ 398833 w 1228927"/>
                      <a:gd name="connsiteY2" fmla="*/ 304800 h 1251626"/>
                      <a:gd name="connsiteX3" fmla="*/ 48638 w 1228927"/>
                      <a:gd name="connsiteY3" fmla="*/ 674451 h 1251626"/>
                      <a:gd name="connsiteX4" fmla="*/ 107003 w 1228927"/>
                      <a:gd name="connsiteY4" fmla="*/ 917643 h 1251626"/>
                      <a:gd name="connsiteX5" fmla="*/ 272374 w 1228927"/>
                      <a:gd name="connsiteY5" fmla="*/ 1112196 h 1251626"/>
                      <a:gd name="connsiteX6" fmla="*/ 486382 w 1228927"/>
                      <a:gd name="connsiteY6" fmla="*/ 1199745 h 1251626"/>
                      <a:gd name="connsiteX7" fmla="*/ 700391 w 1228927"/>
                      <a:gd name="connsiteY7" fmla="*/ 1248383 h 1251626"/>
                      <a:gd name="connsiteX8" fmla="*/ 982493 w 1228927"/>
                      <a:gd name="connsiteY8" fmla="*/ 1180289 h 1251626"/>
                      <a:gd name="connsiteX9" fmla="*/ 1089497 w 1228927"/>
                      <a:gd name="connsiteY9" fmla="*/ 1083013 h 1251626"/>
                      <a:gd name="connsiteX10" fmla="*/ 1196501 w 1228927"/>
                      <a:gd name="connsiteY10" fmla="*/ 917643 h 1251626"/>
                      <a:gd name="connsiteX11" fmla="*/ 1167318 w 1228927"/>
                      <a:gd name="connsiteY11" fmla="*/ 762000 h 1251626"/>
                      <a:gd name="connsiteX12" fmla="*/ 1206229 w 1228927"/>
                      <a:gd name="connsiteY12" fmla="*/ 635540 h 1251626"/>
                      <a:gd name="connsiteX13" fmla="*/ 1206229 w 1228927"/>
                      <a:gd name="connsiteY13" fmla="*/ 343711 h 1251626"/>
                      <a:gd name="connsiteX14" fmla="*/ 1070042 w 1228927"/>
                      <a:gd name="connsiteY14" fmla="*/ 110247 h 1251626"/>
                      <a:gd name="connsiteX15" fmla="*/ 1011676 w 1228927"/>
                      <a:gd name="connsiteY15" fmla="*/ 3243 h 125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8927" h="1251626">
                        <a:moveTo>
                          <a:pt x="1011676" y="3243"/>
                        </a:moveTo>
                        <a:cubicBezTo>
                          <a:pt x="959795" y="0"/>
                          <a:pt x="860898" y="40532"/>
                          <a:pt x="758757" y="90791"/>
                        </a:cubicBezTo>
                        <a:cubicBezTo>
                          <a:pt x="656617" y="141051"/>
                          <a:pt x="517186" y="207523"/>
                          <a:pt x="398833" y="304800"/>
                        </a:cubicBezTo>
                        <a:cubicBezTo>
                          <a:pt x="280480" y="402077"/>
                          <a:pt x="97276" y="572311"/>
                          <a:pt x="48638" y="674451"/>
                        </a:cubicBezTo>
                        <a:cubicBezTo>
                          <a:pt x="0" y="776592"/>
                          <a:pt x="69714" y="844686"/>
                          <a:pt x="107003" y="917643"/>
                        </a:cubicBezTo>
                        <a:cubicBezTo>
                          <a:pt x="144292" y="990600"/>
                          <a:pt x="209144" y="1065179"/>
                          <a:pt x="272374" y="1112196"/>
                        </a:cubicBezTo>
                        <a:cubicBezTo>
                          <a:pt x="335604" y="1159213"/>
                          <a:pt x="415046" y="1177047"/>
                          <a:pt x="486382" y="1199745"/>
                        </a:cubicBezTo>
                        <a:cubicBezTo>
                          <a:pt x="557718" y="1222443"/>
                          <a:pt x="617706" y="1251626"/>
                          <a:pt x="700391" y="1248383"/>
                        </a:cubicBezTo>
                        <a:cubicBezTo>
                          <a:pt x="783076" y="1245140"/>
                          <a:pt x="917642" y="1207851"/>
                          <a:pt x="982493" y="1180289"/>
                        </a:cubicBezTo>
                        <a:cubicBezTo>
                          <a:pt x="1047344" y="1152727"/>
                          <a:pt x="1053829" y="1126787"/>
                          <a:pt x="1089497" y="1083013"/>
                        </a:cubicBezTo>
                        <a:cubicBezTo>
                          <a:pt x="1125165" y="1039239"/>
                          <a:pt x="1183531" y="971145"/>
                          <a:pt x="1196501" y="917643"/>
                        </a:cubicBezTo>
                        <a:cubicBezTo>
                          <a:pt x="1209471" y="864141"/>
                          <a:pt x="1165697" y="809017"/>
                          <a:pt x="1167318" y="762000"/>
                        </a:cubicBezTo>
                        <a:cubicBezTo>
                          <a:pt x="1168939" y="714983"/>
                          <a:pt x="1199744" y="705255"/>
                          <a:pt x="1206229" y="635540"/>
                        </a:cubicBezTo>
                        <a:cubicBezTo>
                          <a:pt x="1212714" y="565825"/>
                          <a:pt x="1228927" y="431260"/>
                          <a:pt x="1206229" y="343711"/>
                        </a:cubicBezTo>
                        <a:cubicBezTo>
                          <a:pt x="1183531" y="256162"/>
                          <a:pt x="1102468" y="171856"/>
                          <a:pt x="1070042" y="110247"/>
                        </a:cubicBezTo>
                        <a:cubicBezTo>
                          <a:pt x="1037616" y="48638"/>
                          <a:pt x="1063557" y="6486"/>
                          <a:pt x="1011676" y="3243"/>
                        </a:cubicBezTo>
                        <a:close/>
                      </a:path>
                    </a:pathLst>
                  </a:custGeom>
                  <a:blipFill>
                    <a:blip r:embed="rId5" cstate="prin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800600" y="4122003"/>
                    <a:ext cx="1143000" cy="830997"/>
                  </a:xfrm>
                  <a:prstGeom prst="rect">
                    <a:avLst/>
                  </a:prstGeom>
                  <a:noFill/>
                  <a:ln w="38100">
                    <a:noFill/>
                  </a:ln>
                </p:spPr>
                <p:txBody>
                  <a:bodyPr wrap="square">
                    <a:spAutoFit/>
                  </a:bodyPr>
                  <a:lstStyle/>
                  <a:p>
                    <a:pPr algn="ctr"/>
                    <a:r>
                      <a:rPr lang="en-US" sz="2400" b="1" dirty="0" smtClean="0">
                        <a:solidFill>
                          <a:schemeClr val="bg1"/>
                        </a:solidFill>
                      </a:rPr>
                      <a:t>Catskill </a:t>
                    </a:r>
                  </a:p>
                  <a:p>
                    <a:pPr algn="ctr"/>
                    <a:r>
                      <a:rPr lang="en-US" sz="2400" b="1" dirty="0" err="1" smtClean="0">
                        <a:solidFill>
                          <a:schemeClr val="bg1"/>
                        </a:solidFill>
                      </a:rPr>
                      <a:t>Mts</a:t>
                    </a:r>
                    <a:endParaRPr lang="en-US" sz="2400" b="1" dirty="0">
                      <a:solidFill>
                        <a:schemeClr val="bg1"/>
                      </a:solidFill>
                    </a:endParaRPr>
                  </a:p>
                </p:txBody>
              </p:sp>
            </p:grpSp>
            <p:grpSp>
              <p:nvGrpSpPr>
                <p:cNvPr id="40" name="Group 23"/>
                <p:cNvGrpSpPr/>
                <p:nvPr/>
              </p:nvGrpSpPr>
              <p:grpSpPr>
                <a:xfrm>
                  <a:off x="5972783" y="2707532"/>
                  <a:ext cx="521002" cy="2842098"/>
                  <a:chOff x="5972783" y="2707532"/>
                  <a:chExt cx="521002" cy="2842098"/>
                </a:xfrm>
              </p:grpSpPr>
              <p:sp>
                <p:nvSpPr>
                  <p:cNvPr id="48" name="Freeform 47"/>
                  <p:cNvSpPr/>
                  <p:nvPr/>
                </p:nvSpPr>
                <p:spPr>
                  <a:xfrm>
                    <a:off x="5972783" y="2707532"/>
                    <a:ext cx="497732" cy="2842098"/>
                  </a:xfrm>
                  <a:custGeom>
                    <a:avLst/>
                    <a:gdLst>
                      <a:gd name="connsiteX0" fmla="*/ 428017 w 497732"/>
                      <a:gd name="connsiteY0" fmla="*/ 25940 h 2842098"/>
                      <a:gd name="connsiteX1" fmla="*/ 457200 w 497732"/>
                      <a:gd name="connsiteY1" fmla="*/ 288587 h 2842098"/>
                      <a:gd name="connsiteX2" fmla="*/ 476655 w 497732"/>
                      <a:gd name="connsiteY2" fmla="*/ 833336 h 2842098"/>
                      <a:gd name="connsiteX3" fmla="*/ 486383 w 497732"/>
                      <a:gd name="connsiteY3" fmla="*/ 1105711 h 2842098"/>
                      <a:gd name="connsiteX4" fmla="*/ 408562 w 497732"/>
                      <a:gd name="connsiteY4" fmla="*/ 1426723 h 2842098"/>
                      <a:gd name="connsiteX5" fmla="*/ 350196 w 497732"/>
                      <a:gd name="connsiteY5" fmla="*/ 1903379 h 2842098"/>
                      <a:gd name="connsiteX6" fmla="*/ 389106 w 497732"/>
                      <a:gd name="connsiteY6" fmla="*/ 2088204 h 2842098"/>
                      <a:gd name="connsiteX7" fmla="*/ 359923 w 497732"/>
                      <a:gd name="connsiteY7" fmla="*/ 2720502 h 2842098"/>
                      <a:gd name="connsiteX8" fmla="*/ 340468 w 497732"/>
                      <a:gd name="connsiteY8" fmla="*/ 2817779 h 2842098"/>
                      <a:gd name="connsiteX9" fmla="*/ 223736 w 497732"/>
                      <a:gd name="connsiteY9" fmla="*/ 2671864 h 2842098"/>
                      <a:gd name="connsiteX10" fmla="*/ 252919 w 497732"/>
                      <a:gd name="connsiteY10" fmla="*/ 2487038 h 2842098"/>
                      <a:gd name="connsiteX11" fmla="*/ 145915 w 497732"/>
                      <a:gd name="connsiteY11" fmla="*/ 2487038 h 2842098"/>
                      <a:gd name="connsiteX12" fmla="*/ 19455 w 497732"/>
                      <a:gd name="connsiteY12" fmla="*/ 2389762 h 2842098"/>
                      <a:gd name="connsiteX13" fmla="*/ 29183 w 497732"/>
                      <a:gd name="connsiteY13" fmla="*/ 2263302 h 2842098"/>
                      <a:gd name="connsiteX14" fmla="*/ 48638 w 497732"/>
                      <a:gd name="connsiteY14" fmla="*/ 2059021 h 2842098"/>
                      <a:gd name="connsiteX15" fmla="*/ 68094 w 497732"/>
                      <a:gd name="connsiteY15" fmla="*/ 1922834 h 2842098"/>
                      <a:gd name="connsiteX16" fmla="*/ 116732 w 497732"/>
                      <a:gd name="connsiteY16" fmla="*/ 1621277 h 2842098"/>
                      <a:gd name="connsiteX17" fmla="*/ 223736 w 497732"/>
                      <a:gd name="connsiteY17" fmla="*/ 1358630 h 2842098"/>
                      <a:gd name="connsiteX18" fmla="*/ 233464 w 497732"/>
                      <a:gd name="connsiteY18" fmla="*/ 1222442 h 2842098"/>
                      <a:gd name="connsiteX19" fmla="*/ 155643 w 497732"/>
                      <a:gd name="connsiteY19" fmla="*/ 1105711 h 2842098"/>
                      <a:gd name="connsiteX20" fmla="*/ 184826 w 497732"/>
                      <a:gd name="connsiteY20" fmla="*/ 940340 h 2842098"/>
                      <a:gd name="connsiteX21" fmla="*/ 184826 w 497732"/>
                      <a:gd name="connsiteY21" fmla="*/ 774970 h 2842098"/>
                      <a:gd name="connsiteX22" fmla="*/ 204281 w 497732"/>
                      <a:gd name="connsiteY22" fmla="*/ 629055 h 2842098"/>
                      <a:gd name="connsiteX23" fmla="*/ 252919 w 497732"/>
                      <a:gd name="connsiteY23" fmla="*/ 483140 h 2842098"/>
                      <a:gd name="connsiteX24" fmla="*/ 272374 w 497732"/>
                      <a:gd name="connsiteY24" fmla="*/ 308042 h 2842098"/>
                      <a:gd name="connsiteX25" fmla="*/ 340468 w 497732"/>
                      <a:gd name="connsiteY25" fmla="*/ 132945 h 2842098"/>
                      <a:gd name="connsiteX26" fmla="*/ 428017 w 497732"/>
                      <a:gd name="connsiteY26" fmla="*/ 25940 h 28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732" h="2842098">
                        <a:moveTo>
                          <a:pt x="428017" y="25940"/>
                        </a:moveTo>
                        <a:cubicBezTo>
                          <a:pt x="447472" y="51880"/>
                          <a:pt x="449094" y="154021"/>
                          <a:pt x="457200" y="288587"/>
                        </a:cubicBezTo>
                        <a:cubicBezTo>
                          <a:pt x="465306" y="423153"/>
                          <a:pt x="476655" y="833336"/>
                          <a:pt x="476655" y="833336"/>
                        </a:cubicBezTo>
                        <a:cubicBezTo>
                          <a:pt x="481519" y="969523"/>
                          <a:pt x="497732" y="1006813"/>
                          <a:pt x="486383" y="1105711"/>
                        </a:cubicBezTo>
                        <a:cubicBezTo>
                          <a:pt x="475034" y="1204609"/>
                          <a:pt x="431260" y="1293778"/>
                          <a:pt x="408562" y="1426723"/>
                        </a:cubicBezTo>
                        <a:cubicBezTo>
                          <a:pt x="385864" y="1559668"/>
                          <a:pt x="353439" y="1793132"/>
                          <a:pt x="350196" y="1903379"/>
                        </a:cubicBezTo>
                        <a:cubicBezTo>
                          <a:pt x="346953" y="2013626"/>
                          <a:pt x="387485" y="1952017"/>
                          <a:pt x="389106" y="2088204"/>
                        </a:cubicBezTo>
                        <a:cubicBezTo>
                          <a:pt x="390727" y="2224391"/>
                          <a:pt x="368029" y="2598906"/>
                          <a:pt x="359923" y="2720502"/>
                        </a:cubicBezTo>
                        <a:cubicBezTo>
                          <a:pt x="351817" y="2842098"/>
                          <a:pt x="363166" y="2825885"/>
                          <a:pt x="340468" y="2817779"/>
                        </a:cubicBezTo>
                        <a:cubicBezTo>
                          <a:pt x="317770" y="2809673"/>
                          <a:pt x="238327" y="2726987"/>
                          <a:pt x="223736" y="2671864"/>
                        </a:cubicBezTo>
                        <a:cubicBezTo>
                          <a:pt x="209145" y="2616741"/>
                          <a:pt x="265889" y="2517842"/>
                          <a:pt x="252919" y="2487038"/>
                        </a:cubicBezTo>
                        <a:cubicBezTo>
                          <a:pt x="239949" y="2456234"/>
                          <a:pt x="184826" y="2503251"/>
                          <a:pt x="145915" y="2487038"/>
                        </a:cubicBezTo>
                        <a:cubicBezTo>
                          <a:pt x="107004" y="2470825"/>
                          <a:pt x="38910" y="2427051"/>
                          <a:pt x="19455" y="2389762"/>
                        </a:cubicBezTo>
                        <a:cubicBezTo>
                          <a:pt x="0" y="2352473"/>
                          <a:pt x="24319" y="2318425"/>
                          <a:pt x="29183" y="2263302"/>
                        </a:cubicBezTo>
                        <a:cubicBezTo>
                          <a:pt x="34047" y="2208179"/>
                          <a:pt x="42153" y="2115766"/>
                          <a:pt x="48638" y="2059021"/>
                        </a:cubicBezTo>
                        <a:cubicBezTo>
                          <a:pt x="55123" y="2002276"/>
                          <a:pt x="56745" y="1995791"/>
                          <a:pt x="68094" y="1922834"/>
                        </a:cubicBezTo>
                        <a:cubicBezTo>
                          <a:pt x="79443" y="1849877"/>
                          <a:pt x="90792" y="1715311"/>
                          <a:pt x="116732" y="1621277"/>
                        </a:cubicBezTo>
                        <a:cubicBezTo>
                          <a:pt x="142672" y="1527243"/>
                          <a:pt x="204281" y="1425102"/>
                          <a:pt x="223736" y="1358630"/>
                        </a:cubicBezTo>
                        <a:cubicBezTo>
                          <a:pt x="243191" y="1292158"/>
                          <a:pt x="244813" y="1264595"/>
                          <a:pt x="233464" y="1222442"/>
                        </a:cubicBezTo>
                        <a:cubicBezTo>
                          <a:pt x="222115" y="1180289"/>
                          <a:pt x="163749" y="1152728"/>
                          <a:pt x="155643" y="1105711"/>
                        </a:cubicBezTo>
                        <a:cubicBezTo>
                          <a:pt x="147537" y="1058694"/>
                          <a:pt x="179962" y="995463"/>
                          <a:pt x="184826" y="940340"/>
                        </a:cubicBezTo>
                        <a:cubicBezTo>
                          <a:pt x="189690" y="885217"/>
                          <a:pt x="181584" y="826851"/>
                          <a:pt x="184826" y="774970"/>
                        </a:cubicBezTo>
                        <a:cubicBezTo>
                          <a:pt x="188069" y="723089"/>
                          <a:pt x="192932" y="677693"/>
                          <a:pt x="204281" y="629055"/>
                        </a:cubicBezTo>
                        <a:cubicBezTo>
                          <a:pt x="215630" y="580417"/>
                          <a:pt x="241570" y="536642"/>
                          <a:pt x="252919" y="483140"/>
                        </a:cubicBezTo>
                        <a:cubicBezTo>
                          <a:pt x="264268" y="429638"/>
                          <a:pt x="257783" y="366408"/>
                          <a:pt x="272374" y="308042"/>
                        </a:cubicBezTo>
                        <a:cubicBezTo>
                          <a:pt x="286965" y="249676"/>
                          <a:pt x="321013" y="183204"/>
                          <a:pt x="340468" y="132945"/>
                        </a:cubicBezTo>
                        <a:cubicBezTo>
                          <a:pt x="359923" y="82686"/>
                          <a:pt x="408562" y="0"/>
                          <a:pt x="428017" y="25940"/>
                        </a:cubicBezTo>
                        <a:close/>
                      </a:path>
                    </a:pathLst>
                  </a:custGeom>
                  <a:blipFill>
                    <a:blip r:embed="rId6" cstate="prin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6746333">
                    <a:off x="5387634" y="4049948"/>
                    <a:ext cx="1750638" cy="461665"/>
                  </a:xfrm>
                  <a:prstGeom prst="rect">
                    <a:avLst/>
                  </a:prstGeom>
                  <a:noFill/>
                  <a:ln w="38100">
                    <a:noFill/>
                  </a:ln>
                </p:spPr>
                <p:txBody>
                  <a:bodyPr wrap="square">
                    <a:spAutoFit/>
                  </a:bodyPr>
                  <a:lstStyle/>
                  <a:p>
                    <a:r>
                      <a:rPr lang="en-US" sz="2400" b="1" dirty="0" smtClean="0"/>
                      <a:t>Taconic </a:t>
                    </a:r>
                    <a:r>
                      <a:rPr lang="en-US" sz="2400" b="1" dirty="0" err="1" smtClean="0"/>
                      <a:t>Mts</a:t>
                    </a:r>
                    <a:endParaRPr lang="en-US" sz="2400" b="1" dirty="0"/>
                  </a:p>
                </p:txBody>
              </p:sp>
            </p:grpSp>
            <p:grpSp>
              <p:nvGrpSpPr>
                <p:cNvPr id="41" name="Group 26"/>
                <p:cNvGrpSpPr/>
                <p:nvPr/>
              </p:nvGrpSpPr>
              <p:grpSpPr>
                <a:xfrm>
                  <a:off x="1447800" y="2884251"/>
                  <a:ext cx="4803842" cy="2916677"/>
                  <a:chOff x="1447800" y="2884251"/>
                  <a:chExt cx="4803842" cy="2916677"/>
                </a:xfrm>
              </p:grpSpPr>
              <p:sp>
                <p:nvSpPr>
                  <p:cNvPr id="46" name="Rectangle 45"/>
                  <p:cNvSpPr/>
                  <p:nvPr/>
                </p:nvSpPr>
                <p:spPr>
                  <a:xfrm>
                    <a:off x="1447800" y="5253335"/>
                    <a:ext cx="3886200" cy="461665"/>
                  </a:xfrm>
                  <a:prstGeom prst="rect">
                    <a:avLst/>
                  </a:prstGeom>
                  <a:solidFill>
                    <a:schemeClr val="bg1"/>
                  </a:solidFill>
                  <a:ln w="38100">
                    <a:noFill/>
                  </a:ln>
                </p:spPr>
                <p:txBody>
                  <a:bodyPr wrap="square">
                    <a:spAutoFit/>
                  </a:bodyPr>
                  <a:lstStyle/>
                  <a:p>
                    <a:pPr algn="r"/>
                    <a:r>
                      <a:rPr lang="en-US" sz="2400" b="1" dirty="0" smtClean="0"/>
                      <a:t>Hudson-Mohawk Lowlands</a:t>
                    </a:r>
                    <a:endParaRPr lang="en-US" sz="2400" b="1" dirty="0"/>
                  </a:p>
                </p:txBody>
              </p:sp>
              <p:sp>
                <p:nvSpPr>
                  <p:cNvPr id="47" name="Freeform 46"/>
                  <p:cNvSpPr/>
                  <p:nvPr/>
                </p:nvSpPr>
                <p:spPr>
                  <a:xfrm>
                    <a:off x="4403388" y="2884251"/>
                    <a:ext cx="1848254" cy="2916677"/>
                  </a:xfrm>
                  <a:custGeom>
                    <a:avLst/>
                    <a:gdLst>
                      <a:gd name="connsiteX0" fmla="*/ 849548 w 1848254"/>
                      <a:gd name="connsiteY0" fmla="*/ 2679970 h 2916677"/>
                      <a:gd name="connsiteX1" fmla="*/ 1034374 w 1848254"/>
                      <a:gd name="connsiteY1" fmla="*/ 2407596 h 2916677"/>
                      <a:gd name="connsiteX2" fmla="*/ 1112195 w 1848254"/>
                      <a:gd name="connsiteY2" fmla="*/ 2261681 h 2916677"/>
                      <a:gd name="connsiteX3" fmla="*/ 1219199 w 1848254"/>
                      <a:gd name="connsiteY3" fmla="*/ 2251953 h 2916677"/>
                      <a:gd name="connsiteX4" fmla="*/ 1355386 w 1848254"/>
                      <a:gd name="connsiteY4" fmla="*/ 2164404 h 2916677"/>
                      <a:gd name="connsiteX5" fmla="*/ 1452663 w 1848254"/>
                      <a:gd name="connsiteY5" fmla="*/ 1979579 h 2916677"/>
                      <a:gd name="connsiteX6" fmla="*/ 1452663 w 1848254"/>
                      <a:gd name="connsiteY6" fmla="*/ 1785026 h 2916677"/>
                      <a:gd name="connsiteX7" fmla="*/ 1481846 w 1848254"/>
                      <a:gd name="connsiteY7" fmla="*/ 1687749 h 2916677"/>
                      <a:gd name="connsiteX8" fmla="*/ 1501301 w 1848254"/>
                      <a:gd name="connsiteY8" fmla="*/ 1473740 h 2916677"/>
                      <a:gd name="connsiteX9" fmla="*/ 1520757 w 1848254"/>
                      <a:gd name="connsiteY9" fmla="*/ 1220821 h 2916677"/>
                      <a:gd name="connsiteX10" fmla="*/ 1365114 w 1848254"/>
                      <a:gd name="connsiteY10" fmla="*/ 987358 h 2916677"/>
                      <a:gd name="connsiteX11" fmla="*/ 1297021 w 1848254"/>
                      <a:gd name="connsiteY11" fmla="*/ 841443 h 2916677"/>
                      <a:gd name="connsiteX12" fmla="*/ 1131650 w 1848254"/>
                      <a:gd name="connsiteY12" fmla="*/ 773349 h 2916677"/>
                      <a:gd name="connsiteX13" fmla="*/ 732816 w 1848254"/>
                      <a:gd name="connsiteY13" fmla="*/ 802532 h 2916677"/>
                      <a:gd name="connsiteX14" fmla="*/ 547991 w 1848254"/>
                      <a:gd name="connsiteY14" fmla="*/ 714983 h 2916677"/>
                      <a:gd name="connsiteX15" fmla="*/ 460442 w 1848254"/>
                      <a:gd name="connsiteY15" fmla="*/ 724711 h 2916677"/>
                      <a:gd name="connsiteX16" fmla="*/ 382621 w 1848254"/>
                      <a:gd name="connsiteY16" fmla="*/ 676072 h 2916677"/>
                      <a:gd name="connsiteX17" fmla="*/ 158884 w 1848254"/>
                      <a:gd name="connsiteY17" fmla="*/ 656617 h 2916677"/>
                      <a:gd name="connsiteX18" fmla="*/ 158884 w 1848254"/>
                      <a:gd name="connsiteY18" fmla="*/ 569068 h 2916677"/>
                      <a:gd name="connsiteX19" fmla="*/ 51880 w 1848254"/>
                      <a:gd name="connsiteY19" fmla="*/ 539885 h 2916677"/>
                      <a:gd name="connsiteX20" fmla="*/ 3242 w 1848254"/>
                      <a:gd name="connsiteY20" fmla="*/ 393970 h 2916677"/>
                      <a:gd name="connsiteX21" fmla="*/ 32425 w 1848254"/>
                      <a:gd name="connsiteY21" fmla="*/ 277238 h 2916677"/>
                      <a:gd name="connsiteX22" fmla="*/ 51880 w 1848254"/>
                      <a:gd name="connsiteY22" fmla="*/ 267511 h 2916677"/>
                      <a:gd name="connsiteX23" fmla="*/ 90791 w 1848254"/>
                      <a:gd name="connsiteY23" fmla="*/ 325877 h 2916677"/>
                      <a:gd name="connsiteX24" fmla="*/ 149157 w 1848254"/>
                      <a:gd name="connsiteY24" fmla="*/ 491247 h 2916677"/>
                      <a:gd name="connsiteX25" fmla="*/ 353438 w 1848254"/>
                      <a:gd name="connsiteY25" fmla="*/ 559340 h 2916677"/>
                      <a:gd name="connsiteX26" fmla="*/ 392348 w 1848254"/>
                      <a:gd name="connsiteY26" fmla="*/ 520430 h 2916677"/>
                      <a:gd name="connsiteX27" fmla="*/ 333982 w 1848254"/>
                      <a:gd name="connsiteY27" fmla="*/ 384243 h 2916677"/>
                      <a:gd name="connsiteX28" fmla="*/ 382621 w 1848254"/>
                      <a:gd name="connsiteY28" fmla="*/ 364787 h 2916677"/>
                      <a:gd name="connsiteX29" fmla="*/ 450714 w 1848254"/>
                      <a:gd name="connsiteY29" fmla="*/ 491247 h 2916677"/>
                      <a:gd name="connsiteX30" fmla="*/ 509080 w 1848254"/>
                      <a:gd name="connsiteY30" fmla="*/ 559340 h 2916677"/>
                      <a:gd name="connsiteX31" fmla="*/ 567446 w 1848254"/>
                      <a:gd name="connsiteY31" fmla="*/ 520430 h 2916677"/>
                      <a:gd name="connsiteX32" fmla="*/ 684178 w 1848254"/>
                      <a:gd name="connsiteY32" fmla="*/ 423153 h 2916677"/>
                      <a:gd name="connsiteX33" fmla="*/ 713361 w 1848254"/>
                      <a:gd name="connsiteY33" fmla="*/ 530158 h 2916677"/>
                      <a:gd name="connsiteX34" fmla="*/ 781455 w 1848254"/>
                      <a:gd name="connsiteY34" fmla="*/ 569068 h 2916677"/>
                      <a:gd name="connsiteX35" fmla="*/ 693906 w 1848254"/>
                      <a:gd name="connsiteY35" fmla="*/ 637162 h 2916677"/>
                      <a:gd name="connsiteX36" fmla="*/ 839821 w 1848254"/>
                      <a:gd name="connsiteY36" fmla="*/ 656617 h 2916677"/>
                      <a:gd name="connsiteX37" fmla="*/ 966280 w 1848254"/>
                      <a:gd name="connsiteY37" fmla="*/ 637162 h 2916677"/>
                      <a:gd name="connsiteX38" fmla="*/ 1024646 w 1848254"/>
                      <a:gd name="connsiteY38" fmla="*/ 549613 h 2916677"/>
                      <a:gd name="connsiteX39" fmla="*/ 1131650 w 1848254"/>
                      <a:gd name="connsiteY39" fmla="*/ 462064 h 2916677"/>
                      <a:gd name="connsiteX40" fmla="*/ 1141378 w 1848254"/>
                      <a:gd name="connsiteY40" fmla="*/ 296694 h 2916677"/>
                      <a:gd name="connsiteX41" fmla="*/ 1316476 w 1848254"/>
                      <a:gd name="connsiteY41" fmla="*/ 238328 h 2916677"/>
                      <a:gd name="connsiteX42" fmla="*/ 1297021 w 1848254"/>
                      <a:gd name="connsiteY42" fmla="*/ 316149 h 2916677"/>
                      <a:gd name="connsiteX43" fmla="*/ 1248382 w 1848254"/>
                      <a:gd name="connsiteY43" fmla="*/ 374515 h 2916677"/>
                      <a:gd name="connsiteX44" fmla="*/ 1306748 w 1848254"/>
                      <a:gd name="connsiteY44" fmla="*/ 539885 h 2916677"/>
                      <a:gd name="connsiteX45" fmla="*/ 1442935 w 1848254"/>
                      <a:gd name="connsiteY45" fmla="*/ 481519 h 2916677"/>
                      <a:gd name="connsiteX46" fmla="*/ 1511029 w 1848254"/>
                      <a:gd name="connsiteY46" fmla="*/ 500975 h 2916677"/>
                      <a:gd name="connsiteX47" fmla="*/ 1579123 w 1848254"/>
                      <a:gd name="connsiteY47" fmla="*/ 374515 h 2916677"/>
                      <a:gd name="connsiteX48" fmla="*/ 1598578 w 1848254"/>
                      <a:gd name="connsiteY48" fmla="*/ 277238 h 2916677"/>
                      <a:gd name="connsiteX49" fmla="*/ 1579123 w 1848254"/>
                      <a:gd name="connsiteY49" fmla="*/ 189689 h 2916677"/>
                      <a:gd name="connsiteX50" fmla="*/ 1598578 w 1848254"/>
                      <a:gd name="connsiteY50" fmla="*/ 131323 h 2916677"/>
                      <a:gd name="connsiteX51" fmla="*/ 1637489 w 1848254"/>
                      <a:gd name="connsiteY51" fmla="*/ 34047 h 2916677"/>
                      <a:gd name="connsiteX52" fmla="*/ 1793131 w 1848254"/>
                      <a:gd name="connsiteY52" fmla="*/ 335604 h 2916677"/>
                      <a:gd name="connsiteX53" fmla="*/ 1773676 w 1848254"/>
                      <a:gd name="connsiteY53" fmla="*/ 423153 h 2916677"/>
                      <a:gd name="connsiteX54" fmla="*/ 1763948 w 1848254"/>
                      <a:gd name="connsiteY54" fmla="*/ 676072 h 2916677"/>
                      <a:gd name="connsiteX55" fmla="*/ 1773676 w 1848254"/>
                      <a:gd name="connsiteY55" fmla="*/ 763621 h 2916677"/>
                      <a:gd name="connsiteX56" fmla="*/ 1725038 w 1848254"/>
                      <a:gd name="connsiteY56" fmla="*/ 880353 h 2916677"/>
                      <a:gd name="connsiteX57" fmla="*/ 1812586 w 1848254"/>
                      <a:gd name="connsiteY57" fmla="*/ 1045723 h 2916677"/>
                      <a:gd name="connsiteX58" fmla="*/ 1822314 w 1848254"/>
                      <a:gd name="connsiteY58" fmla="*/ 1211094 h 2916677"/>
                      <a:gd name="connsiteX59" fmla="*/ 1686127 w 1848254"/>
                      <a:gd name="connsiteY59" fmla="*/ 1541834 h 2916677"/>
                      <a:gd name="connsiteX60" fmla="*/ 1608306 w 1848254"/>
                      <a:gd name="connsiteY60" fmla="*/ 1853119 h 2916677"/>
                      <a:gd name="connsiteX61" fmla="*/ 1618033 w 1848254"/>
                      <a:gd name="connsiteY61" fmla="*/ 2047672 h 2916677"/>
                      <a:gd name="connsiteX62" fmla="*/ 1627761 w 1848254"/>
                      <a:gd name="connsiteY62" fmla="*/ 2213043 h 2916677"/>
                      <a:gd name="connsiteX63" fmla="*/ 1695855 w 1848254"/>
                      <a:gd name="connsiteY63" fmla="*/ 2281136 h 2916677"/>
                      <a:gd name="connsiteX64" fmla="*/ 1812586 w 1848254"/>
                      <a:gd name="connsiteY64" fmla="*/ 2251953 h 2916677"/>
                      <a:gd name="connsiteX65" fmla="*/ 1822314 w 1848254"/>
                      <a:gd name="connsiteY65" fmla="*/ 2339502 h 2916677"/>
                      <a:gd name="connsiteX66" fmla="*/ 1656944 w 1848254"/>
                      <a:gd name="connsiteY66" fmla="*/ 2446506 h 2916677"/>
                      <a:gd name="connsiteX67" fmla="*/ 1452663 w 1848254"/>
                      <a:gd name="connsiteY67" fmla="*/ 2553511 h 2916677"/>
                      <a:gd name="connsiteX68" fmla="*/ 1306748 w 1848254"/>
                      <a:gd name="connsiteY68" fmla="*/ 2699426 h 2916677"/>
                      <a:gd name="connsiteX69" fmla="*/ 1209472 w 1848254"/>
                      <a:gd name="connsiteY69" fmla="*/ 2893979 h 2916677"/>
                      <a:gd name="connsiteX70" fmla="*/ 1034374 w 1848254"/>
                      <a:gd name="connsiteY70" fmla="*/ 2835613 h 2916677"/>
                      <a:gd name="connsiteX71" fmla="*/ 849548 w 1848254"/>
                      <a:gd name="connsiteY71" fmla="*/ 2679970 h 291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48254" h="2916677">
                        <a:moveTo>
                          <a:pt x="849548" y="2679970"/>
                        </a:moveTo>
                        <a:cubicBezTo>
                          <a:pt x="849548" y="2608634"/>
                          <a:pt x="990600" y="2477311"/>
                          <a:pt x="1034374" y="2407596"/>
                        </a:cubicBezTo>
                        <a:cubicBezTo>
                          <a:pt x="1078148" y="2337881"/>
                          <a:pt x="1081391" y="2287622"/>
                          <a:pt x="1112195" y="2261681"/>
                        </a:cubicBezTo>
                        <a:cubicBezTo>
                          <a:pt x="1142999" y="2235741"/>
                          <a:pt x="1178667" y="2268166"/>
                          <a:pt x="1219199" y="2251953"/>
                        </a:cubicBezTo>
                        <a:cubicBezTo>
                          <a:pt x="1259731" y="2235740"/>
                          <a:pt x="1316475" y="2209800"/>
                          <a:pt x="1355386" y="2164404"/>
                        </a:cubicBezTo>
                        <a:cubicBezTo>
                          <a:pt x="1394297" y="2119008"/>
                          <a:pt x="1436450" y="2042809"/>
                          <a:pt x="1452663" y="1979579"/>
                        </a:cubicBezTo>
                        <a:cubicBezTo>
                          <a:pt x="1468876" y="1916349"/>
                          <a:pt x="1447799" y="1833664"/>
                          <a:pt x="1452663" y="1785026"/>
                        </a:cubicBezTo>
                        <a:cubicBezTo>
                          <a:pt x="1457527" y="1736388"/>
                          <a:pt x="1473740" y="1739630"/>
                          <a:pt x="1481846" y="1687749"/>
                        </a:cubicBezTo>
                        <a:cubicBezTo>
                          <a:pt x="1489952" y="1635868"/>
                          <a:pt x="1494816" y="1551561"/>
                          <a:pt x="1501301" y="1473740"/>
                        </a:cubicBezTo>
                        <a:cubicBezTo>
                          <a:pt x="1507786" y="1395919"/>
                          <a:pt x="1543455" y="1301885"/>
                          <a:pt x="1520757" y="1220821"/>
                        </a:cubicBezTo>
                        <a:cubicBezTo>
                          <a:pt x="1498059" y="1139757"/>
                          <a:pt x="1402403" y="1050588"/>
                          <a:pt x="1365114" y="987358"/>
                        </a:cubicBezTo>
                        <a:cubicBezTo>
                          <a:pt x="1327825" y="924128"/>
                          <a:pt x="1335932" y="877111"/>
                          <a:pt x="1297021" y="841443"/>
                        </a:cubicBezTo>
                        <a:cubicBezTo>
                          <a:pt x="1258110" y="805775"/>
                          <a:pt x="1225684" y="779834"/>
                          <a:pt x="1131650" y="773349"/>
                        </a:cubicBezTo>
                        <a:cubicBezTo>
                          <a:pt x="1037616" y="766864"/>
                          <a:pt x="830093" y="812260"/>
                          <a:pt x="732816" y="802532"/>
                        </a:cubicBezTo>
                        <a:cubicBezTo>
                          <a:pt x="635539" y="792804"/>
                          <a:pt x="593387" y="727953"/>
                          <a:pt x="547991" y="714983"/>
                        </a:cubicBezTo>
                        <a:cubicBezTo>
                          <a:pt x="502595" y="702013"/>
                          <a:pt x="488004" y="731196"/>
                          <a:pt x="460442" y="724711"/>
                        </a:cubicBezTo>
                        <a:cubicBezTo>
                          <a:pt x="432880" y="718226"/>
                          <a:pt x="432881" y="687421"/>
                          <a:pt x="382621" y="676072"/>
                        </a:cubicBezTo>
                        <a:cubicBezTo>
                          <a:pt x="332361" y="664723"/>
                          <a:pt x="196174" y="674451"/>
                          <a:pt x="158884" y="656617"/>
                        </a:cubicBezTo>
                        <a:cubicBezTo>
                          <a:pt x="121594" y="638783"/>
                          <a:pt x="176718" y="588523"/>
                          <a:pt x="158884" y="569068"/>
                        </a:cubicBezTo>
                        <a:cubicBezTo>
                          <a:pt x="141050" y="549613"/>
                          <a:pt x="77820" y="569068"/>
                          <a:pt x="51880" y="539885"/>
                        </a:cubicBezTo>
                        <a:cubicBezTo>
                          <a:pt x="25940" y="510702"/>
                          <a:pt x="6485" y="437745"/>
                          <a:pt x="3242" y="393970"/>
                        </a:cubicBezTo>
                        <a:cubicBezTo>
                          <a:pt x="0" y="350196"/>
                          <a:pt x="24319" y="298314"/>
                          <a:pt x="32425" y="277238"/>
                        </a:cubicBezTo>
                        <a:cubicBezTo>
                          <a:pt x="40531" y="256162"/>
                          <a:pt x="42152" y="259405"/>
                          <a:pt x="51880" y="267511"/>
                        </a:cubicBezTo>
                        <a:cubicBezTo>
                          <a:pt x="61608" y="275617"/>
                          <a:pt x="74578" y="288588"/>
                          <a:pt x="90791" y="325877"/>
                        </a:cubicBezTo>
                        <a:cubicBezTo>
                          <a:pt x="107004" y="363166"/>
                          <a:pt x="105383" y="452337"/>
                          <a:pt x="149157" y="491247"/>
                        </a:cubicBezTo>
                        <a:cubicBezTo>
                          <a:pt x="192931" y="530157"/>
                          <a:pt x="312906" y="554476"/>
                          <a:pt x="353438" y="559340"/>
                        </a:cubicBezTo>
                        <a:cubicBezTo>
                          <a:pt x="393970" y="564204"/>
                          <a:pt x="395591" y="549613"/>
                          <a:pt x="392348" y="520430"/>
                        </a:cubicBezTo>
                        <a:cubicBezTo>
                          <a:pt x="389105" y="491247"/>
                          <a:pt x="335603" y="410184"/>
                          <a:pt x="333982" y="384243"/>
                        </a:cubicBezTo>
                        <a:cubicBezTo>
                          <a:pt x="332361" y="358303"/>
                          <a:pt x="363166" y="346953"/>
                          <a:pt x="382621" y="364787"/>
                        </a:cubicBezTo>
                        <a:cubicBezTo>
                          <a:pt x="402076" y="382621"/>
                          <a:pt x="429638" y="458822"/>
                          <a:pt x="450714" y="491247"/>
                        </a:cubicBezTo>
                        <a:cubicBezTo>
                          <a:pt x="471790" y="523672"/>
                          <a:pt x="489625" y="554476"/>
                          <a:pt x="509080" y="559340"/>
                        </a:cubicBezTo>
                        <a:cubicBezTo>
                          <a:pt x="528535" y="564204"/>
                          <a:pt x="538263" y="543128"/>
                          <a:pt x="567446" y="520430"/>
                        </a:cubicBezTo>
                        <a:cubicBezTo>
                          <a:pt x="596629" y="497732"/>
                          <a:pt x="659859" y="421532"/>
                          <a:pt x="684178" y="423153"/>
                        </a:cubicBezTo>
                        <a:cubicBezTo>
                          <a:pt x="708497" y="424774"/>
                          <a:pt x="697148" y="505839"/>
                          <a:pt x="713361" y="530158"/>
                        </a:cubicBezTo>
                        <a:cubicBezTo>
                          <a:pt x="729574" y="554477"/>
                          <a:pt x="784698" y="551234"/>
                          <a:pt x="781455" y="569068"/>
                        </a:cubicBezTo>
                        <a:cubicBezTo>
                          <a:pt x="778212" y="586902"/>
                          <a:pt x="684178" y="622571"/>
                          <a:pt x="693906" y="637162"/>
                        </a:cubicBezTo>
                        <a:cubicBezTo>
                          <a:pt x="703634" y="651753"/>
                          <a:pt x="794425" y="656617"/>
                          <a:pt x="839821" y="656617"/>
                        </a:cubicBezTo>
                        <a:cubicBezTo>
                          <a:pt x="885217" y="656617"/>
                          <a:pt x="935476" y="654996"/>
                          <a:pt x="966280" y="637162"/>
                        </a:cubicBezTo>
                        <a:cubicBezTo>
                          <a:pt x="997084" y="619328"/>
                          <a:pt x="997084" y="578796"/>
                          <a:pt x="1024646" y="549613"/>
                        </a:cubicBezTo>
                        <a:cubicBezTo>
                          <a:pt x="1052208" y="520430"/>
                          <a:pt x="1112195" y="504217"/>
                          <a:pt x="1131650" y="462064"/>
                        </a:cubicBezTo>
                        <a:cubicBezTo>
                          <a:pt x="1151105" y="419911"/>
                          <a:pt x="1110574" y="333983"/>
                          <a:pt x="1141378" y="296694"/>
                        </a:cubicBezTo>
                        <a:cubicBezTo>
                          <a:pt x="1172182" y="259405"/>
                          <a:pt x="1290536" y="235086"/>
                          <a:pt x="1316476" y="238328"/>
                        </a:cubicBezTo>
                        <a:cubicBezTo>
                          <a:pt x="1342416" y="241570"/>
                          <a:pt x="1308370" y="293451"/>
                          <a:pt x="1297021" y="316149"/>
                        </a:cubicBezTo>
                        <a:cubicBezTo>
                          <a:pt x="1285672" y="338847"/>
                          <a:pt x="1246761" y="337226"/>
                          <a:pt x="1248382" y="374515"/>
                        </a:cubicBezTo>
                        <a:cubicBezTo>
                          <a:pt x="1250003" y="411804"/>
                          <a:pt x="1274323" y="522051"/>
                          <a:pt x="1306748" y="539885"/>
                        </a:cubicBezTo>
                        <a:cubicBezTo>
                          <a:pt x="1339174" y="557719"/>
                          <a:pt x="1408888" y="488004"/>
                          <a:pt x="1442935" y="481519"/>
                        </a:cubicBezTo>
                        <a:cubicBezTo>
                          <a:pt x="1476982" y="475034"/>
                          <a:pt x="1488331" y="518809"/>
                          <a:pt x="1511029" y="500975"/>
                        </a:cubicBezTo>
                        <a:cubicBezTo>
                          <a:pt x="1533727" y="483141"/>
                          <a:pt x="1564532" y="411804"/>
                          <a:pt x="1579123" y="374515"/>
                        </a:cubicBezTo>
                        <a:cubicBezTo>
                          <a:pt x="1593714" y="337226"/>
                          <a:pt x="1598578" y="308042"/>
                          <a:pt x="1598578" y="277238"/>
                        </a:cubicBezTo>
                        <a:cubicBezTo>
                          <a:pt x="1598578" y="246434"/>
                          <a:pt x="1579123" y="214008"/>
                          <a:pt x="1579123" y="189689"/>
                        </a:cubicBezTo>
                        <a:cubicBezTo>
                          <a:pt x="1579123" y="165370"/>
                          <a:pt x="1588850" y="157263"/>
                          <a:pt x="1598578" y="131323"/>
                        </a:cubicBezTo>
                        <a:cubicBezTo>
                          <a:pt x="1608306" y="105383"/>
                          <a:pt x="1605064" y="0"/>
                          <a:pt x="1637489" y="34047"/>
                        </a:cubicBezTo>
                        <a:cubicBezTo>
                          <a:pt x="1669914" y="68094"/>
                          <a:pt x="1770433" y="270753"/>
                          <a:pt x="1793131" y="335604"/>
                        </a:cubicBezTo>
                        <a:cubicBezTo>
                          <a:pt x="1815829" y="400455"/>
                          <a:pt x="1778540" y="366408"/>
                          <a:pt x="1773676" y="423153"/>
                        </a:cubicBezTo>
                        <a:cubicBezTo>
                          <a:pt x="1768812" y="479898"/>
                          <a:pt x="1763948" y="619327"/>
                          <a:pt x="1763948" y="676072"/>
                        </a:cubicBezTo>
                        <a:cubicBezTo>
                          <a:pt x="1763948" y="732817"/>
                          <a:pt x="1780161" y="729574"/>
                          <a:pt x="1773676" y="763621"/>
                        </a:cubicBezTo>
                        <a:cubicBezTo>
                          <a:pt x="1767191" y="797668"/>
                          <a:pt x="1718553" y="833336"/>
                          <a:pt x="1725038" y="880353"/>
                        </a:cubicBezTo>
                        <a:cubicBezTo>
                          <a:pt x="1731523" y="927370"/>
                          <a:pt x="1796373" y="990600"/>
                          <a:pt x="1812586" y="1045723"/>
                        </a:cubicBezTo>
                        <a:cubicBezTo>
                          <a:pt x="1828799" y="1100846"/>
                          <a:pt x="1843390" y="1128409"/>
                          <a:pt x="1822314" y="1211094"/>
                        </a:cubicBezTo>
                        <a:cubicBezTo>
                          <a:pt x="1801238" y="1293779"/>
                          <a:pt x="1721795" y="1434830"/>
                          <a:pt x="1686127" y="1541834"/>
                        </a:cubicBezTo>
                        <a:cubicBezTo>
                          <a:pt x="1650459" y="1648838"/>
                          <a:pt x="1619655" y="1768813"/>
                          <a:pt x="1608306" y="1853119"/>
                        </a:cubicBezTo>
                        <a:cubicBezTo>
                          <a:pt x="1596957" y="1937425"/>
                          <a:pt x="1614791" y="1987685"/>
                          <a:pt x="1618033" y="2047672"/>
                        </a:cubicBezTo>
                        <a:cubicBezTo>
                          <a:pt x="1621276" y="2107659"/>
                          <a:pt x="1614791" y="2174132"/>
                          <a:pt x="1627761" y="2213043"/>
                        </a:cubicBezTo>
                        <a:cubicBezTo>
                          <a:pt x="1640731" y="2251954"/>
                          <a:pt x="1665051" y="2274651"/>
                          <a:pt x="1695855" y="2281136"/>
                        </a:cubicBezTo>
                        <a:cubicBezTo>
                          <a:pt x="1726659" y="2287621"/>
                          <a:pt x="1791510" y="2242225"/>
                          <a:pt x="1812586" y="2251953"/>
                        </a:cubicBezTo>
                        <a:cubicBezTo>
                          <a:pt x="1833662" y="2261681"/>
                          <a:pt x="1848254" y="2307077"/>
                          <a:pt x="1822314" y="2339502"/>
                        </a:cubicBezTo>
                        <a:cubicBezTo>
                          <a:pt x="1796374" y="2371928"/>
                          <a:pt x="1718553" y="2410838"/>
                          <a:pt x="1656944" y="2446506"/>
                        </a:cubicBezTo>
                        <a:cubicBezTo>
                          <a:pt x="1595336" y="2482174"/>
                          <a:pt x="1511029" y="2511358"/>
                          <a:pt x="1452663" y="2553511"/>
                        </a:cubicBezTo>
                        <a:cubicBezTo>
                          <a:pt x="1394297" y="2595664"/>
                          <a:pt x="1347280" y="2642681"/>
                          <a:pt x="1306748" y="2699426"/>
                        </a:cubicBezTo>
                        <a:cubicBezTo>
                          <a:pt x="1266216" y="2756171"/>
                          <a:pt x="1254868" y="2871281"/>
                          <a:pt x="1209472" y="2893979"/>
                        </a:cubicBezTo>
                        <a:cubicBezTo>
                          <a:pt x="1164076" y="2916677"/>
                          <a:pt x="1094361" y="2864796"/>
                          <a:pt x="1034374" y="2835613"/>
                        </a:cubicBezTo>
                        <a:cubicBezTo>
                          <a:pt x="974387" y="2806430"/>
                          <a:pt x="849548" y="2751306"/>
                          <a:pt x="849548" y="2679970"/>
                        </a:cubicBezTo>
                        <a:close/>
                      </a:path>
                    </a:pathLst>
                  </a:custGeom>
                  <a:blipFill dpi="0" rotWithShape="1">
                    <a:blip r:embed="rId7" cstate="print">
                      <a:alphaModFix amt="90000"/>
                    </a:blip>
                    <a:srcRect/>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29"/>
                <p:cNvGrpSpPr/>
                <p:nvPr/>
              </p:nvGrpSpPr>
              <p:grpSpPr>
                <a:xfrm>
                  <a:off x="3276600" y="5711757"/>
                  <a:ext cx="2738336" cy="1087877"/>
                  <a:chOff x="3276600" y="5711757"/>
                  <a:chExt cx="2738336" cy="1087877"/>
                </a:xfrm>
              </p:grpSpPr>
              <p:sp>
                <p:nvSpPr>
                  <p:cNvPr id="44" name="Rectangle 43"/>
                  <p:cNvSpPr/>
                  <p:nvPr/>
                </p:nvSpPr>
                <p:spPr>
                  <a:xfrm>
                    <a:off x="3276600" y="5939135"/>
                    <a:ext cx="2438400" cy="461665"/>
                  </a:xfrm>
                  <a:prstGeom prst="rect">
                    <a:avLst/>
                  </a:prstGeom>
                  <a:solidFill>
                    <a:schemeClr val="bg1"/>
                  </a:solidFill>
                  <a:ln w="38100">
                    <a:noFill/>
                  </a:ln>
                </p:spPr>
                <p:txBody>
                  <a:bodyPr wrap="square">
                    <a:spAutoFit/>
                  </a:bodyPr>
                  <a:lstStyle/>
                  <a:p>
                    <a:pPr algn="r"/>
                    <a:r>
                      <a:rPr lang="en-US" sz="2400" b="1" dirty="0" smtClean="0"/>
                      <a:t>Triassic Lowlands</a:t>
                    </a:r>
                    <a:endParaRPr lang="en-US" sz="2400" b="1" dirty="0"/>
                  </a:p>
                </p:txBody>
              </p:sp>
              <p:sp>
                <p:nvSpPr>
                  <p:cNvPr id="45" name="Freeform 44"/>
                  <p:cNvSpPr/>
                  <p:nvPr/>
                </p:nvSpPr>
                <p:spPr>
                  <a:xfrm>
                    <a:off x="5538281" y="5711757"/>
                    <a:ext cx="476655" cy="1087877"/>
                  </a:xfrm>
                  <a:custGeom>
                    <a:avLst/>
                    <a:gdLst>
                      <a:gd name="connsiteX0" fmla="*/ 239949 w 476655"/>
                      <a:gd name="connsiteY0" fmla="*/ 163749 h 1087877"/>
                      <a:gd name="connsiteX1" fmla="*/ 346953 w 476655"/>
                      <a:gd name="connsiteY1" fmla="*/ 17834 h 1087877"/>
                      <a:gd name="connsiteX2" fmla="*/ 453957 w 476655"/>
                      <a:gd name="connsiteY2" fmla="*/ 56745 h 1087877"/>
                      <a:gd name="connsiteX3" fmla="*/ 463685 w 476655"/>
                      <a:gd name="connsiteY3" fmla="*/ 319392 h 1087877"/>
                      <a:gd name="connsiteX4" fmla="*/ 376136 w 476655"/>
                      <a:gd name="connsiteY4" fmla="*/ 640405 h 1087877"/>
                      <a:gd name="connsiteX5" fmla="*/ 249676 w 476655"/>
                      <a:gd name="connsiteY5" fmla="*/ 698771 h 1087877"/>
                      <a:gd name="connsiteX6" fmla="*/ 220493 w 476655"/>
                      <a:gd name="connsiteY6" fmla="*/ 718226 h 1087877"/>
                      <a:gd name="connsiteX7" fmla="*/ 152400 w 476655"/>
                      <a:gd name="connsiteY7" fmla="*/ 883596 h 1087877"/>
                      <a:gd name="connsiteX8" fmla="*/ 45396 w 476655"/>
                      <a:gd name="connsiteY8" fmla="*/ 1019783 h 1087877"/>
                      <a:gd name="connsiteX9" fmla="*/ 16213 w 476655"/>
                      <a:gd name="connsiteY9" fmla="*/ 1039239 h 1087877"/>
                      <a:gd name="connsiteX10" fmla="*/ 142672 w 476655"/>
                      <a:gd name="connsiteY10" fmla="*/ 727954 h 1087877"/>
                      <a:gd name="connsiteX11" fmla="*/ 269132 w 476655"/>
                      <a:gd name="connsiteY11" fmla="*/ 455579 h 1087877"/>
                      <a:gd name="connsiteX12" fmla="*/ 269132 w 476655"/>
                      <a:gd name="connsiteY12" fmla="*/ 241571 h 1087877"/>
                      <a:gd name="connsiteX13" fmla="*/ 239949 w 476655"/>
                      <a:gd name="connsiteY13" fmla="*/ 163749 h 10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655" h="1087877">
                        <a:moveTo>
                          <a:pt x="239949" y="163749"/>
                        </a:moveTo>
                        <a:cubicBezTo>
                          <a:pt x="275617" y="99708"/>
                          <a:pt x="311285" y="35668"/>
                          <a:pt x="346953" y="17834"/>
                        </a:cubicBezTo>
                        <a:cubicBezTo>
                          <a:pt x="382621" y="0"/>
                          <a:pt x="434502" y="6485"/>
                          <a:pt x="453957" y="56745"/>
                        </a:cubicBezTo>
                        <a:cubicBezTo>
                          <a:pt x="473412" y="107005"/>
                          <a:pt x="476655" y="222115"/>
                          <a:pt x="463685" y="319392"/>
                        </a:cubicBezTo>
                        <a:cubicBezTo>
                          <a:pt x="450715" y="416669"/>
                          <a:pt x="411804" y="577175"/>
                          <a:pt x="376136" y="640405"/>
                        </a:cubicBezTo>
                        <a:cubicBezTo>
                          <a:pt x="340468" y="703635"/>
                          <a:pt x="275616" y="685801"/>
                          <a:pt x="249676" y="698771"/>
                        </a:cubicBezTo>
                        <a:cubicBezTo>
                          <a:pt x="223736" y="711741"/>
                          <a:pt x="236706" y="687422"/>
                          <a:pt x="220493" y="718226"/>
                        </a:cubicBezTo>
                        <a:cubicBezTo>
                          <a:pt x="204280" y="749030"/>
                          <a:pt x="181583" y="833337"/>
                          <a:pt x="152400" y="883596"/>
                        </a:cubicBezTo>
                        <a:cubicBezTo>
                          <a:pt x="123217" y="933856"/>
                          <a:pt x="68094" y="993843"/>
                          <a:pt x="45396" y="1019783"/>
                        </a:cubicBezTo>
                        <a:cubicBezTo>
                          <a:pt x="22698" y="1045723"/>
                          <a:pt x="0" y="1087877"/>
                          <a:pt x="16213" y="1039239"/>
                        </a:cubicBezTo>
                        <a:cubicBezTo>
                          <a:pt x="32426" y="990601"/>
                          <a:pt x="100519" y="825231"/>
                          <a:pt x="142672" y="727954"/>
                        </a:cubicBezTo>
                        <a:cubicBezTo>
                          <a:pt x="184825" y="630677"/>
                          <a:pt x="248055" y="536643"/>
                          <a:pt x="269132" y="455579"/>
                        </a:cubicBezTo>
                        <a:cubicBezTo>
                          <a:pt x="290209" y="374515"/>
                          <a:pt x="269132" y="241571"/>
                          <a:pt x="269132" y="241571"/>
                        </a:cubicBezTo>
                        <a:lnTo>
                          <a:pt x="239949" y="163749"/>
                        </a:lnTo>
                        <a:close/>
                      </a:path>
                    </a:pathLst>
                  </a:cu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14"/>
                <p:cNvSpPr/>
                <p:nvPr/>
              </p:nvSpPr>
              <p:spPr>
                <a:xfrm>
                  <a:off x="5638800" y="21336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7"/>
              <p:cNvGrpSpPr/>
              <p:nvPr/>
            </p:nvGrpSpPr>
            <p:grpSpPr>
              <a:xfrm>
                <a:off x="5410417" y="5613390"/>
                <a:ext cx="3048000" cy="1247139"/>
                <a:chOff x="5410417" y="5613390"/>
                <a:chExt cx="3048000" cy="1247139"/>
              </a:xfrm>
            </p:grpSpPr>
            <p:grpSp>
              <p:nvGrpSpPr>
                <p:cNvPr id="31" name="Group 36"/>
                <p:cNvGrpSpPr/>
                <p:nvPr/>
              </p:nvGrpSpPr>
              <p:grpSpPr>
                <a:xfrm>
                  <a:off x="5727779" y="5613390"/>
                  <a:ext cx="2242457" cy="1247139"/>
                  <a:chOff x="5727779" y="5638801"/>
                  <a:chExt cx="2242457" cy="1247139"/>
                </a:xfrm>
              </p:grpSpPr>
              <p:sp>
                <p:nvSpPr>
                  <p:cNvPr id="34" name="Freeform 33"/>
                  <p:cNvSpPr/>
                  <p:nvPr/>
                </p:nvSpPr>
                <p:spPr>
                  <a:xfrm>
                    <a:off x="5727779" y="6422572"/>
                    <a:ext cx="176065" cy="170385"/>
                  </a:xfrm>
                  <a:custGeom>
                    <a:avLst/>
                    <a:gdLst>
                      <a:gd name="connsiteX0" fmla="*/ 133468 w 176065"/>
                      <a:gd name="connsiteY0" fmla="*/ 946 h 170385"/>
                      <a:gd name="connsiteX1" fmla="*/ 173225 w 176065"/>
                      <a:gd name="connsiteY1" fmla="*/ 46382 h 170385"/>
                      <a:gd name="connsiteX2" fmla="*/ 116430 w 176065"/>
                      <a:gd name="connsiteY2" fmla="*/ 108857 h 170385"/>
                      <a:gd name="connsiteX3" fmla="*/ 59635 w 176065"/>
                      <a:gd name="connsiteY3" fmla="*/ 159972 h 170385"/>
                      <a:gd name="connsiteX4" fmla="*/ 2840 w 176065"/>
                      <a:gd name="connsiteY4" fmla="*/ 154293 h 170385"/>
                      <a:gd name="connsiteX5" fmla="*/ 42596 w 176065"/>
                      <a:gd name="connsiteY5" fmla="*/ 63421 h 170385"/>
                      <a:gd name="connsiteX6" fmla="*/ 48276 w 176065"/>
                      <a:gd name="connsiteY6" fmla="*/ 40703 h 170385"/>
                      <a:gd name="connsiteX7" fmla="*/ 133468 w 176065"/>
                      <a:gd name="connsiteY7" fmla="*/ 946 h 17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65" h="170385">
                        <a:moveTo>
                          <a:pt x="133468" y="946"/>
                        </a:moveTo>
                        <a:cubicBezTo>
                          <a:pt x="154293" y="1892"/>
                          <a:pt x="176065" y="28397"/>
                          <a:pt x="173225" y="46382"/>
                        </a:cubicBezTo>
                        <a:cubicBezTo>
                          <a:pt x="170385" y="64367"/>
                          <a:pt x="135362" y="89925"/>
                          <a:pt x="116430" y="108857"/>
                        </a:cubicBezTo>
                        <a:cubicBezTo>
                          <a:pt x="97498" y="127789"/>
                          <a:pt x="78567" y="152399"/>
                          <a:pt x="59635" y="159972"/>
                        </a:cubicBezTo>
                        <a:cubicBezTo>
                          <a:pt x="40703" y="167545"/>
                          <a:pt x="5680" y="170385"/>
                          <a:pt x="2840" y="154293"/>
                        </a:cubicBezTo>
                        <a:cubicBezTo>
                          <a:pt x="0" y="138201"/>
                          <a:pt x="35023" y="82353"/>
                          <a:pt x="42596" y="63421"/>
                        </a:cubicBezTo>
                        <a:cubicBezTo>
                          <a:pt x="50169" y="44489"/>
                          <a:pt x="36917" y="50169"/>
                          <a:pt x="48276" y="40703"/>
                        </a:cubicBezTo>
                        <a:cubicBezTo>
                          <a:pt x="59635" y="31237"/>
                          <a:pt x="112643" y="0"/>
                          <a:pt x="133468" y="946"/>
                        </a:cubicBezTo>
                        <a:close/>
                      </a:path>
                    </a:pathLst>
                  </a:custGeom>
                  <a:blipFill dpi="0" rotWithShape="1">
                    <a:blip r:embed="rId8" cstate="print"/>
                    <a:srcRect/>
                    <a:tile tx="0" ty="0" sx="100000" sy="100000" flip="none" algn="ctr"/>
                  </a:blip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852160" y="6464300"/>
                    <a:ext cx="546100" cy="421640"/>
                  </a:xfrm>
                  <a:custGeom>
                    <a:avLst/>
                    <a:gdLst>
                      <a:gd name="connsiteX0" fmla="*/ 137160 w 546100"/>
                      <a:gd name="connsiteY0" fmla="*/ 73660 h 421640"/>
                      <a:gd name="connsiteX1" fmla="*/ 518160 w 546100"/>
                      <a:gd name="connsiteY1" fmla="*/ 27940 h 421640"/>
                      <a:gd name="connsiteX2" fmla="*/ 304800 w 546100"/>
                      <a:gd name="connsiteY2" fmla="*/ 241300 h 421640"/>
                      <a:gd name="connsiteX3" fmla="*/ 243840 w 546100"/>
                      <a:gd name="connsiteY3" fmla="*/ 363220 h 421640"/>
                      <a:gd name="connsiteX4" fmla="*/ 15240 w 546100"/>
                      <a:gd name="connsiteY4" fmla="*/ 378460 h 421640"/>
                      <a:gd name="connsiteX5" fmla="*/ 137160 w 546100"/>
                      <a:gd name="connsiteY5" fmla="*/ 73660 h 4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100" h="421640">
                        <a:moveTo>
                          <a:pt x="137160" y="73660"/>
                        </a:moveTo>
                        <a:cubicBezTo>
                          <a:pt x="220980" y="15240"/>
                          <a:pt x="490220" y="0"/>
                          <a:pt x="518160" y="27940"/>
                        </a:cubicBezTo>
                        <a:cubicBezTo>
                          <a:pt x="546100" y="55880"/>
                          <a:pt x="350520" y="185420"/>
                          <a:pt x="304800" y="241300"/>
                        </a:cubicBezTo>
                        <a:cubicBezTo>
                          <a:pt x="259080" y="297180"/>
                          <a:pt x="292100" y="340360"/>
                          <a:pt x="243840" y="363220"/>
                        </a:cubicBezTo>
                        <a:cubicBezTo>
                          <a:pt x="195580" y="386080"/>
                          <a:pt x="30480" y="421640"/>
                          <a:pt x="15240" y="378460"/>
                        </a:cubicBezTo>
                        <a:cubicBezTo>
                          <a:pt x="0" y="335280"/>
                          <a:pt x="53340" y="132080"/>
                          <a:pt x="137160" y="73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32241" y="5638801"/>
                    <a:ext cx="2037995" cy="862337"/>
                  </a:xfrm>
                  <a:custGeom>
                    <a:avLst/>
                    <a:gdLst>
                      <a:gd name="connsiteX0" fmla="*/ 76673 w 2037995"/>
                      <a:gd name="connsiteY0" fmla="*/ 847192 h 862337"/>
                      <a:gd name="connsiteX1" fmla="*/ 315212 w 2037995"/>
                      <a:gd name="connsiteY1" fmla="*/ 852871 h 862337"/>
                      <a:gd name="connsiteX2" fmla="*/ 684380 w 2037995"/>
                      <a:gd name="connsiteY2" fmla="*/ 790397 h 862337"/>
                      <a:gd name="connsiteX3" fmla="*/ 1013791 w 2037995"/>
                      <a:gd name="connsiteY3" fmla="*/ 688165 h 862337"/>
                      <a:gd name="connsiteX4" fmla="*/ 1320484 w 2037995"/>
                      <a:gd name="connsiteY4" fmla="*/ 523460 h 862337"/>
                      <a:gd name="connsiteX5" fmla="*/ 1598780 w 2037995"/>
                      <a:gd name="connsiteY5" fmla="*/ 409870 h 862337"/>
                      <a:gd name="connsiteX6" fmla="*/ 1854358 w 2037995"/>
                      <a:gd name="connsiteY6" fmla="*/ 250844 h 862337"/>
                      <a:gd name="connsiteX7" fmla="*/ 1990666 w 2037995"/>
                      <a:gd name="connsiteY7" fmla="*/ 182690 h 862337"/>
                      <a:gd name="connsiteX8" fmla="*/ 2013384 w 2037995"/>
                      <a:gd name="connsiteY8" fmla="*/ 120215 h 862337"/>
                      <a:gd name="connsiteX9" fmla="*/ 1842999 w 2037995"/>
                      <a:gd name="connsiteY9" fmla="*/ 199728 h 862337"/>
                      <a:gd name="connsiteX10" fmla="*/ 1712370 w 2037995"/>
                      <a:gd name="connsiteY10" fmla="*/ 199728 h 862337"/>
                      <a:gd name="connsiteX11" fmla="*/ 1587421 w 2037995"/>
                      <a:gd name="connsiteY11" fmla="*/ 239485 h 862337"/>
                      <a:gd name="connsiteX12" fmla="*/ 1490870 w 2037995"/>
                      <a:gd name="connsiteY12" fmla="*/ 347395 h 862337"/>
                      <a:gd name="connsiteX13" fmla="*/ 1365920 w 2037995"/>
                      <a:gd name="connsiteY13" fmla="*/ 358754 h 862337"/>
                      <a:gd name="connsiteX14" fmla="*/ 1485190 w 2037995"/>
                      <a:gd name="connsiteY14" fmla="*/ 239485 h 862337"/>
                      <a:gd name="connsiteX15" fmla="*/ 1553344 w 2037995"/>
                      <a:gd name="connsiteY15" fmla="*/ 159972 h 862337"/>
                      <a:gd name="connsiteX16" fmla="*/ 1683973 w 2037995"/>
                      <a:gd name="connsiteY16" fmla="*/ 57741 h 862337"/>
                      <a:gd name="connsiteX17" fmla="*/ 1655575 w 2037995"/>
                      <a:gd name="connsiteY17" fmla="*/ 23664 h 862337"/>
                      <a:gd name="connsiteX18" fmla="*/ 1417036 w 2037995"/>
                      <a:gd name="connsiteY18" fmla="*/ 199728 h 862337"/>
                      <a:gd name="connsiteX19" fmla="*/ 1240971 w 2037995"/>
                      <a:gd name="connsiteY19" fmla="*/ 313318 h 862337"/>
                      <a:gd name="connsiteX20" fmla="*/ 917240 w 2037995"/>
                      <a:gd name="connsiteY20" fmla="*/ 324677 h 862337"/>
                      <a:gd name="connsiteX21" fmla="*/ 809329 w 2037995"/>
                      <a:gd name="connsiteY21" fmla="*/ 341716 h 862337"/>
                      <a:gd name="connsiteX22" fmla="*/ 786611 w 2037995"/>
                      <a:gd name="connsiteY22" fmla="*/ 398511 h 862337"/>
                      <a:gd name="connsiteX23" fmla="*/ 610547 w 2037995"/>
                      <a:gd name="connsiteY23" fmla="*/ 375793 h 862337"/>
                      <a:gd name="connsiteX24" fmla="*/ 559431 w 2037995"/>
                      <a:gd name="connsiteY24" fmla="*/ 404190 h 862337"/>
                      <a:gd name="connsiteX25" fmla="*/ 502636 w 2037995"/>
                      <a:gd name="connsiteY25" fmla="*/ 392831 h 862337"/>
                      <a:gd name="connsiteX26" fmla="*/ 445841 w 2037995"/>
                      <a:gd name="connsiteY26" fmla="*/ 438267 h 862337"/>
                      <a:gd name="connsiteX27" fmla="*/ 337930 w 2037995"/>
                      <a:gd name="connsiteY27" fmla="*/ 466665 h 862337"/>
                      <a:gd name="connsiteX28" fmla="*/ 275456 w 2037995"/>
                      <a:gd name="connsiteY28" fmla="*/ 534819 h 862337"/>
                      <a:gd name="connsiteX29" fmla="*/ 218661 w 2037995"/>
                      <a:gd name="connsiteY29" fmla="*/ 574575 h 862337"/>
                      <a:gd name="connsiteX30" fmla="*/ 161866 w 2037995"/>
                      <a:gd name="connsiteY30" fmla="*/ 574575 h 862337"/>
                      <a:gd name="connsiteX31" fmla="*/ 65314 w 2037995"/>
                      <a:gd name="connsiteY31" fmla="*/ 642729 h 862337"/>
                      <a:gd name="connsiteX32" fmla="*/ 36917 w 2037995"/>
                      <a:gd name="connsiteY32" fmla="*/ 727922 h 862337"/>
                      <a:gd name="connsiteX33" fmla="*/ 2840 w 2037995"/>
                      <a:gd name="connsiteY33" fmla="*/ 761999 h 862337"/>
                      <a:gd name="connsiteX34" fmla="*/ 19878 w 2037995"/>
                      <a:gd name="connsiteY34" fmla="*/ 818794 h 862337"/>
                      <a:gd name="connsiteX35" fmla="*/ 76673 w 2037995"/>
                      <a:gd name="connsiteY35" fmla="*/ 847192 h 86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37995" h="862337">
                        <a:moveTo>
                          <a:pt x="76673" y="847192"/>
                        </a:moveTo>
                        <a:cubicBezTo>
                          <a:pt x="125895" y="852871"/>
                          <a:pt x="213928" y="862337"/>
                          <a:pt x="315212" y="852871"/>
                        </a:cubicBezTo>
                        <a:cubicBezTo>
                          <a:pt x="416497" y="843405"/>
                          <a:pt x="567950" y="817848"/>
                          <a:pt x="684380" y="790397"/>
                        </a:cubicBezTo>
                        <a:cubicBezTo>
                          <a:pt x="800810" y="762946"/>
                          <a:pt x="907774" y="732654"/>
                          <a:pt x="1013791" y="688165"/>
                        </a:cubicBezTo>
                        <a:cubicBezTo>
                          <a:pt x="1119808" y="643676"/>
                          <a:pt x="1222986" y="569842"/>
                          <a:pt x="1320484" y="523460"/>
                        </a:cubicBezTo>
                        <a:cubicBezTo>
                          <a:pt x="1417982" y="477078"/>
                          <a:pt x="1509801" y="455306"/>
                          <a:pt x="1598780" y="409870"/>
                        </a:cubicBezTo>
                        <a:cubicBezTo>
                          <a:pt x="1687759" y="364434"/>
                          <a:pt x="1789044" y="288707"/>
                          <a:pt x="1854358" y="250844"/>
                        </a:cubicBezTo>
                        <a:cubicBezTo>
                          <a:pt x="1919672" y="212981"/>
                          <a:pt x="1964162" y="204461"/>
                          <a:pt x="1990666" y="182690"/>
                        </a:cubicBezTo>
                        <a:cubicBezTo>
                          <a:pt x="2017170" y="160919"/>
                          <a:pt x="2037995" y="117375"/>
                          <a:pt x="2013384" y="120215"/>
                        </a:cubicBezTo>
                        <a:cubicBezTo>
                          <a:pt x="1988773" y="123055"/>
                          <a:pt x="1893168" y="186476"/>
                          <a:pt x="1842999" y="199728"/>
                        </a:cubicBezTo>
                        <a:cubicBezTo>
                          <a:pt x="1792830" y="212980"/>
                          <a:pt x="1754966" y="193102"/>
                          <a:pt x="1712370" y="199728"/>
                        </a:cubicBezTo>
                        <a:cubicBezTo>
                          <a:pt x="1669774" y="206354"/>
                          <a:pt x="1624338" y="214874"/>
                          <a:pt x="1587421" y="239485"/>
                        </a:cubicBezTo>
                        <a:cubicBezTo>
                          <a:pt x="1550504" y="264096"/>
                          <a:pt x="1527787" y="327517"/>
                          <a:pt x="1490870" y="347395"/>
                        </a:cubicBezTo>
                        <a:cubicBezTo>
                          <a:pt x="1453953" y="367273"/>
                          <a:pt x="1366867" y="376739"/>
                          <a:pt x="1365920" y="358754"/>
                        </a:cubicBezTo>
                        <a:cubicBezTo>
                          <a:pt x="1364973" y="340769"/>
                          <a:pt x="1453953" y="272615"/>
                          <a:pt x="1485190" y="239485"/>
                        </a:cubicBezTo>
                        <a:cubicBezTo>
                          <a:pt x="1516427" y="206355"/>
                          <a:pt x="1520214" y="190263"/>
                          <a:pt x="1553344" y="159972"/>
                        </a:cubicBezTo>
                        <a:cubicBezTo>
                          <a:pt x="1586474" y="129681"/>
                          <a:pt x="1666935" y="80459"/>
                          <a:pt x="1683973" y="57741"/>
                        </a:cubicBezTo>
                        <a:cubicBezTo>
                          <a:pt x="1701011" y="35023"/>
                          <a:pt x="1700065" y="0"/>
                          <a:pt x="1655575" y="23664"/>
                        </a:cubicBezTo>
                        <a:cubicBezTo>
                          <a:pt x="1611086" y="47329"/>
                          <a:pt x="1486137" y="151452"/>
                          <a:pt x="1417036" y="199728"/>
                        </a:cubicBezTo>
                        <a:cubicBezTo>
                          <a:pt x="1347935" y="248004"/>
                          <a:pt x="1324270" y="292493"/>
                          <a:pt x="1240971" y="313318"/>
                        </a:cubicBezTo>
                        <a:cubicBezTo>
                          <a:pt x="1157672" y="334143"/>
                          <a:pt x="989180" y="319944"/>
                          <a:pt x="917240" y="324677"/>
                        </a:cubicBezTo>
                        <a:cubicBezTo>
                          <a:pt x="845300" y="329410"/>
                          <a:pt x="831101" y="329410"/>
                          <a:pt x="809329" y="341716"/>
                        </a:cubicBezTo>
                        <a:cubicBezTo>
                          <a:pt x="787558" y="354022"/>
                          <a:pt x="819741" y="392832"/>
                          <a:pt x="786611" y="398511"/>
                        </a:cubicBezTo>
                        <a:cubicBezTo>
                          <a:pt x="753481" y="404190"/>
                          <a:pt x="648410" y="374847"/>
                          <a:pt x="610547" y="375793"/>
                        </a:cubicBezTo>
                        <a:cubicBezTo>
                          <a:pt x="572684" y="376739"/>
                          <a:pt x="577416" y="401350"/>
                          <a:pt x="559431" y="404190"/>
                        </a:cubicBezTo>
                        <a:cubicBezTo>
                          <a:pt x="541446" y="407030"/>
                          <a:pt x="521568" y="387152"/>
                          <a:pt x="502636" y="392831"/>
                        </a:cubicBezTo>
                        <a:cubicBezTo>
                          <a:pt x="483704" y="398510"/>
                          <a:pt x="473292" y="425961"/>
                          <a:pt x="445841" y="438267"/>
                        </a:cubicBezTo>
                        <a:cubicBezTo>
                          <a:pt x="418390" y="450573"/>
                          <a:pt x="366328" y="450573"/>
                          <a:pt x="337930" y="466665"/>
                        </a:cubicBezTo>
                        <a:cubicBezTo>
                          <a:pt x="309533" y="482757"/>
                          <a:pt x="295334" y="516834"/>
                          <a:pt x="275456" y="534819"/>
                        </a:cubicBezTo>
                        <a:cubicBezTo>
                          <a:pt x="255578" y="552804"/>
                          <a:pt x="237593" y="567949"/>
                          <a:pt x="218661" y="574575"/>
                        </a:cubicBezTo>
                        <a:cubicBezTo>
                          <a:pt x="199729" y="581201"/>
                          <a:pt x="187424" y="563216"/>
                          <a:pt x="161866" y="574575"/>
                        </a:cubicBezTo>
                        <a:cubicBezTo>
                          <a:pt x="136308" y="585934"/>
                          <a:pt x="86139" y="617171"/>
                          <a:pt x="65314" y="642729"/>
                        </a:cubicBezTo>
                        <a:cubicBezTo>
                          <a:pt x="44489" y="668287"/>
                          <a:pt x="47329" y="708044"/>
                          <a:pt x="36917" y="727922"/>
                        </a:cubicBezTo>
                        <a:cubicBezTo>
                          <a:pt x="26505" y="747800"/>
                          <a:pt x="5680" y="746854"/>
                          <a:pt x="2840" y="761999"/>
                        </a:cubicBezTo>
                        <a:cubicBezTo>
                          <a:pt x="0" y="777144"/>
                          <a:pt x="15145" y="801756"/>
                          <a:pt x="19878" y="818794"/>
                        </a:cubicBezTo>
                        <a:cubicBezTo>
                          <a:pt x="24611" y="835832"/>
                          <a:pt x="27451" y="841513"/>
                          <a:pt x="76673" y="847192"/>
                        </a:cubicBezTo>
                        <a:close/>
                      </a:path>
                    </a:pathLst>
                  </a:custGeom>
                  <a:blipFill dpi="0" rotWithShape="1">
                    <a:blip r:embed="rId8" cstate="print"/>
                    <a:srcRect/>
                    <a:tile tx="0" ty="0" sx="100000" sy="100000" flip="none" algn="ctr"/>
                  </a:blip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rot="20563227">
                  <a:off x="5410417" y="6106473"/>
                  <a:ext cx="3048000" cy="461665"/>
                </a:xfrm>
                <a:prstGeom prst="rect">
                  <a:avLst/>
                </a:prstGeom>
                <a:noFill/>
                <a:ln w="38100">
                  <a:noFill/>
                </a:ln>
              </p:spPr>
              <p:txBody>
                <a:bodyPr wrap="square">
                  <a:spAutoFit/>
                </a:bodyPr>
                <a:lstStyle/>
                <a:p>
                  <a:pPr algn="r"/>
                  <a:r>
                    <a:rPr lang="en-US" sz="2400" b="1" dirty="0" smtClean="0"/>
                    <a:t>Atlantic Coastal Plain</a:t>
                  </a:r>
                  <a:endParaRPr lang="en-US" sz="2400" b="1" dirty="0"/>
                </a:p>
              </p:txBody>
            </p:sp>
          </p:grpSp>
        </p:grpSp>
        <p:grpSp>
          <p:nvGrpSpPr>
            <p:cNvPr id="55" name="Group 54"/>
            <p:cNvGrpSpPr/>
            <p:nvPr/>
          </p:nvGrpSpPr>
          <p:grpSpPr>
            <a:xfrm>
              <a:off x="6019800" y="4860806"/>
              <a:ext cx="3040642" cy="930394"/>
              <a:chOff x="5943600" y="4556006"/>
              <a:chExt cx="3040642" cy="930394"/>
            </a:xfrm>
          </p:grpSpPr>
          <p:sp>
            <p:nvSpPr>
              <p:cNvPr id="56" name="Rectangle 55"/>
              <p:cNvSpPr/>
              <p:nvPr/>
            </p:nvSpPr>
            <p:spPr>
              <a:xfrm rot="20456057">
                <a:off x="6503375" y="4556006"/>
                <a:ext cx="2480867" cy="461665"/>
              </a:xfrm>
              <a:prstGeom prst="rect">
                <a:avLst/>
              </a:prstGeom>
              <a:solidFill>
                <a:schemeClr val="bg1"/>
              </a:solidFill>
              <a:ln w="38100">
                <a:noFill/>
              </a:ln>
            </p:spPr>
            <p:txBody>
              <a:bodyPr wrap="square">
                <a:spAutoFit/>
              </a:bodyPr>
              <a:lstStyle/>
              <a:p>
                <a:r>
                  <a:rPr lang="en-US" sz="2400" b="1" dirty="0" smtClean="0"/>
                  <a:t>Manhattan Prong</a:t>
                </a:r>
                <a:endParaRPr lang="en-US" sz="2400" b="1" dirty="0"/>
              </a:p>
            </p:txBody>
          </p:sp>
          <p:cxnSp>
            <p:nvCxnSpPr>
              <p:cNvPr id="57" name="Straight Arrow Connector 56"/>
              <p:cNvCxnSpPr>
                <a:stCxn id="56" idx="1"/>
              </p:cNvCxnSpPr>
              <p:nvPr/>
            </p:nvCxnSpPr>
            <p:spPr>
              <a:xfrm flipH="1">
                <a:off x="5943600" y="5192030"/>
                <a:ext cx="627820" cy="294370"/>
              </a:xfrm>
              <a:prstGeom prst="straightConnector1">
                <a:avLst/>
              </a:prstGeom>
              <a:ln w="762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5943600" y="4507329"/>
              <a:ext cx="3040642" cy="930394"/>
              <a:chOff x="5943600" y="4507329"/>
              <a:chExt cx="3040642" cy="930394"/>
            </a:xfrm>
          </p:grpSpPr>
          <p:sp>
            <p:nvSpPr>
              <p:cNvPr id="59" name="Rectangle 58"/>
              <p:cNvSpPr/>
              <p:nvPr/>
            </p:nvSpPr>
            <p:spPr>
              <a:xfrm rot="20456057">
                <a:off x="6503375" y="4507329"/>
                <a:ext cx="2480867" cy="461665"/>
              </a:xfrm>
              <a:prstGeom prst="rect">
                <a:avLst/>
              </a:prstGeom>
              <a:solidFill>
                <a:schemeClr val="bg1"/>
              </a:solidFill>
              <a:ln w="38100">
                <a:noFill/>
              </a:ln>
            </p:spPr>
            <p:txBody>
              <a:bodyPr wrap="square">
                <a:spAutoFit/>
              </a:bodyPr>
              <a:lstStyle/>
              <a:p>
                <a:r>
                  <a:rPr lang="en-US" sz="2400" b="1" dirty="0" smtClean="0"/>
                  <a:t>Hudson highlands</a:t>
                </a:r>
                <a:endParaRPr lang="en-US" sz="2400" b="1" dirty="0"/>
              </a:p>
            </p:txBody>
          </p:sp>
          <p:cxnSp>
            <p:nvCxnSpPr>
              <p:cNvPr id="60" name="Straight Arrow Connector 59"/>
              <p:cNvCxnSpPr>
                <a:stCxn id="59" idx="1"/>
              </p:cNvCxnSpPr>
              <p:nvPr/>
            </p:nvCxnSpPr>
            <p:spPr>
              <a:xfrm flipH="1">
                <a:off x="5943600" y="5143353"/>
                <a:ext cx="627820" cy="294370"/>
              </a:xfrm>
              <a:prstGeom prst="straightConnector1">
                <a:avLst/>
              </a:prstGeom>
              <a:ln w="762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grpSp>
      </p:grpSp>
      <p:pic>
        <p:nvPicPr>
          <p:cNvPr id="2051" name="Picture 3"/>
          <p:cNvPicPr>
            <a:picLocks noChangeAspect="1" noChangeArrowheads="1"/>
          </p:cNvPicPr>
          <p:nvPr/>
        </p:nvPicPr>
        <p:blipFill>
          <a:blip r:embed="rId9" cstate="print"/>
          <a:srcRect/>
          <a:stretch>
            <a:fillRect/>
          </a:stretch>
        </p:blipFill>
        <p:spPr bwMode="auto">
          <a:xfrm>
            <a:off x="304801" y="786306"/>
            <a:ext cx="8534400" cy="6128844"/>
          </a:xfrm>
          <a:prstGeom prst="rect">
            <a:avLst/>
          </a:prstGeom>
          <a:noFill/>
          <a:ln w="50800">
            <a:solidFill>
              <a:schemeClr val="tx1"/>
            </a:solidFill>
            <a:miter lim="800000"/>
            <a:headEnd/>
            <a:tailEnd/>
          </a:ln>
          <a:effectLst/>
        </p:spPr>
      </p:pic>
      <p:sp useBgFill="1">
        <p:nvSpPr>
          <p:cNvPr id="3" name="Rectangle 2"/>
          <p:cNvSpPr/>
          <p:nvPr/>
        </p:nvSpPr>
        <p:spPr>
          <a:xfrm>
            <a:off x="0" y="0"/>
            <a:ext cx="9144000" cy="707886"/>
          </a:xfrm>
          <a:prstGeom prst="rect">
            <a:avLst/>
          </a:prstGeom>
        </p:spPr>
        <p:txBody>
          <a:bodyPr wrap="square">
            <a:spAutoFit/>
          </a:bodyPr>
          <a:lstStyle/>
          <a:p>
            <a:pPr algn="ctr"/>
            <a:r>
              <a:rPr lang="en-US" sz="4000" b="1" dirty="0" smtClean="0">
                <a:solidFill>
                  <a:schemeClr val="bg1"/>
                </a:solidFill>
              </a:rPr>
              <a:t>Physiographic map of the Hudson Valley</a:t>
            </a:r>
            <a:endParaRPr lang="en-US" sz="4000" b="1" dirty="0">
              <a:solidFill>
                <a:schemeClr val="bg1"/>
              </a:solidFill>
            </a:endParaRPr>
          </a:p>
        </p:txBody>
      </p:sp>
      <p:sp useBgFill="1">
        <p:nvSpPr>
          <p:cNvPr id="4" name="Rectangle 3"/>
          <p:cNvSpPr/>
          <p:nvPr/>
        </p:nvSpPr>
        <p:spPr>
          <a:xfrm>
            <a:off x="0" y="0"/>
            <a:ext cx="9144000" cy="707886"/>
          </a:xfrm>
          <a:prstGeom prst="rect">
            <a:avLst/>
          </a:prstGeom>
        </p:spPr>
        <p:txBody>
          <a:bodyPr wrap="square">
            <a:spAutoFit/>
          </a:bodyPr>
          <a:lstStyle/>
          <a:p>
            <a:pPr algn="ctr"/>
            <a:r>
              <a:rPr lang="en-US" sz="4000" b="1" dirty="0" smtClean="0">
                <a:solidFill>
                  <a:schemeClr val="bg1"/>
                </a:solidFill>
              </a:rPr>
              <a:t>Geologic map of the Hudson Valley</a:t>
            </a:r>
            <a:endParaRPr lang="en-US" sz="4000" b="1" dirty="0">
              <a:solidFill>
                <a:schemeClr val="bg1"/>
              </a:solidFill>
            </a:endParaRPr>
          </a:p>
        </p:txBody>
      </p:sp>
      <p:grpSp>
        <p:nvGrpSpPr>
          <p:cNvPr id="6" name="Group 5"/>
          <p:cNvGrpSpPr/>
          <p:nvPr/>
        </p:nvGrpSpPr>
        <p:grpSpPr>
          <a:xfrm>
            <a:off x="4437682" y="2209800"/>
            <a:ext cx="1750016" cy="4215539"/>
            <a:chOff x="4437682" y="2209800"/>
            <a:chExt cx="1750016" cy="4215539"/>
          </a:xfrm>
        </p:grpSpPr>
        <p:sp>
          <p:nvSpPr>
            <p:cNvPr id="7" name="Freeform 6"/>
            <p:cNvSpPr/>
            <p:nvPr/>
          </p:nvSpPr>
          <p:spPr>
            <a:xfrm>
              <a:off x="5681421" y="2209800"/>
              <a:ext cx="506277" cy="4215539"/>
            </a:xfrm>
            <a:custGeom>
              <a:avLst/>
              <a:gdLst>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26203 w 490779"/>
                <a:gd name="connsiteY12" fmla="*/ 1038387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490779"/>
                <a:gd name="connsiteY0" fmla="*/ 0 h 4215539"/>
                <a:gd name="connsiteX1" fmla="*/ 69742 w 490779"/>
                <a:gd name="connsiteY1" fmla="*/ 139485 h 4215539"/>
                <a:gd name="connsiteX2" fmla="*/ 7749 w 490779"/>
                <a:gd name="connsiteY2" fmla="*/ 185980 h 4215539"/>
                <a:gd name="connsiteX3" fmla="*/ 23247 w 490779"/>
                <a:gd name="connsiteY3" fmla="*/ 340963 h 4215539"/>
                <a:gd name="connsiteX4" fmla="*/ 69742 w 490779"/>
                <a:gd name="connsiteY4" fmla="*/ 402956 h 4215539"/>
                <a:gd name="connsiteX5" fmla="*/ 85240 w 490779"/>
                <a:gd name="connsiteY5" fmla="*/ 495946 h 4215539"/>
                <a:gd name="connsiteX6" fmla="*/ 147234 w 490779"/>
                <a:gd name="connsiteY6" fmla="*/ 464949 h 4215539"/>
                <a:gd name="connsiteX7" fmla="*/ 224725 w 490779"/>
                <a:gd name="connsiteY7" fmla="*/ 619932 h 4215539"/>
                <a:gd name="connsiteX8" fmla="*/ 286718 w 490779"/>
                <a:gd name="connsiteY8" fmla="*/ 728420 h 4215539"/>
                <a:gd name="connsiteX9" fmla="*/ 224725 w 490779"/>
                <a:gd name="connsiteY9" fmla="*/ 821410 h 4215539"/>
                <a:gd name="connsiteX10" fmla="*/ 271220 w 490779"/>
                <a:gd name="connsiteY10" fmla="*/ 1038387 h 4215539"/>
                <a:gd name="connsiteX11" fmla="*/ 379708 w 490779"/>
                <a:gd name="connsiteY11" fmla="*/ 991892 h 4215539"/>
                <a:gd name="connsiteX12" fmla="*/ 414579 w 490779"/>
                <a:gd name="connsiteY12" fmla="*/ 990600 h 4215539"/>
                <a:gd name="connsiteX13" fmla="*/ 472698 w 490779"/>
                <a:gd name="connsiteY13" fmla="*/ 1146875 h 4215539"/>
                <a:gd name="connsiteX14" fmla="*/ 488196 w 490779"/>
                <a:gd name="connsiteY14" fmla="*/ 1348353 h 4215539"/>
                <a:gd name="connsiteX15" fmla="*/ 457200 w 490779"/>
                <a:gd name="connsiteY15" fmla="*/ 1456841 h 4215539"/>
                <a:gd name="connsiteX16" fmla="*/ 395207 w 490779"/>
                <a:gd name="connsiteY16" fmla="*/ 1642820 h 4215539"/>
                <a:gd name="connsiteX17" fmla="*/ 348712 w 490779"/>
                <a:gd name="connsiteY17" fmla="*/ 1844298 h 4215539"/>
                <a:gd name="connsiteX18" fmla="*/ 348712 w 490779"/>
                <a:gd name="connsiteY18" fmla="*/ 2045776 h 4215539"/>
                <a:gd name="connsiteX19" fmla="*/ 302217 w 490779"/>
                <a:gd name="connsiteY19" fmla="*/ 2200759 h 4215539"/>
                <a:gd name="connsiteX20" fmla="*/ 224725 w 490779"/>
                <a:gd name="connsiteY20" fmla="*/ 2340244 h 4215539"/>
                <a:gd name="connsiteX21" fmla="*/ 193729 w 490779"/>
                <a:gd name="connsiteY21" fmla="*/ 2557220 h 4215539"/>
                <a:gd name="connsiteX22" fmla="*/ 209227 w 490779"/>
                <a:gd name="connsiteY22" fmla="*/ 2774197 h 4215539"/>
                <a:gd name="connsiteX23" fmla="*/ 162732 w 490779"/>
                <a:gd name="connsiteY23" fmla="*/ 2929180 h 4215539"/>
                <a:gd name="connsiteX24" fmla="*/ 193729 w 490779"/>
                <a:gd name="connsiteY24" fmla="*/ 3099661 h 4215539"/>
                <a:gd name="connsiteX25" fmla="*/ 147234 w 490779"/>
                <a:gd name="connsiteY25" fmla="*/ 3223648 h 4215539"/>
                <a:gd name="connsiteX26" fmla="*/ 162732 w 490779"/>
                <a:gd name="connsiteY26" fmla="*/ 3378631 h 4215539"/>
                <a:gd name="connsiteX27" fmla="*/ 162732 w 490779"/>
                <a:gd name="connsiteY27" fmla="*/ 3502617 h 4215539"/>
                <a:gd name="connsiteX28" fmla="*/ 209227 w 490779"/>
                <a:gd name="connsiteY28" fmla="*/ 3611105 h 4215539"/>
                <a:gd name="connsiteX29" fmla="*/ 209227 w 490779"/>
                <a:gd name="connsiteY29" fmla="*/ 3719593 h 4215539"/>
                <a:gd name="connsiteX30" fmla="*/ 209227 w 490779"/>
                <a:gd name="connsiteY30" fmla="*/ 3797085 h 4215539"/>
                <a:gd name="connsiteX31" fmla="*/ 193729 w 490779"/>
                <a:gd name="connsiteY31" fmla="*/ 4014061 h 4215539"/>
                <a:gd name="connsiteX32" fmla="*/ 116237 w 490779"/>
                <a:gd name="connsiteY32" fmla="*/ 4215539 h 4215539"/>
                <a:gd name="connsiteX0" fmla="*/ 54244 w 506277"/>
                <a:gd name="connsiteY0" fmla="*/ 0 h 4215539"/>
                <a:gd name="connsiteX1" fmla="*/ 69742 w 506277"/>
                <a:gd name="connsiteY1" fmla="*/ 139485 h 4215539"/>
                <a:gd name="connsiteX2" fmla="*/ 7749 w 506277"/>
                <a:gd name="connsiteY2" fmla="*/ 185980 h 4215539"/>
                <a:gd name="connsiteX3" fmla="*/ 23247 w 506277"/>
                <a:gd name="connsiteY3" fmla="*/ 340963 h 4215539"/>
                <a:gd name="connsiteX4" fmla="*/ 69742 w 506277"/>
                <a:gd name="connsiteY4" fmla="*/ 402956 h 4215539"/>
                <a:gd name="connsiteX5" fmla="*/ 85240 w 506277"/>
                <a:gd name="connsiteY5" fmla="*/ 495946 h 4215539"/>
                <a:gd name="connsiteX6" fmla="*/ 147234 w 506277"/>
                <a:gd name="connsiteY6" fmla="*/ 464949 h 4215539"/>
                <a:gd name="connsiteX7" fmla="*/ 224725 w 506277"/>
                <a:gd name="connsiteY7" fmla="*/ 619932 h 4215539"/>
                <a:gd name="connsiteX8" fmla="*/ 286718 w 506277"/>
                <a:gd name="connsiteY8" fmla="*/ 728420 h 4215539"/>
                <a:gd name="connsiteX9" fmla="*/ 224725 w 506277"/>
                <a:gd name="connsiteY9" fmla="*/ 821410 h 4215539"/>
                <a:gd name="connsiteX10" fmla="*/ 271220 w 506277"/>
                <a:gd name="connsiteY10" fmla="*/ 1038387 h 4215539"/>
                <a:gd name="connsiteX11" fmla="*/ 379708 w 506277"/>
                <a:gd name="connsiteY11" fmla="*/ 991892 h 4215539"/>
                <a:gd name="connsiteX12" fmla="*/ 490779 w 506277"/>
                <a:gd name="connsiteY12" fmla="*/ 914400 h 4215539"/>
                <a:gd name="connsiteX13" fmla="*/ 472698 w 506277"/>
                <a:gd name="connsiteY13" fmla="*/ 1146875 h 4215539"/>
                <a:gd name="connsiteX14" fmla="*/ 488196 w 506277"/>
                <a:gd name="connsiteY14" fmla="*/ 1348353 h 4215539"/>
                <a:gd name="connsiteX15" fmla="*/ 457200 w 506277"/>
                <a:gd name="connsiteY15" fmla="*/ 1456841 h 4215539"/>
                <a:gd name="connsiteX16" fmla="*/ 395207 w 506277"/>
                <a:gd name="connsiteY16" fmla="*/ 1642820 h 4215539"/>
                <a:gd name="connsiteX17" fmla="*/ 348712 w 506277"/>
                <a:gd name="connsiteY17" fmla="*/ 1844298 h 4215539"/>
                <a:gd name="connsiteX18" fmla="*/ 348712 w 506277"/>
                <a:gd name="connsiteY18" fmla="*/ 2045776 h 4215539"/>
                <a:gd name="connsiteX19" fmla="*/ 302217 w 506277"/>
                <a:gd name="connsiteY19" fmla="*/ 2200759 h 4215539"/>
                <a:gd name="connsiteX20" fmla="*/ 224725 w 506277"/>
                <a:gd name="connsiteY20" fmla="*/ 2340244 h 4215539"/>
                <a:gd name="connsiteX21" fmla="*/ 193729 w 506277"/>
                <a:gd name="connsiteY21" fmla="*/ 2557220 h 4215539"/>
                <a:gd name="connsiteX22" fmla="*/ 209227 w 506277"/>
                <a:gd name="connsiteY22" fmla="*/ 2774197 h 4215539"/>
                <a:gd name="connsiteX23" fmla="*/ 162732 w 506277"/>
                <a:gd name="connsiteY23" fmla="*/ 2929180 h 4215539"/>
                <a:gd name="connsiteX24" fmla="*/ 193729 w 506277"/>
                <a:gd name="connsiteY24" fmla="*/ 3099661 h 4215539"/>
                <a:gd name="connsiteX25" fmla="*/ 147234 w 506277"/>
                <a:gd name="connsiteY25" fmla="*/ 3223648 h 4215539"/>
                <a:gd name="connsiteX26" fmla="*/ 162732 w 506277"/>
                <a:gd name="connsiteY26" fmla="*/ 3378631 h 4215539"/>
                <a:gd name="connsiteX27" fmla="*/ 162732 w 506277"/>
                <a:gd name="connsiteY27" fmla="*/ 3502617 h 4215539"/>
                <a:gd name="connsiteX28" fmla="*/ 209227 w 506277"/>
                <a:gd name="connsiteY28" fmla="*/ 3611105 h 4215539"/>
                <a:gd name="connsiteX29" fmla="*/ 209227 w 506277"/>
                <a:gd name="connsiteY29" fmla="*/ 3719593 h 4215539"/>
                <a:gd name="connsiteX30" fmla="*/ 209227 w 506277"/>
                <a:gd name="connsiteY30" fmla="*/ 3797085 h 4215539"/>
                <a:gd name="connsiteX31" fmla="*/ 193729 w 506277"/>
                <a:gd name="connsiteY31" fmla="*/ 4014061 h 4215539"/>
                <a:gd name="connsiteX32" fmla="*/ 116237 w 506277"/>
                <a:gd name="connsiteY32" fmla="*/ 4215539 h 421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6277" h="4215539">
                  <a:moveTo>
                    <a:pt x="54244" y="0"/>
                  </a:moveTo>
                  <a:cubicBezTo>
                    <a:pt x="65867" y="54244"/>
                    <a:pt x="77491" y="108488"/>
                    <a:pt x="69742" y="139485"/>
                  </a:cubicBezTo>
                  <a:cubicBezTo>
                    <a:pt x="61993" y="170482"/>
                    <a:pt x="15498" y="152400"/>
                    <a:pt x="7749" y="185980"/>
                  </a:cubicBezTo>
                  <a:cubicBezTo>
                    <a:pt x="0" y="219560"/>
                    <a:pt x="12915" y="304800"/>
                    <a:pt x="23247" y="340963"/>
                  </a:cubicBezTo>
                  <a:cubicBezTo>
                    <a:pt x="33579" y="377126"/>
                    <a:pt x="59410" y="377126"/>
                    <a:pt x="69742" y="402956"/>
                  </a:cubicBezTo>
                  <a:cubicBezTo>
                    <a:pt x="80074" y="428787"/>
                    <a:pt x="72325" y="485614"/>
                    <a:pt x="85240" y="495946"/>
                  </a:cubicBezTo>
                  <a:cubicBezTo>
                    <a:pt x="98155" y="506278"/>
                    <a:pt x="123987" y="444285"/>
                    <a:pt x="147234" y="464949"/>
                  </a:cubicBezTo>
                  <a:cubicBezTo>
                    <a:pt x="170482" y="485613"/>
                    <a:pt x="201478" y="576020"/>
                    <a:pt x="224725" y="619932"/>
                  </a:cubicBezTo>
                  <a:cubicBezTo>
                    <a:pt x="247972" y="663844"/>
                    <a:pt x="286718" y="694840"/>
                    <a:pt x="286718" y="728420"/>
                  </a:cubicBezTo>
                  <a:cubicBezTo>
                    <a:pt x="286718" y="762000"/>
                    <a:pt x="227308" y="769749"/>
                    <a:pt x="224725" y="821410"/>
                  </a:cubicBezTo>
                  <a:cubicBezTo>
                    <a:pt x="222142" y="873071"/>
                    <a:pt x="245390" y="1009973"/>
                    <a:pt x="271220" y="1038387"/>
                  </a:cubicBezTo>
                  <a:cubicBezTo>
                    <a:pt x="297051" y="1066801"/>
                    <a:pt x="343115" y="1012557"/>
                    <a:pt x="379708" y="991892"/>
                  </a:cubicBezTo>
                  <a:cubicBezTo>
                    <a:pt x="416301" y="971228"/>
                    <a:pt x="475281" y="888570"/>
                    <a:pt x="490779" y="914400"/>
                  </a:cubicBezTo>
                  <a:cubicBezTo>
                    <a:pt x="506277" y="940230"/>
                    <a:pt x="473128" y="1074550"/>
                    <a:pt x="472698" y="1146875"/>
                  </a:cubicBezTo>
                  <a:cubicBezTo>
                    <a:pt x="472268" y="1219200"/>
                    <a:pt x="490779" y="1296692"/>
                    <a:pt x="488196" y="1348353"/>
                  </a:cubicBezTo>
                  <a:cubicBezTo>
                    <a:pt x="485613" y="1400014"/>
                    <a:pt x="472698" y="1407763"/>
                    <a:pt x="457200" y="1456841"/>
                  </a:cubicBezTo>
                  <a:cubicBezTo>
                    <a:pt x="441702" y="1505919"/>
                    <a:pt x="413288" y="1578244"/>
                    <a:pt x="395207" y="1642820"/>
                  </a:cubicBezTo>
                  <a:cubicBezTo>
                    <a:pt x="377126" y="1707396"/>
                    <a:pt x="356461" y="1777139"/>
                    <a:pt x="348712" y="1844298"/>
                  </a:cubicBezTo>
                  <a:cubicBezTo>
                    <a:pt x="340963" y="1911457"/>
                    <a:pt x="356461" y="1986366"/>
                    <a:pt x="348712" y="2045776"/>
                  </a:cubicBezTo>
                  <a:cubicBezTo>
                    <a:pt x="340963" y="2105186"/>
                    <a:pt x="322881" y="2151681"/>
                    <a:pt x="302217" y="2200759"/>
                  </a:cubicBezTo>
                  <a:cubicBezTo>
                    <a:pt x="281553" y="2249837"/>
                    <a:pt x="242806" y="2280834"/>
                    <a:pt x="224725" y="2340244"/>
                  </a:cubicBezTo>
                  <a:cubicBezTo>
                    <a:pt x="206644" y="2399654"/>
                    <a:pt x="196312" y="2484895"/>
                    <a:pt x="193729" y="2557220"/>
                  </a:cubicBezTo>
                  <a:cubicBezTo>
                    <a:pt x="191146" y="2629545"/>
                    <a:pt x="214393" y="2712204"/>
                    <a:pt x="209227" y="2774197"/>
                  </a:cubicBezTo>
                  <a:cubicBezTo>
                    <a:pt x="204061" y="2836190"/>
                    <a:pt x="165315" y="2874936"/>
                    <a:pt x="162732" y="2929180"/>
                  </a:cubicBezTo>
                  <a:cubicBezTo>
                    <a:pt x="160149" y="2983424"/>
                    <a:pt x="196312" y="3050583"/>
                    <a:pt x="193729" y="3099661"/>
                  </a:cubicBezTo>
                  <a:cubicBezTo>
                    <a:pt x="191146" y="3148739"/>
                    <a:pt x="152400" y="3177153"/>
                    <a:pt x="147234" y="3223648"/>
                  </a:cubicBezTo>
                  <a:cubicBezTo>
                    <a:pt x="142068" y="3270143"/>
                    <a:pt x="160149" y="3332136"/>
                    <a:pt x="162732" y="3378631"/>
                  </a:cubicBezTo>
                  <a:cubicBezTo>
                    <a:pt x="165315" y="3425126"/>
                    <a:pt x="154983" y="3463871"/>
                    <a:pt x="162732" y="3502617"/>
                  </a:cubicBezTo>
                  <a:cubicBezTo>
                    <a:pt x="170481" y="3541363"/>
                    <a:pt x="201478" y="3574942"/>
                    <a:pt x="209227" y="3611105"/>
                  </a:cubicBezTo>
                  <a:cubicBezTo>
                    <a:pt x="216976" y="3647268"/>
                    <a:pt x="209227" y="3719593"/>
                    <a:pt x="209227" y="3719593"/>
                  </a:cubicBezTo>
                  <a:cubicBezTo>
                    <a:pt x="209227" y="3750590"/>
                    <a:pt x="211810" y="3748007"/>
                    <a:pt x="209227" y="3797085"/>
                  </a:cubicBezTo>
                  <a:cubicBezTo>
                    <a:pt x="206644" y="3846163"/>
                    <a:pt x="209227" y="3944319"/>
                    <a:pt x="193729" y="4014061"/>
                  </a:cubicBezTo>
                  <a:cubicBezTo>
                    <a:pt x="178231" y="4083803"/>
                    <a:pt x="147234" y="4149671"/>
                    <a:pt x="116237" y="4215539"/>
                  </a:cubicBezTo>
                </a:path>
              </a:pathLst>
            </a:custGeom>
            <a:ln w="50800">
              <a:solidFill>
                <a:srgbClr val="0070C0"/>
              </a:solidFill>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437682" y="3040252"/>
              <a:ext cx="1658318" cy="769748"/>
            </a:xfrm>
            <a:custGeom>
              <a:avLst/>
              <a:gdLst>
                <a:gd name="connsiteX0" fmla="*/ 0 w 1658318"/>
                <a:gd name="connsiteY0" fmla="*/ 18081 h 769748"/>
                <a:gd name="connsiteX1" fmla="*/ 154983 w 1658318"/>
                <a:gd name="connsiteY1" fmla="*/ 18081 h 769748"/>
                <a:gd name="connsiteX2" fmla="*/ 108488 w 1658318"/>
                <a:gd name="connsiteY2" fmla="*/ 126569 h 769748"/>
                <a:gd name="connsiteX3" fmla="*/ 61993 w 1658318"/>
                <a:gd name="connsiteY3" fmla="*/ 219559 h 769748"/>
                <a:gd name="connsiteX4" fmla="*/ 170481 w 1658318"/>
                <a:gd name="connsiteY4" fmla="*/ 235057 h 769748"/>
                <a:gd name="connsiteX5" fmla="*/ 309966 w 1658318"/>
                <a:gd name="connsiteY5" fmla="*/ 374542 h 769748"/>
                <a:gd name="connsiteX6" fmla="*/ 402956 w 1658318"/>
                <a:gd name="connsiteY6" fmla="*/ 405538 h 769748"/>
                <a:gd name="connsiteX7" fmla="*/ 511444 w 1658318"/>
                <a:gd name="connsiteY7" fmla="*/ 467532 h 769748"/>
                <a:gd name="connsiteX8" fmla="*/ 681925 w 1658318"/>
                <a:gd name="connsiteY8" fmla="*/ 421037 h 769748"/>
                <a:gd name="connsiteX9" fmla="*/ 759417 w 1658318"/>
                <a:gd name="connsiteY9" fmla="*/ 498528 h 769748"/>
                <a:gd name="connsiteX10" fmla="*/ 867905 w 1658318"/>
                <a:gd name="connsiteY10" fmla="*/ 576020 h 769748"/>
                <a:gd name="connsiteX11" fmla="*/ 960894 w 1658318"/>
                <a:gd name="connsiteY11" fmla="*/ 560522 h 769748"/>
                <a:gd name="connsiteX12" fmla="*/ 1177871 w 1658318"/>
                <a:gd name="connsiteY12" fmla="*/ 560522 h 769748"/>
                <a:gd name="connsiteX13" fmla="*/ 1348352 w 1658318"/>
                <a:gd name="connsiteY13" fmla="*/ 622515 h 769748"/>
                <a:gd name="connsiteX14" fmla="*/ 1410345 w 1658318"/>
                <a:gd name="connsiteY14" fmla="*/ 700006 h 769748"/>
                <a:gd name="connsiteX15" fmla="*/ 1472339 w 1658318"/>
                <a:gd name="connsiteY15" fmla="*/ 669010 h 769748"/>
                <a:gd name="connsiteX16" fmla="*/ 1580827 w 1658318"/>
                <a:gd name="connsiteY16" fmla="*/ 761999 h 769748"/>
                <a:gd name="connsiteX17" fmla="*/ 1596325 w 1658318"/>
                <a:gd name="connsiteY17" fmla="*/ 715505 h 769748"/>
                <a:gd name="connsiteX18" fmla="*/ 1658318 w 1658318"/>
                <a:gd name="connsiteY18" fmla="*/ 761999 h 7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8318" h="769748">
                  <a:moveTo>
                    <a:pt x="0" y="18081"/>
                  </a:moveTo>
                  <a:cubicBezTo>
                    <a:pt x="68451" y="9040"/>
                    <a:pt x="136902" y="0"/>
                    <a:pt x="154983" y="18081"/>
                  </a:cubicBezTo>
                  <a:cubicBezTo>
                    <a:pt x="173064" y="36162"/>
                    <a:pt x="123986" y="92989"/>
                    <a:pt x="108488" y="126569"/>
                  </a:cubicBezTo>
                  <a:cubicBezTo>
                    <a:pt x="92990" y="160149"/>
                    <a:pt x="51661" y="201478"/>
                    <a:pt x="61993" y="219559"/>
                  </a:cubicBezTo>
                  <a:cubicBezTo>
                    <a:pt x="72325" y="237640"/>
                    <a:pt x="129152" y="209227"/>
                    <a:pt x="170481" y="235057"/>
                  </a:cubicBezTo>
                  <a:cubicBezTo>
                    <a:pt x="211810" y="260887"/>
                    <a:pt x="271220" y="346129"/>
                    <a:pt x="309966" y="374542"/>
                  </a:cubicBezTo>
                  <a:cubicBezTo>
                    <a:pt x="348712" y="402955"/>
                    <a:pt x="369376" y="390040"/>
                    <a:pt x="402956" y="405538"/>
                  </a:cubicBezTo>
                  <a:cubicBezTo>
                    <a:pt x="436536" y="421036"/>
                    <a:pt x="464949" y="464949"/>
                    <a:pt x="511444" y="467532"/>
                  </a:cubicBezTo>
                  <a:cubicBezTo>
                    <a:pt x="557939" y="470115"/>
                    <a:pt x="640596" y="415871"/>
                    <a:pt x="681925" y="421037"/>
                  </a:cubicBezTo>
                  <a:cubicBezTo>
                    <a:pt x="723254" y="426203"/>
                    <a:pt x="728420" y="472698"/>
                    <a:pt x="759417" y="498528"/>
                  </a:cubicBezTo>
                  <a:cubicBezTo>
                    <a:pt x="790414" y="524359"/>
                    <a:pt x="834326" y="565688"/>
                    <a:pt x="867905" y="576020"/>
                  </a:cubicBezTo>
                  <a:cubicBezTo>
                    <a:pt x="901484" y="586352"/>
                    <a:pt x="909233" y="563105"/>
                    <a:pt x="960894" y="560522"/>
                  </a:cubicBezTo>
                  <a:cubicBezTo>
                    <a:pt x="1012555" y="557939"/>
                    <a:pt x="1113295" y="550190"/>
                    <a:pt x="1177871" y="560522"/>
                  </a:cubicBezTo>
                  <a:cubicBezTo>
                    <a:pt x="1242447" y="570854"/>
                    <a:pt x="1309606" y="599268"/>
                    <a:pt x="1348352" y="622515"/>
                  </a:cubicBezTo>
                  <a:cubicBezTo>
                    <a:pt x="1387098" y="645762"/>
                    <a:pt x="1389681" y="692257"/>
                    <a:pt x="1410345" y="700006"/>
                  </a:cubicBezTo>
                  <a:cubicBezTo>
                    <a:pt x="1431010" y="707755"/>
                    <a:pt x="1443925" y="658678"/>
                    <a:pt x="1472339" y="669010"/>
                  </a:cubicBezTo>
                  <a:cubicBezTo>
                    <a:pt x="1500753" y="679342"/>
                    <a:pt x="1560163" y="754250"/>
                    <a:pt x="1580827" y="761999"/>
                  </a:cubicBezTo>
                  <a:cubicBezTo>
                    <a:pt x="1601491" y="769748"/>
                    <a:pt x="1583410" y="715505"/>
                    <a:pt x="1596325" y="715505"/>
                  </a:cubicBezTo>
                  <a:cubicBezTo>
                    <a:pt x="1609240" y="715505"/>
                    <a:pt x="1653152" y="756833"/>
                    <a:pt x="1658318" y="761999"/>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Rectangle 53"/>
          <p:cNvSpPr/>
          <p:nvPr/>
        </p:nvSpPr>
        <p:spPr>
          <a:xfrm>
            <a:off x="5486400" y="4648200"/>
            <a:ext cx="685800" cy="1676400"/>
          </a:xfrm>
          <a:prstGeom prst="rect">
            <a:avLst/>
          </a:prstGeom>
          <a:noFill/>
          <a:ln w="50800">
            <a:solidFill>
              <a:srgbClr val="FFFF00"/>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457200" y="0"/>
            <a:ext cx="2743200" cy="2438400"/>
            <a:chOff x="457200" y="0"/>
            <a:chExt cx="2743200" cy="2438400"/>
          </a:xfrm>
        </p:grpSpPr>
        <p:sp>
          <p:nvSpPr>
            <p:cNvPr id="63" name="Oval 62"/>
            <p:cNvSpPr/>
            <p:nvPr/>
          </p:nvSpPr>
          <p:spPr>
            <a:xfrm>
              <a:off x="609600" y="0"/>
              <a:ext cx="2362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39365" y="1371600"/>
              <a:ext cx="2508635" cy="954107"/>
            </a:xfrm>
            <a:prstGeom prst="rect">
              <a:avLst/>
            </a:prstGeom>
            <a:noFill/>
          </p:spPr>
          <p:txBody>
            <a:bodyPr wrap="none" rtlCol="0">
              <a:spAutoFit/>
            </a:bodyPr>
            <a:lstStyle/>
            <a:p>
              <a:r>
                <a:rPr lang="en-US" sz="2800" b="1" dirty="0" smtClean="0"/>
                <a:t>ages &amp; types of</a:t>
              </a:r>
            </a:p>
            <a:p>
              <a:r>
                <a:rPr lang="en-US" sz="2800" b="1" dirty="0" smtClean="0"/>
                <a:t>rocks at surface</a:t>
              </a:r>
              <a:endParaRPr lang="en-US" sz="2800" b="1" dirty="0"/>
            </a:p>
          </p:txBody>
        </p:sp>
        <p:sp>
          <p:nvSpPr>
            <p:cNvPr id="65" name="Oval 64"/>
            <p:cNvSpPr/>
            <p:nvPr/>
          </p:nvSpPr>
          <p:spPr>
            <a:xfrm>
              <a:off x="457200" y="1295400"/>
              <a:ext cx="27432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63" idx="4"/>
              <a:endCxn id="65" idx="0"/>
            </p:cNvCxnSpPr>
            <p:nvPr/>
          </p:nvCxnSpPr>
          <p:spPr>
            <a:xfrm>
              <a:off x="1790700" y="838200"/>
              <a:ext cx="38100" cy="457200"/>
            </a:xfrm>
            <a:prstGeom prst="straightConnector1">
              <a:avLst/>
            </a:prstGeom>
            <a:ln w="76200">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1000"/>
                                        <p:tgtEl>
                                          <p:spTgt spid="2051"/>
                                        </p:tgtEl>
                                      </p:cBhvr>
                                    </p:animEffect>
                                  </p:childTnLst>
                                </p:cTn>
                              </p:par>
                              <p:par>
                                <p:cTn id="17" presetID="10" presetClass="exit" presetSubtype="0" fill="hold" nodeType="withEffect">
                                  <p:stCondLst>
                                    <p:cond delay="0"/>
                                  </p:stCondLst>
                                  <p:childTnLst>
                                    <p:animEffect transition="out" filter="fade">
                                      <p:cBhvr>
                                        <p:cTn id="18" dur="1000"/>
                                        <p:tgtEl>
                                          <p:spTgt spid="61"/>
                                        </p:tgtEl>
                                      </p:cBhvr>
                                    </p:animEffect>
                                    <p:set>
                                      <p:cBhvr>
                                        <p:cTn id="19" dur="1" fill="hold">
                                          <p:stCondLst>
                                            <p:cond delay="999"/>
                                          </p:stCondLst>
                                        </p:cTn>
                                        <p:tgtEl>
                                          <p:spTgt spid="6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up)">
                                      <p:cBhvr>
                                        <p:cTn id="24"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4611</TotalTime>
  <Words>3120</Words>
  <Application>Microsoft Office PowerPoint</Application>
  <PresentationFormat>On-screen Show (4:3)</PresentationFormat>
  <Paragraphs>425</Paragraphs>
  <Slides>40</Slides>
  <Notes>23</Notes>
  <HiddenSlides>1</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default</dc:creator>
  <cp:lastModifiedBy>rrr</cp:lastModifiedBy>
  <cp:revision>478</cp:revision>
  <dcterms:created xsi:type="dcterms:W3CDTF">2011-08-06T13:31:15Z</dcterms:created>
  <dcterms:modified xsi:type="dcterms:W3CDTF">2014-03-21T18:51:30Z</dcterms:modified>
</cp:coreProperties>
</file>